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0" saveSubsetFonts="1">
  <p:sldMasterIdLst>
    <p:sldMasterId id="2147483766" r:id="rId1"/>
  </p:sldMasterIdLst>
  <p:notesMasterIdLst>
    <p:notesMasterId r:id="rId4"/>
  </p:notesMasterIdLst>
  <p:sldIdLst>
    <p:sldId id="370" r:id="rId2"/>
    <p:sldId id="371"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779"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27832716049382722"/>
          <c:w val="0.93888888888888888"/>
          <c:h val="0.57383086419753093"/>
        </c:manualLayout>
      </c:layout>
      <c:barChart>
        <c:barDir val="col"/>
        <c:grouping val="percentStacked"/>
        <c:varyColors val="0"/>
        <c:ser>
          <c:idx val="0"/>
          <c:order val="0"/>
          <c:tx>
            <c:strRef>
              <c:f>KF!$A$4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212</c:v>
                </c:pt>
                <c:pt idx="1">
                  <c:v>190</c:v>
                </c:pt>
              </c:numCache>
            </c:numRef>
          </c:cat>
          <c:val>
            <c:numRef>
              <c:f>KF!$D$4:$E$4</c:f>
              <c:numCache>
                <c:formatCode>General</c:formatCode>
                <c:ptCount val="2"/>
                <c:pt idx="0" formatCode="#,##0_);[Red]\(#,##0\)">
                  <c:v>59</c:v>
                </c:pt>
              </c:numCache>
            </c:numRef>
          </c:val>
          <c:extLst>
            <c:ext xmlns:c16="http://schemas.microsoft.com/office/drawing/2014/chart" uri="{C3380CC4-5D6E-409C-BE32-E72D297353CC}">
              <c16:uniqueId val="{00000000-20BE-48E1-96FF-2205142B19B9}"/>
            </c:ext>
          </c:extLst>
        </c:ser>
        <c:ser>
          <c:idx val="1"/>
          <c:order val="1"/>
          <c:tx>
            <c:strRef>
              <c:f>KF!$A$5</c:f>
              <c:strCache>
                <c:ptCount val="1"/>
                <c:pt idx="0">
                  <c:v>その他経費</c:v>
                </c:pt>
              </c:strCache>
            </c:strRef>
          </c:tx>
          <c:spPr>
            <a:noFill/>
            <a:ln>
              <a:solidFill>
                <a:schemeClr val="tx1"/>
              </a:solidFill>
            </a:ln>
            <a:effectLst/>
          </c:spPr>
          <c:invertIfNegative val="0"/>
          <c:dLbls>
            <c:dLbl>
              <c:idx val="0"/>
              <c:layout>
                <c:manualLayout>
                  <c:x val="-7.0555555555555606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07666666666665"/>
                      <c:h val="0.20696296296296296"/>
                    </c:manualLayout>
                  </c15:layout>
                </c:ext>
                <c:ext xmlns:c16="http://schemas.microsoft.com/office/drawing/2014/chart" uri="{C3380CC4-5D6E-409C-BE32-E72D297353CC}">
                  <c16:uniqueId val="{00000001-20BE-48E1-96FF-2205142B19B9}"/>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212</c:v>
                </c:pt>
                <c:pt idx="1">
                  <c:v>190</c:v>
                </c:pt>
              </c:numCache>
            </c:numRef>
          </c:cat>
          <c:val>
            <c:numRef>
              <c:f>KF!$D$5:$E$5</c:f>
              <c:numCache>
                <c:formatCode>General</c:formatCode>
                <c:ptCount val="2"/>
                <c:pt idx="0" formatCode="#,##0_);[Red]\(#,##0\)">
                  <c:v>153</c:v>
                </c:pt>
              </c:numCache>
            </c:numRef>
          </c:val>
          <c:extLst>
            <c:ext xmlns:c16="http://schemas.microsoft.com/office/drawing/2014/chart" uri="{C3380CC4-5D6E-409C-BE32-E72D297353CC}">
              <c16:uniqueId val="{00000002-20BE-48E1-96FF-2205142B19B9}"/>
            </c:ext>
          </c:extLst>
        </c:ser>
        <c:ser>
          <c:idx val="2"/>
          <c:order val="2"/>
          <c:tx>
            <c:strRef>
              <c:f>KF!$A$6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212</c:v>
                </c:pt>
                <c:pt idx="1">
                  <c:v>190</c:v>
                </c:pt>
              </c:numCache>
            </c:numRef>
          </c:cat>
          <c:val>
            <c:numRef>
              <c:f>KF!$D$6:$E$6</c:f>
              <c:numCache>
                <c:formatCode>#,##0_);[Red]\(#,##0\)</c:formatCode>
                <c:ptCount val="2"/>
                <c:pt idx="1">
                  <c:v>190</c:v>
                </c:pt>
              </c:numCache>
            </c:numRef>
          </c:val>
          <c:extLst>
            <c:ext xmlns:c16="http://schemas.microsoft.com/office/drawing/2014/chart" uri="{C3380CC4-5D6E-409C-BE32-E72D297353CC}">
              <c16:uniqueId val="{00000003-20BE-48E1-96FF-2205142B19B9}"/>
            </c:ext>
          </c:extLst>
        </c:ser>
        <c:ser>
          <c:idx val="3"/>
          <c:order val="3"/>
          <c:tx>
            <c:strRef>
              <c:f>KF!$A$7</c:f>
              <c:strCache>
                <c:ptCount val="1"/>
                <c:pt idx="0">
                  <c:v>赤字額</c:v>
                </c:pt>
              </c:strCache>
            </c:strRef>
          </c:tx>
          <c:spPr>
            <a:noFill/>
            <a:ln w="31750">
              <a:solidFill>
                <a:srgbClr val="7030A0"/>
              </a:solidFill>
              <a:prstDash val="sysDot"/>
            </a:ln>
            <a:effectLst/>
          </c:spPr>
          <c:invertIfNegative val="0"/>
          <c:dLbls>
            <c:dLbl>
              <c:idx val="1"/>
              <c:layout>
                <c:manualLayout>
                  <c:x val="-9.2888888888897512E-4"/>
                  <c:y val="-9.0154320987654343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5367259259259259"/>
                      <c:h val="0.10740123456790124"/>
                    </c:manualLayout>
                  </c15:layout>
                </c:ext>
                <c:ext xmlns:c16="http://schemas.microsoft.com/office/drawing/2014/chart" uri="{C3380CC4-5D6E-409C-BE32-E72D297353CC}">
                  <c16:uniqueId val="{00000004-20BE-48E1-96FF-2205142B19B9}"/>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212</c:v>
                </c:pt>
                <c:pt idx="1">
                  <c:v>190</c:v>
                </c:pt>
              </c:numCache>
            </c:numRef>
          </c:cat>
          <c:val>
            <c:numRef>
              <c:f>KF!$D$7:$E$7</c:f>
              <c:numCache>
                <c:formatCode>#,##0_);[Red]\(#,##0\)</c:formatCode>
                <c:ptCount val="2"/>
                <c:pt idx="1">
                  <c:v>22</c:v>
                </c:pt>
              </c:numCache>
            </c:numRef>
          </c:val>
          <c:extLst>
            <c:ext xmlns:c16="http://schemas.microsoft.com/office/drawing/2014/chart" uri="{C3380CC4-5D6E-409C-BE32-E72D297353CC}">
              <c16:uniqueId val="{00000005-20BE-48E1-96FF-2205142B19B9}"/>
            </c:ext>
          </c:extLst>
        </c:ser>
        <c:dLbls>
          <c:dLblPos val="ctr"/>
          <c:showLegendKey val="0"/>
          <c:showVal val="1"/>
          <c:showCatName val="0"/>
          <c:showSerName val="0"/>
          <c:showPercent val="0"/>
          <c:showBubbleSize val="0"/>
        </c:dLbls>
        <c:gapWidth val="48"/>
        <c:overlap val="100"/>
        <c:axId val="416107640"/>
        <c:axId val="416101368"/>
      </c:barChart>
      <c:catAx>
        <c:axId val="416107640"/>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6101368"/>
        <c:crosses val="autoZero"/>
        <c:auto val="1"/>
        <c:lblAlgn val="ctr"/>
        <c:lblOffset val="100"/>
        <c:noMultiLvlLbl val="0"/>
      </c:catAx>
      <c:valAx>
        <c:axId val="416101368"/>
        <c:scaling>
          <c:orientation val="minMax"/>
        </c:scaling>
        <c:delete val="1"/>
        <c:axPos val="l"/>
        <c:numFmt formatCode="0%" sourceLinked="1"/>
        <c:majorTickMark val="none"/>
        <c:minorTickMark val="none"/>
        <c:tickLblPos val="nextTo"/>
        <c:crossAx val="4161076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25480864197530867"/>
          <c:w val="0.93888888888888888"/>
          <c:h val="0.59734938271604943"/>
        </c:manualLayout>
      </c:layout>
      <c:barChart>
        <c:barDir val="col"/>
        <c:grouping val="percentStacked"/>
        <c:varyColors val="0"/>
        <c:ser>
          <c:idx val="0"/>
          <c:order val="0"/>
          <c:tx>
            <c:strRef>
              <c:f>KF!$A$4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KF!$B$3:$C$3</c:f>
              <c:numCache>
                <c:formatCode>"収入（"#,##0"）";[Red]"収入（"\-#,##0"）"</c:formatCode>
                <c:ptCount val="2"/>
                <c:pt idx="0" formatCode="&quot;費用（&quot;#,##0&quot;）&quot;;[Red]&quot;費用（&quot;\-#,##0&quot;）&quot;">
                  <c:v>201</c:v>
                </c:pt>
                <c:pt idx="1">
                  <c:v>190</c:v>
                </c:pt>
              </c:numCache>
            </c:numRef>
          </c:cat>
          <c:val>
            <c:numRef>
              <c:f>KF!$B$4:$C$4</c:f>
              <c:numCache>
                <c:formatCode>General</c:formatCode>
                <c:ptCount val="2"/>
                <c:pt idx="0" formatCode="#,##0_);[Red]\(#,##0\)">
                  <c:v>59</c:v>
                </c:pt>
              </c:numCache>
            </c:numRef>
          </c:val>
          <c:extLst>
            <c:ext xmlns:c16="http://schemas.microsoft.com/office/drawing/2014/chart" uri="{C3380CC4-5D6E-409C-BE32-E72D297353CC}">
              <c16:uniqueId val="{00000000-A270-4FC6-A261-214694F49EC1}"/>
            </c:ext>
          </c:extLst>
        </c:ser>
        <c:ser>
          <c:idx val="1"/>
          <c:order val="1"/>
          <c:tx>
            <c:strRef>
              <c:f>KF!$A$5</c:f>
              <c:strCache>
                <c:ptCount val="1"/>
                <c:pt idx="0">
                  <c:v>その他経費</c:v>
                </c:pt>
              </c:strCache>
            </c:strRef>
          </c:tx>
          <c:spPr>
            <a:noFill/>
            <a:ln>
              <a:solidFill>
                <a:schemeClr val="tx1"/>
              </a:solidFill>
            </a:ln>
            <a:effectLst/>
          </c:spPr>
          <c:invertIfNegative val="0"/>
          <c:dLbls>
            <c:dLbl>
              <c:idx val="0"/>
              <c:layout>
                <c:manualLayout>
                  <c:x val="9.4074074074074077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7552111111111112"/>
                      <c:h val="0.20696296296296296"/>
                    </c:manualLayout>
                  </c15:layout>
                </c:ext>
                <c:ext xmlns:c16="http://schemas.microsoft.com/office/drawing/2014/chart" uri="{C3380CC4-5D6E-409C-BE32-E72D297353CC}">
                  <c16:uniqueId val="{00000001-A270-4FC6-A261-214694F49EC1}"/>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KF!$B$3:$C$3</c:f>
              <c:numCache>
                <c:formatCode>"収入（"#,##0"）";[Red]"収入（"\-#,##0"）"</c:formatCode>
                <c:ptCount val="2"/>
                <c:pt idx="0" formatCode="&quot;費用（&quot;#,##0&quot;）&quot;;[Red]&quot;費用（&quot;\-#,##0&quot;）&quot;">
                  <c:v>201</c:v>
                </c:pt>
                <c:pt idx="1">
                  <c:v>190</c:v>
                </c:pt>
              </c:numCache>
            </c:numRef>
          </c:cat>
          <c:val>
            <c:numRef>
              <c:f>KF!$B$5:$C$5</c:f>
              <c:numCache>
                <c:formatCode>General</c:formatCode>
                <c:ptCount val="2"/>
                <c:pt idx="0" formatCode="#,##0_);[Red]\(#,##0\)">
                  <c:v>142</c:v>
                </c:pt>
              </c:numCache>
            </c:numRef>
          </c:val>
          <c:extLst>
            <c:ext xmlns:c16="http://schemas.microsoft.com/office/drawing/2014/chart" uri="{C3380CC4-5D6E-409C-BE32-E72D297353CC}">
              <c16:uniqueId val="{00000002-A270-4FC6-A261-214694F49EC1}"/>
            </c:ext>
          </c:extLst>
        </c:ser>
        <c:ser>
          <c:idx val="2"/>
          <c:order val="2"/>
          <c:tx>
            <c:strRef>
              <c:f>KF!$A$6</c:f>
              <c:strCache>
                <c:ptCount val="1"/>
                <c:pt idx="0">
                  <c:v>使用料収入</c:v>
                </c:pt>
              </c:strCache>
            </c:strRef>
          </c:tx>
          <c:spPr>
            <a:noFill/>
            <a:ln>
              <a:solidFill>
                <a:schemeClr val="tx1"/>
              </a:solidFill>
            </a:ln>
            <a:effectLst/>
          </c:spPr>
          <c:invertIfNegative val="0"/>
          <c:dLbls>
            <c:dLbl>
              <c:idx val="1"/>
              <c:layout>
                <c:manualLayout>
                  <c:x val="9.4074074074074077E-3"/>
                  <c:y val="-7.8395061728395062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363074074074076"/>
                      <c:h val="0.20696296296296296"/>
                    </c:manualLayout>
                  </c15:layout>
                </c:ext>
                <c:ext xmlns:c16="http://schemas.microsoft.com/office/drawing/2014/chart" uri="{C3380CC4-5D6E-409C-BE32-E72D297353CC}">
                  <c16:uniqueId val="{00000003-A270-4FC6-A261-214694F49EC1}"/>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KF!$B$3:$C$3</c:f>
              <c:numCache>
                <c:formatCode>"収入（"#,##0"）";[Red]"収入（"\-#,##0"）"</c:formatCode>
                <c:ptCount val="2"/>
                <c:pt idx="0" formatCode="&quot;費用（&quot;#,##0&quot;）&quot;;[Red]&quot;費用（&quot;\-#,##0&quot;）&quot;">
                  <c:v>201</c:v>
                </c:pt>
                <c:pt idx="1">
                  <c:v>190</c:v>
                </c:pt>
              </c:numCache>
            </c:numRef>
          </c:cat>
          <c:val>
            <c:numRef>
              <c:f>KF!$B$6:$C$6</c:f>
              <c:numCache>
                <c:formatCode>#,##0_);[Red]\(#,##0\)</c:formatCode>
                <c:ptCount val="2"/>
                <c:pt idx="1">
                  <c:v>190</c:v>
                </c:pt>
              </c:numCache>
            </c:numRef>
          </c:val>
          <c:extLst>
            <c:ext xmlns:c16="http://schemas.microsoft.com/office/drawing/2014/chart" uri="{C3380CC4-5D6E-409C-BE32-E72D297353CC}">
              <c16:uniqueId val="{00000004-A270-4FC6-A261-214694F49EC1}"/>
            </c:ext>
          </c:extLst>
        </c:ser>
        <c:ser>
          <c:idx val="3"/>
          <c:order val="3"/>
          <c:tx>
            <c:strRef>
              <c:f>KF!$A$7</c:f>
              <c:strCache>
                <c:ptCount val="1"/>
                <c:pt idx="0">
                  <c:v>赤字額</c:v>
                </c:pt>
              </c:strCache>
            </c:strRef>
          </c:tx>
          <c:spPr>
            <a:noFill/>
            <a:ln w="31750">
              <a:solidFill>
                <a:srgbClr val="7030A0"/>
              </a:solidFill>
              <a:prstDash val="sysDot"/>
            </a:ln>
            <a:effectLst/>
          </c:spPr>
          <c:invertIfNegative val="0"/>
          <c:dLbls>
            <c:dLbl>
              <c:idx val="1"/>
              <c:layout>
                <c:manualLayout>
                  <c:x val="4.7037037037037039E-3"/>
                  <c:y val="-6.271635802469136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2615629629629634"/>
                      <c:h val="9.9561728395061708E-2"/>
                    </c:manualLayout>
                  </c15:layout>
                </c:ext>
                <c:ext xmlns:c16="http://schemas.microsoft.com/office/drawing/2014/chart" uri="{C3380CC4-5D6E-409C-BE32-E72D297353CC}">
                  <c16:uniqueId val="{00000005-A270-4FC6-A261-214694F49EC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KF!$B$3:$C$3</c:f>
              <c:numCache>
                <c:formatCode>"収入（"#,##0"）";[Red]"収入（"\-#,##0"）"</c:formatCode>
                <c:ptCount val="2"/>
                <c:pt idx="0" formatCode="&quot;費用（&quot;#,##0&quot;）&quot;;[Red]&quot;費用（&quot;\-#,##0&quot;）&quot;">
                  <c:v>201</c:v>
                </c:pt>
                <c:pt idx="1">
                  <c:v>190</c:v>
                </c:pt>
              </c:numCache>
            </c:numRef>
          </c:cat>
          <c:val>
            <c:numRef>
              <c:f>KF!$B$7:$C$7</c:f>
              <c:numCache>
                <c:formatCode>#,##0_);[Red]\(#,##0\)</c:formatCode>
                <c:ptCount val="2"/>
                <c:pt idx="1">
                  <c:v>11</c:v>
                </c:pt>
              </c:numCache>
            </c:numRef>
          </c:val>
          <c:extLst>
            <c:ext xmlns:c16="http://schemas.microsoft.com/office/drawing/2014/chart" uri="{C3380CC4-5D6E-409C-BE32-E72D297353CC}">
              <c16:uniqueId val="{00000006-A270-4FC6-A261-214694F49EC1}"/>
            </c:ext>
          </c:extLst>
        </c:ser>
        <c:dLbls>
          <c:dLblPos val="ctr"/>
          <c:showLegendKey val="0"/>
          <c:showVal val="1"/>
          <c:showCatName val="0"/>
          <c:showSerName val="0"/>
          <c:showPercent val="0"/>
          <c:showBubbleSize val="0"/>
        </c:dLbls>
        <c:gapWidth val="48"/>
        <c:overlap val="100"/>
        <c:axId val="416103328"/>
        <c:axId val="416100976"/>
      </c:barChart>
      <c:catAx>
        <c:axId val="416103328"/>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6100976"/>
        <c:crosses val="autoZero"/>
        <c:auto val="1"/>
        <c:lblAlgn val="ctr"/>
        <c:lblOffset val="100"/>
        <c:noMultiLvlLbl val="0"/>
      </c:catAx>
      <c:valAx>
        <c:axId val="416100976"/>
        <c:scaling>
          <c:orientation val="minMax"/>
        </c:scaling>
        <c:delete val="1"/>
        <c:axPos val="l"/>
        <c:numFmt formatCode="0%" sourceLinked="1"/>
        <c:majorTickMark val="none"/>
        <c:minorTickMark val="none"/>
        <c:tickLblPos val="nextTo"/>
        <c:crossAx val="416103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0"/>
            <c:invertIfNegative val="0"/>
            <c:bubble3D val="0"/>
            <c:spPr>
              <a:noFill/>
              <a:ln w="9525">
                <a:solidFill>
                  <a:schemeClr val="tx1"/>
                </a:solidFill>
                <a:prstDash val="solid"/>
              </a:ln>
              <a:effectLst/>
            </c:spPr>
            <c:extLst>
              <c:ext xmlns:c16="http://schemas.microsoft.com/office/drawing/2014/chart" uri="{C3380CC4-5D6E-409C-BE32-E72D297353CC}">
                <c16:uniqueId val="{00000001-7E7E-4DC7-B8D4-FE1F9CFC9B65}"/>
              </c:ext>
            </c:extLst>
          </c:dPt>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3-7E7E-4DC7-B8D4-FE1F9CFC9B65}"/>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KF!$A$11:$A$12</c:f>
              <c:strCache>
                <c:ptCount val="2"/>
                <c:pt idx="0">
                  <c:v>KF地区</c:v>
                </c:pt>
                <c:pt idx="1">
                  <c:v>全施設平均</c:v>
                </c:pt>
              </c:strCache>
            </c:strRef>
          </c:cat>
          <c:val>
            <c:numRef>
              <c:f>KF!$B$11:$B$12</c:f>
              <c:numCache>
                <c:formatCode>0.0%</c:formatCode>
                <c:ptCount val="2"/>
                <c:pt idx="0">
                  <c:v>0.71940000000000004</c:v>
                </c:pt>
                <c:pt idx="1">
                  <c:v>0.6613</c:v>
                </c:pt>
              </c:numCache>
            </c:numRef>
          </c:val>
          <c:extLst>
            <c:ext xmlns:c16="http://schemas.microsoft.com/office/drawing/2014/chart" uri="{C3380CC4-5D6E-409C-BE32-E72D297353CC}">
              <c16:uniqueId val="{00000004-7E7E-4DC7-B8D4-FE1F9CFC9B65}"/>
            </c:ext>
          </c:extLst>
        </c:ser>
        <c:dLbls>
          <c:dLblPos val="outEnd"/>
          <c:showLegendKey val="0"/>
          <c:showVal val="1"/>
          <c:showCatName val="0"/>
          <c:showSerName val="0"/>
          <c:showPercent val="0"/>
          <c:showBubbleSize val="0"/>
        </c:dLbls>
        <c:gapWidth val="20"/>
        <c:overlap val="-27"/>
        <c:axId val="416101760"/>
        <c:axId val="416102152"/>
      </c:barChart>
      <c:catAx>
        <c:axId val="4161017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6102152"/>
        <c:crosses val="autoZero"/>
        <c:auto val="1"/>
        <c:lblAlgn val="ctr"/>
        <c:lblOffset val="100"/>
        <c:noMultiLvlLbl val="0"/>
      </c:catAx>
      <c:valAx>
        <c:axId val="416102152"/>
        <c:scaling>
          <c:orientation val="minMax"/>
        </c:scaling>
        <c:delete val="1"/>
        <c:axPos val="l"/>
        <c:numFmt formatCode="0.0%" sourceLinked="1"/>
        <c:majorTickMark val="none"/>
        <c:minorTickMark val="none"/>
        <c:tickLblPos val="nextTo"/>
        <c:crossAx val="41610176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7D00-4605-89F8-3C1C4C133961}"/>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KF!$A$11:$A$12</c:f>
              <c:strCache>
                <c:ptCount val="2"/>
                <c:pt idx="0">
                  <c:v>KF地区</c:v>
                </c:pt>
                <c:pt idx="1">
                  <c:v>全施設平均</c:v>
                </c:pt>
              </c:strCache>
            </c:strRef>
          </c:cat>
          <c:val>
            <c:numRef>
              <c:f>KF!$C$11:$C$12</c:f>
              <c:numCache>
                <c:formatCode>0.0%</c:formatCode>
                <c:ptCount val="2"/>
                <c:pt idx="0">
                  <c:v>0.71940000000000004</c:v>
                </c:pt>
                <c:pt idx="1">
                  <c:v>0.66</c:v>
                </c:pt>
              </c:numCache>
            </c:numRef>
          </c:val>
          <c:extLst>
            <c:ext xmlns:c16="http://schemas.microsoft.com/office/drawing/2014/chart" uri="{C3380CC4-5D6E-409C-BE32-E72D297353CC}">
              <c16:uniqueId val="{00000002-7D00-4605-89F8-3C1C4C133961}"/>
            </c:ext>
          </c:extLst>
        </c:ser>
        <c:dLbls>
          <c:dLblPos val="outEnd"/>
          <c:showLegendKey val="0"/>
          <c:showVal val="1"/>
          <c:showCatName val="0"/>
          <c:showSerName val="0"/>
          <c:showPercent val="0"/>
          <c:showBubbleSize val="0"/>
        </c:dLbls>
        <c:gapWidth val="20"/>
        <c:overlap val="-27"/>
        <c:axId val="416103720"/>
        <c:axId val="416106856"/>
      </c:barChart>
      <c:catAx>
        <c:axId val="4161037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6106856"/>
        <c:crosses val="autoZero"/>
        <c:auto val="1"/>
        <c:lblAlgn val="ctr"/>
        <c:lblOffset val="100"/>
        <c:noMultiLvlLbl val="0"/>
      </c:catAx>
      <c:valAx>
        <c:axId val="416106856"/>
        <c:scaling>
          <c:orientation val="minMax"/>
        </c:scaling>
        <c:delete val="1"/>
        <c:axPos val="l"/>
        <c:numFmt formatCode="0.0%" sourceLinked="1"/>
        <c:majorTickMark val="none"/>
        <c:minorTickMark val="none"/>
        <c:tickLblPos val="nextTo"/>
        <c:crossAx val="41610372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2020/3/24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2020/3/24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2020/3/24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2020/3/24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2020/3/24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2020/3/24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⑩</a:t>
            </a:r>
            <a:r>
              <a:rPr lang="ja-JP" altLang="en-US" sz="1600" b="1" dirty="0" smtClean="0">
                <a:solidFill>
                  <a:schemeClr val="tx1"/>
                </a:solidFill>
                <a:latin typeface="+mj-ea"/>
              </a:rPr>
              <a:t>　Ｋ</a:t>
            </a:r>
            <a:r>
              <a:rPr lang="ja-JP" altLang="en-US" sz="1600" b="1" dirty="0">
                <a:solidFill>
                  <a:schemeClr val="tx1"/>
                </a:solidFill>
                <a:latin typeface="+mj-ea"/>
              </a:rPr>
              <a:t>Ｆ</a:t>
            </a:r>
            <a:r>
              <a:rPr lang="ja-JP" altLang="en-US" sz="1600" b="1" dirty="0" smtClean="0">
                <a:solidFill>
                  <a:schemeClr val="tx1"/>
                </a:solidFill>
                <a:latin typeface="+mj-ea"/>
              </a:rPr>
              <a:t>地区荷さばき地（船客上屋を含む）</a:t>
            </a:r>
            <a:endParaRPr kumimoji="1" lang="ja-JP" altLang="en-US" sz="1600" b="1" dirty="0">
              <a:solidFill>
                <a:schemeClr val="tx1"/>
              </a:solidFill>
              <a:latin typeface="+mj-ea"/>
            </a:endParaRPr>
          </a:p>
        </p:txBody>
      </p:sp>
      <p:sp>
        <p:nvSpPr>
          <p:cNvPr id="5" name="タイトル 1"/>
          <p:cNvSpPr txBox="1">
            <a:spLocks/>
          </p:cNvSpPr>
          <p:nvPr/>
        </p:nvSpPr>
        <p:spPr>
          <a:xfrm>
            <a:off x="154745" y="1259935"/>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5388" y="1613007"/>
            <a:ext cx="3426957" cy="5011763"/>
          </a:xfrm>
          <a:prstGeom prst="rect">
            <a:avLst/>
          </a:prstGeom>
        </p:spPr>
      </p:pic>
      <p:sp>
        <p:nvSpPr>
          <p:cNvPr id="16" name="フリーフォーム 15"/>
          <p:cNvSpPr/>
          <p:nvPr/>
        </p:nvSpPr>
        <p:spPr>
          <a:xfrm>
            <a:off x="2147888" y="4224338"/>
            <a:ext cx="435768" cy="188118"/>
          </a:xfrm>
          <a:custGeom>
            <a:avLst/>
            <a:gdLst>
              <a:gd name="connsiteX0" fmla="*/ 435768 w 435768"/>
              <a:gd name="connsiteY0" fmla="*/ 140493 h 188118"/>
              <a:gd name="connsiteX1" fmla="*/ 407193 w 435768"/>
              <a:gd name="connsiteY1" fmla="*/ 188118 h 188118"/>
              <a:gd name="connsiteX2" fmla="*/ 288131 w 435768"/>
              <a:gd name="connsiteY2" fmla="*/ 183356 h 188118"/>
              <a:gd name="connsiteX3" fmla="*/ 266700 w 435768"/>
              <a:gd name="connsiteY3" fmla="*/ 130968 h 188118"/>
              <a:gd name="connsiteX4" fmla="*/ 0 w 435768"/>
              <a:gd name="connsiteY4" fmla="*/ 28575 h 188118"/>
              <a:gd name="connsiteX5" fmla="*/ 42862 w 435768"/>
              <a:gd name="connsiteY5" fmla="*/ 0 h 188118"/>
              <a:gd name="connsiteX6" fmla="*/ 435768 w 435768"/>
              <a:gd name="connsiteY6" fmla="*/ 140493 h 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8" h="188118">
                <a:moveTo>
                  <a:pt x="435768" y="140493"/>
                </a:moveTo>
                <a:lnTo>
                  <a:pt x="407193" y="188118"/>
                </a:lnTo>
                <a:lnTo>
                  <a:pt x="288131" y="183356"/>
                </a:lnTo>
                <a:lnTo>
                  <a:pt x="266700" y="130968"/>
                </a:lnTo>
                <a:lnTo>
                  <a:pt x="0" y="28575"/>
                </a:lnTo>
                <a:lnTo>
                  <a:pt x="42862" y="0"/>
                </a:lnTo>
                <a:lnTo>
                  <a:pt x="435768" y="140493"/>
                </a:lnTo>
                <a:close/>
              </a:path>
            </a:pathLst>
          </a:custGeom>
          <a:pattFill prst="wdUpDiag">
            <a:fgClr>
              <a:srgbClr val="FF0000"/>
            </a:fgClr>
            <a:bgClr>
              <a:schemeClr val="bg1"/>
            </a:bgClr>
          </a:patt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580"/>
          <p:cNvSpPr txBox="1">
            <a:spLocks noChangeArrowheads="1"/>
          </p:cNvSpPr>
          <p:nvPr/>
        </p:nvSpPr>
        <p:spPr bwMode="auto">
          <a:xfrm>
            <a:off x="2240283" y="5013993"/>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8" name="グループ化 7"/>
          <p:cNvGrpSpPr/>
          <p:nvPr/>
        </p:nvGrpSpPr>
        <p:grpSpPr>
          <a:xfrm>
            <a:off x="590997" y="1857625"/>
            <a:ext cx="1842924" cy="995533"/>
            <a:chOff x="436252" y="1612471"/>
            <a:chExt cx="1842924" cy="995533"/>
          </a:xfrm>
        </p:grpSpPr>
        <p:sp>
          <p:nvSpPr>
            <p:cNvPr id="9" name="正方形/長方形 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10" name="正方形/長方形 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正方形/長方形 1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円/楕円 1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13" name="直線コネクタ 1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rot="1217967">
            <a:off x="2494554" y="4364141"/>
            <a:ext cx="648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 Box 647"/>
          <p:cNvSpPr txBox="1">
            <a:spLocks noChangeArrowheads="1"/>
          </p:cNvSpPr>
          <p:nvPr/>
        </p:nvSpPr>
        <p:spPr bwMode="auto">
          <a:xfrm>
            <a:off x="645449" y="3841889"/>
            <a:ext cx="3089079"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⑩</a:t>
            </a:r>
            <a:r>
              <a:rPr lang="en-US" altLang="ja-JP" sz="1200" dirty="0" smtClean="0">
                <a:solidFill>
                  <a:prstClr val="black"/>
                </a:solidFill>
                <a:latin typeface="+mn-ea"/>
                <a:ea typeface="+mn-ea"/>
              </a:rPr>
              <a:t>KF</a:t>
            </a:r>
            <a:r>
              <a:rPr lang="ja-JP" altLang="en-US" sz="1200" dirty="0" smtClean="0">
                <a:solidFill>
                  <a:prstClr val="black"/>
                </a:solidFill>
                <a:latin typeface="+mn-ea"/>
                <a:ea typeface="+mn-ea"/>
              </a:rPr>
              <a:t>地区荷さばき地（船客上屋を含む）</a:t>
            </a:r>
            <a:endParaRPr lang="ja-JP" altLang="en-US" sz="1200" dirty="0">
              <a:solidFill>
                <a:prstClr val="black"/>
              </a:solidFill>
              <a:latin typeface="+mn-ea"/>
              <a:ea typeface="+mn-ea"/>
            </a:endParaRPr>
          </a:p>
        </p:txBody>
      </p:sp>
      <p:sp>
        <p:nvSpPr>
          <p:cNvPr id="23" name="正方形/長方形 22"/>
          <p:cNvSpPr/>
          <p:nvPr/>
        </p:nvSpPr>
        <p:spPr>
          <a:xfrm rot="1217967">
            <a:off x="2386195" y="4313313"/>
            <a:ext cx="180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4020722" y="1256554"/>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2" name="図 1"/>
          <p:cNvPicPr>
            <a:picLocks noChangeAspect="1"/>
          </p:cNvPicPr>
          <p:nvPr/>
        </p:nvPicPr>
        <p:blipFill>
          <a:blip r:embed="rId3"/>
          <a:stretch>
            <a:fillRect/>
          </a:stretch>
        </p:blipFill>
        <p:spPr>
          <a:xfrm>
            <a:off x="4042987" y="1609626"/>
            <a:ext cx="4929901" cy="5015144"/>
          </a:xfrm>
          <a:prstGeom prst="rect">
            <a:avLst/>
          </a:prstGeom>
        </p:spPr>
      </p:pic>
      <p:sp>
        <p:nvSpPr>
          <p:cNvPr id="19" name="フリーフォーム 18"/>
          <p:cNvSpPr/>
          <p:nvPr/>
        </p:nvSpPr>
        <p:spPr>
          <a:xfrm rot="2608924">
            <a:off x="4055634" y="3769325"/>
            <a:ext cx="4959285" cy="1126231"/>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225740 w 1126230"/>
              <a:gd name="connsiteY4" fmla="*/ 12672 h 293031"/>
              <a:gd name="connsiteX5" fmla="*/ 0 w 1126230"/>
              <a:gd name="connsiteY5" fmla="*/ 14122 h 293031"/>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225740 w 1126230"/>
              <a:gd name="connsiteY4" fmla="*/ 12672 h 293031"/>
              <a:gd name="connsiteX5" fmla="*/ 0 w 1126230"/>
              <a:gd name="connsiteY5" fmla="*/ 14122 h 293031"/>
              <a:gd name="connsiteX0" fmla="*/ 0 w 1126230"/>
              <a:gd name="connsiteY0" fmla="*/ 40466 h 319375"/>
              <a:gd name="connsiteX1" fmla="*/ 0 w 1126230"/>
              <a:gd name="connsiteY1" fmla="*/ 319375 h 319375"/>
              <a:gd name="connsiteX2" fmla="*/ 1126230 w 1126230"/>
              <a:gd name="connsiteY2" fmla="*/ 319375 h 319375"/>
              <a:gd name="connsiteX3" fmla="*/ 1126230 w 1126230"/>
              <a:gd name="connsiteY3" fmla="*/ 26344 h 319375"/>
              <a:gd name="connsiteX4" fmla="*/ 225740 w 1126230"/>
              <a:gd name="connsiteY4" fmla="*/ 39016 h 319375"/>
              <a:gd name="connsiteX5" fmla="*/ 0 w 1126230"/>
              <a:gd name="connsiteY5" fmla="*/ 40466 h 319375"/>
              <a:gd name="connsiteX0" fmla="*/ 0 w 1126230"/>
              <a:gd name="connsiteY0" fmla="*/ 35881 h 314790"/>
              <a:gd name="connsiteX1" fmla="*/ 0 w 1126230"/>
              <a:gd name="connsiteY1" fmla="*/ 314790 h 314790"/>
              <a:gd name="connsiteX2" fmla="*/ 1126230 w 1126230"/>
              <a:gd name="connsiteY2" fmla="*/ 314790 h 314790"/>
              <a:gd name="connsiteX3" fmla="*/ 1126230 w 1126230"/>
              <a:gd name="connsiteY3" fmla="*/ 21759 h 314790"/>
              <a:gd name="connsiteX4" fmla="*/ 225740 w 1126230"/>
              <a:gd name="connsiteY4" fmla="*/ 34431 h 314790"/>
              <a:gd name="connsiteX5" fmla="*/ 155074 w 1126230"/>
              <a:gd name="connsiteY5" fmla="*/ 3485 h 314790"/>
              <a:gd name="connsiteX6" fmla="*/ 0 w 1126230"/>
              <a:gd name="connsiteY6" fmla="*/ 35881 h 314790"/>
              <a:gd name="connsiteX0" fmla="*/ 0 w 1126230"/>
              <a:gd name="connsiteY0" fmla="*/ 62350 h 341259"/>
              <a:gd name="connsiteX1" fmla="*/ 0 w 1126230"/>
              <a:gd name="connsiteY1" fmla="*/ 341259 h 341259"/>
              <a:gd name="connsiteX2" fmla="*/ 1126230 w 1126230"/>
              <a:gd name="connsiteY2" fmla="*/ 341259 h 341259"/>
              <a:gd name="connsiteX3" fmla="*/ 1126230 w 1126230"/>
              <a:gd name="connsiteY3" fmla="*/ 48228 h 341259"/>
              <a:gd name="connsiteX4" fmla="*/ 225740 w 1126230"/>
              <a:gd name="connsiteY4" fmla="*/ 60900 h 341259"/>
              <a:gd name="connsiteX5" fmla="*/ 156605 w 1126230"/>
              <a:gd name="connsiteY5" fmla="*/ 0 h 341259"/>
              <a:gd name="connsiteX6" fmla="*/ 0 w 1126230"/>
              <a:gd name="connsiteY6" fmla="*/ 62350 h 341259"/>
              <a:gd name="connsiteX0" fmla="*/ 0 w 1126230"/>
              <a:gd name="connsiteY0" fmla="*/ 68847 h 347756"/>
              <a:gd name="connsiteX1" fmla="*/ 0 w 1126230"/>
              <a:gd name="connsiteY1" fmla="*/ 347756 h 347756"/>
              <a:gd name="connsiteX2" fmla="*/ 1126230 w 1126230"/>
              <a:gd name="connsiteY2" fmla="*/ 347756 h 347756"/>
              <a:gd name="connsiteX3" fmla="*/ 1126230 w 1126230"/>
              <a:gd name="connsiteY3" fmla="*/ 54725 h 347756"/>
              <a:gd name="connsiteX4" fmla="*/ 225740 w 1126230"/>
              <a:gd name="connsiteY4" fmla="*/ 67397 h 347756"/>
              <a:gd name="connsiteX5" fmla="*/ 229184 w 1126230"/>
              <a:gd name="connsiteY5" fmla="*/ 0 h 347756"/>
              <a:gd name="connsiteX6" fmla="*/ 0 w 1126230"/>
              <a:gd name="connsiteY6" fmla="*/ 68847 h 347756"/>
              <a:gd name="connsiteX0" fmla="*/ 0 w 1126230"/>
              <a:gd name="connsiteY0" fmla="*/ 68847 h 347756"/>
              <a:gd name="connsiteX1" fmla="*/ 0 w 1126230"/>
              <a:gd name="connsiteY1" fmla="*/ 347756 h 347756"/>
              <a:gd name="connsiteX2" fmla="*/ 1126230 w 1126230"/>
              <a:gd name="connsiteY2" fmla="*/ 347756 h 347756"/>
              <a:gd name="connsiteX3" fmla="*/ 1126230 w 1126230"/>
              <a:gd name="connsiteY3" fmla="*/ 54725 h 347756"/>
              <a:gd name="connsiteX4" fmla="*/ 199681 w 1126230"/>
              <a:gd name="connsiteY4" fmla="*/ 153217 h 347756"/>
              <a:gd name="connsiteX5" fmla="*/ 229184 w 1126230"/>
              <a:gd name="connsiteY5" fmla="*/ 0 h 347756"/>
              <a:gd name="connsiteX6" fmla="*/ 0 w 1126230"/>
              <a:gd name="connsiteY6" fmla="*/ 68847 h 347756"/>
              <a:gd name="connsiteX0" fmla="*/ 0 w 1126230"/>
              <a:gd name="connsiteY0" fmla="*/ 68847 h 347756"/>
              <a:gd name="connsiteX1" fmla="*/ 0 w 1126230"/>
              <a:gd name="connsiteY1" fmla="*/ 347756 h 347756"/>
              <a:gd name="connsiteX2" fmla="*/ 1126230 w 1126230"/>
              <a:gd name="connsiteY2" fmla="*/ 347756 h 347756"/>
              <a:gd name="connsiteX3" fmla="*/ 1126230 w 1126230"/>
              <a:gd name="connsiteY3" fmla="*/ 54725 h 347756"/>
              <a:gd name="connsiteX4" fmla="*/ 246060 w 1126230"/>
              <a:gd name="connsiteY4" fmla="*/ 93904 h 347756"/>
              <a:gd name="connsiteX5" fmla="*/ 229184 w 1126230"/>
              <a:gd name="connsiteY5" fmla="*/ 0 h 347756"/>
              <a:gd name="connsiteX6" fmla="*/ 0 w 1126230"/>
              <a:gd name="connsiteY6" fmla="*/ 68847 h 347756"/>
              <a:gd name="connsiteX0" fmla="*/ 0 w 1126230"/>
              <a:gd name="connsiteY0" fmla="*/ 71892 h 350801"/>
              <a:gd name="connsiteX1" fmla="*/ 0 w 1126230"/>
              <a:gd name="connsiteY1" fmla="*/ 350801 h 350801"/>
              <a:gd name="connsiteX2" fmla="*/ 1126230 w 1126230"/>
              <a:gd name="connsiteY2" fmla="*/ 350801 h 350801"/>
              <a:gd name="connsiteX3" fmla="*/ 1126230 w 1126230"/>
              <a:gd name="connsiteY3" fmla="*/ 57770 h 350801"/>
              <a:gd name="connsiteX4" fmla="*/ 246060 w 1126230"/>
              <a:gd name="connsiteY4" fmla="*/ 96949 h 350801"/>
              <a:gd name="connsiteX5" fmla="*/ 229184 w 1126230"/>
              <a:gd name="connsiteY5" fmla="*/ 3045 h 350801"/>
              <a:gd name="connsiteX6" fmla="*/ 90672 w 1126230"/>
              <a:gd name="connsiteY6" fmla="*/ 27371 h 350801"/>
              <a:gd name="connsiteX7" fmla="*/ 0 w 1126230"/>
              <a:gd name="connsiteY7" fmla="*/ 71892 h 350801"/>
              <a:gd name="connsiteX0" fmla="*/ 0 w 1126230"/>
              <a:gd name="connsiteY0" fmla="*/ 71892 h 350801"/>
              <a:gd name="connsiteX1" fmla="*/ 0 w 1126230"/>
              <a:gd name="connsiteY1" fmla="*/ 350801 h 350801"/>
              <a:gd name="connsiteX2" fmla="*/ 1126230 w 1126230"/>
              <a:gd name="connsiteY2" fmla="*/ 350801 h 350801"/>
              <a:gd name="connsiteX3" fmla="*/ 1126230 w 1126230"/>
              <a:gd name="connsiteY3" fmla="*/ 57770 h 350801"/>
              <a:gd name="connsiteX4" fmla="*/ 246060 w 1126230"/>
              <a:gd name="connsiteY4" fmla="*/ 96949 h 350801"/>
              <a:gd name="connsiteX5" fmla="*/ 229184 w 1126230"/>
              <a:gd name="connsiteY5" fmla="*/ 3045 h 350801"/>
              <a:gd name="connsiteX6" fmla="*/ 90672 w 1126230"/>
              <a:gd name="connsiteY6" fmla="*/ 27371 h 350801"/>
              <a:gd name="connsiteX7" fmla="*/ 76616 w 1126230"/>
              <a:gd name="connsiteY7" fmla="*/ 19684 h 350801"/>
              <a:gd name="connsiteX8" fmla="*/ 0 w 1126230"/>
              <a:gd name="connsiteY8" fmla="*/ 71892 h 350801"/>
              <a:gd name="connsiteX0" fmla="*/ 0 w 1126230"/>
              <a:gd name="connsiteY0" fmla="*/ 71892 h 350801"/>
              <a:gd name="connsiteX1" fmla="*/ 0 w 1126230"/>
              <a:gd name="connsiteY1" fmla="*/ 350801 h 350801"/>
              <a:gd name="connsiteX2" fmla="*/ 1126230 w 1126230"/>
              <a:gd name="connsiteY2" fmla="*/ 350801 h 350801"/>
              <a:gd name="connsiteX3" fmla="*/ 1126230 w 1126230"/>
              <a:gd name="connsiteY3" fmla="*/ 57770 h 350801"/>
              <a:gd name="connsiteX4" fmla="*/ 246060 w 1126230"/>
              <a:gd name="connsiteY4" fmla="*/ 96949 h 350801"/>
              <a:gd name="connsiteX5" fmla="*/ 229184 w 1126230"/>
              <a:gd name="connsiteY5" fmla="*/ 3045 h 350801"/>
              <a:gd name="connsiteX6" fmla="*/ 90672 w 1126230"/>
              <a:gd name="connsiteY6" fmla="*/ 27371 h 350801"/>
              <a:gd name="connsiteX7" fmla="*/ 98848 w 1126230"/>
              <a:gd name="connsiteY7" fmla="*/ 8749 h 350801"/>
              <a:gd name="connsiteX8" fmla="*/ 0 w 1126230"/>
              <a:gd name="connsiteY8" fmla="*/ 71892 h 350801"/>
              <a:gd name="connsiteX0" fmla="*/ 0 w 1126230"/>
              <a:gd name="connsiteY0" fmla="*/ 68963 h 347872"/>
              <a:gd name="connsiteX1" fmla="*/ 0 w 1126230"/>
              <a:gd name="connsiteY1" fmla="*/ 347872 h 347872"/>
              <a:gd name="connsiteX2" fmla="*/ 1126230 w 1126230"/>
              <a:gd name="connsiteY2" fmla="*/ 347872 h 347872"/>
              <a:gd name="connsiteX3" fmla="*/ 1126230 w 1126230"/>
              <a:gd name="connsiteY3" fmla="*/ 54841 h 347872"/>
              <a:gd name="connsiteX4" fmla="*/ 246060 w 1126230"/>
              <a:gd name="connsiteY4" fmla="*/ 94020 h 347872"/>
              <a:gd name="connsiteX5" fmla="*/ 192895 w 1126230"/>
              <a:gd name="connsiteY5" fmla="*/ 3364 h 347872"/>
              <a:gd name="connsiteX6" fmla="*/ 90672 w 1126230"/>
              <a:gd name="connsiteY6" fmla="*/ 24442 h 347872"/>
              <a:gd name="connsiteX7" fmla="*/ 98848 w 1126230"/>
              <a:gd name="connsiteY7" fmla="*/ 5820 h 347872"/>
              <a:gd name="connsiteX8" fmla="*/ 0 w 1126230"/>
              <a:gd name="connsiteY8" fmla="*/ 68963 h 347872"/>
              <a:gd name="connsiteX0" fmla="*/ 0 w 1126230"/>
              <a:gd name="connsiteY0" fmla="*/ 68963 h 347872"/>
              <a:gd name="connsiteX1" fmla="*/ 1883 w 1126230"/>
              <a:gd name="connsiteY1" fmla="*/ 206819 h 347872"/>
              <a:gd name="connsiteX2" fmla="*/ 0 w 1126230"/>
              <a:gd name="connsiteY2" fmla="*/ 347872 h 347872"/>
              <a:gd name="connsiteX3" fmla="*/ 1126230 w 1126230"/>
              <a:gd name="connsiteY3" fmla="*/ 347872 h 347872"/>
              <a:gd name="connsiteX4" fmla="*/ 1126230 w 1126230"/>
              <a:gd name="connsiteY4" fmla="*/ 54841 h 347872"/>
              <a:gd name="connsiteX5" fmla="*/ 246060 w 1126230"/>
              <a:gd name="connsiteY5" fmla="*/ 94020 h 347872"/>
              <a:gd name="connsiteX6" fmla="*/ 192895 w 1126230"/>
              <a:gd name="connsiteY6" fmla="*/ 3364 h 347872"/>
              <a:gd name="connsiteX7" fmla="*/ 90672 w 1126230"/>
              <a:gd name="connsiteY7" fmla="*/ 24442 h 347872"/>
              <a:gd name="connsiteX8" fmla="*/ 98848 w 1126230"/>
              <a:gd name="connsiteY8" fmla="*/ 5820 h 347872"/>
              <a:gd name="connsiteX9" fmla="*/ 0 w 1126230"/>
              <a:gd name="connsiteY9" fmla="*/ 68963 h 347872"/>
              <a:gd name="connsiteX0" fmla="*/ 55654 w 1181884"/>
              <a:gd name="connsiteY0" fmla="*/ 68963 h 347872"/>
              <a:gd name="connsiteX1" fmla="*/ 57537 w 1181884"/>
              <a:gd name="connsiteY1" fmla="*/ 206819 h 347872"/>
              <a:gd name="connsiteX2" fmla="*/ 55654 w 1181884"/>
              <a:gd name="connsiteY2" fmla="*/ 347872 h 347872"/>
              <a:gd name="connsiteX3" fmla="*/ 1181884 w 1181884"/>
              <a:gd name="connsiteY3" fmla="*/ 347872 h 347872"/>
              <a:gd name="connsiteX4" fmla="*/ 1181884 w 1181884"/>
              <a:gd name="connsiteY4" fmla="*/ 54841 h 347872"/>
              <a:gd name="connsiteX5" fmla="*/ 301714 w 1181884"/>
              <a:gd name="connsiteY5" fmla="*/ 94020 h 347872"/>
              <a:gd name="connsiteX6" fmla="*/ 248549 w 1181884"/>
              <a:gd name="connsiteY6" fmla="*/ 3364 h 347872"/>
              <a:gd name="connsiteX7" fmla="*/ 146326 w 1181884"/>
              <a:gd name="connsiteY7" fmla="*/ 24442 h 347872"/>
              <a:gd name="connsiteX8" fmla="*/ 154502 w 1181884"/>
              <a:gd name="connsiteY8" fmla="*/ 5820 h 347872"/>
              <a:gd name="connsiteX9" fmla="*/ 55654 w 1181884"/>
              <a:gd name="connsiteY9" fmla="*/ 68963 h 347872"/>
              <a:gd name="connsiteX0" fmla="*/ 59461 w 1185691"/>
              <a:gd name="connsiteY0" fmla="*/ 68963 h 347872"/>
              <a:gd name="connsiteX1" fmla="*/ 2 w 1185691"/>
              <a:gd name="connsiteY1" fmla="*/ 134785 h 347872"/>
              <a:gd name="connsiteX2" fmla="*/ 61344 w 1185691"/>
              <a:gd name="connsiteY2" fmla="*/ 206819 h 347872"/>
              <a:gd name="connsiteX3" fmla="*/ 59461 w 1185691"/>
              <a:gd name="connsiteY3" fmla="*/ 347872 h 347872"/>
              <a:gd name="connsiteX4" fmla="*/ 1185691 w 1185691"/>
              <a:gd name="connsiteY4" fmla="*/ 347872 h 347872"/>
              <a:gd name="connsiteX5" fmla="*/ 1185691 w 1185691"/>
              <a:gd name="connsiteY5" fmla="*/ 54841 h 347872"/>
              <a:gd name="connsiteX6" fmla="*/ 305521 w 1185691"/>
              <a:gd name="connsiteY6" fmla="*/ 94020 h 347872"/>
              <a:gd name="connsiteX7" fmla="*/ 252356 w 1185691"/>
              <a:gd name="connsiteY7" fmla="*/ 3364 h 347872"/>
              <a:gd name="connsiteX8" fmla="*/ 150133 w 1185691"/>
              <a:gd name="connsiteY8" fmla="*/ 24442 h 347872"/>
              <a:gd name="connsiteX9" fmla="*/ 158309 w 1185691"/>
              <a:gd name="connsiteY9" fmla="*/ 5820 h 347872"/>
              <a:gd name="connsiteX10" fmla="*/ 59461 w 1185691"/>
              <a:gd name="connsiteY10" fmla="*/ 68963 h 347872"/>
              <a:gd name="connsiteX0" fmla="*/ 80545 w 1206775"/>
              <a:gd name="connsiteY0" fmla="*/ 68963 h 347872"/>
              <a:gd name="connsiteX1" fmla="*/ 1 w 1206775"/>
              <a:gd name="connsiteY1" fmla="*/ 123255 h 347872"/>
              <a:gd name="connsiteX2" fmla="*/ 82428 w 1206775"/>
              <a:gd name="connsiteY2" fmla="*/ 206819 h 347872"/>
              <a:gd name="connsiteX3" fmla="*/ 80545 w 1206775"/>
              <a:gd name="connsiteY3" fmla="*/ 347872 h 347872"/>
              <a:gd name="connsiteX4" fmla="*/ 1206775 w 1206775"/>
              <a:gd name="connsiteY4" fmla="*/ 347872 h 347872"/>
              <a:gd name="connsiteX5" fmla="*/ 1206775 w 1206775"/>
              <a:gd name="connsiteY5" fmla="*/ 54841 h 347872"/>
              <a:gd name="connsiteX6" fmla="*/ 326605 w 1206775"/>
              <a:gd name="connsiteY6" fmla="*/ 94020 h 347872"/>
              <a:gd name="connsiteX7" fmla="*/ 273440 w 1206775"/>
              <a:gd name="connsiteY7" fmla="*/ 3364 h 347872"/>
              <a:gd name="connsiteX8" fmla="*/ 171217 w 1206775"/>
              <a:gd name="connsiteY8" fmla="*/ 24442 h 347872"/>
              <a:gd name="connsiteX9" fmla="*/ 179393 w 1206775"/>
              <a:gd name="connsiteY9" fmla="*/ 5820 h 347872"/>
              <a:gd name="connsiteX10" fmla="*/ 80545 w 1206775"/>
              <a:gd name="connsiteY10" fmla="*/ 68963 h 347872"/>
              <a:gd name="connsiteX0" fmla="*/ 164743 w 1290973"/>
              <a:gd name="connsiteY0" fmla="*/ 68963 h 347872"/>
              <a:gd name="connsiteX1" fmla="*/ 0 w 1290973"/>
              <a:gd name="connsiteY1" fmla="*/ 251883 h 347872"/>
              <a:gd name="connsiteX2" fmla="*/ 166626 w 1290973"/>
              <a:gd name="connsiteY2" fmla="*/ 206819 h 347872"/>
              <a:gd name="connsiteX3" fmla="*/ 164743 w 1290973"/>
              <a:gd name="connsiteY3" fmla="*/ 347872 h 347872"/>
              <a:gd name="connsiteX4" fmla="*/ 1290973 w 1290973"/>
              <a:gd name="connsiteY4" fmla="*/ 347872 h 347872"/>
              <a:gd name="connsiteX5" fmla="*/ 1290973 w 1290973"/>
              <a:gd name="connsiteY5" fmla="*/ 54841 h 347872"/>
              <a:gd name="connsiteX6" fmla="*/ 410803 w 1290973"/>
              <a:gd name="connsiteY6" fmla="*/ 94020 h 347872"/>
              <a:gd name="connsiteX7" fmla="*/ 357638 w 1290973"/>
              <a:gd name="connsiteY7" fmla="*/ 3364 h 347872"/>
              <a:gd name="connsiteX8" fmla="*/ 255415 w 1290973"/>
              <a:gd name="connsiteY8" fmla="*/ 24442 h 347872"/>
              <a:gd name="connsiteX9" fmla="*/ 263591 w 1290973"/>
              <a:gd name="connsiteY9" fmla="*/ 5820 h 347872"/>
              <a:gd name="connsiteX10" fmla="*/ 164743 w 1290973"/>
              <a:gd name="connsiteY10" fmla="*/ 68963 h 347872"/>
              <a:gd name="connsiteX0" fmla="*/ 133953 w 1260183"/>
              <a:gd name="connsiteY0" fmla="*/ 68963 h 347872"/>
              <a:gd name="connsiteX1" fmla="*/ 1 w 1260183"/>
              <a:gd name="connsiteY1" fmla="*/ 200377 h 347872"/>
              <a:gd name="connsiteX2" fmla="*/ 135836 w 1260183"/>
              <a:gd name="connsiteY2" fmla="*/ 206819 h 347872"/>
              <a:gd name="connsiteX3" fmla="*/ 133953 w 1260183"/>
              <a:gd name="connsiteY3" fmla="*/ 347872 h 347872"/>
              <a:gd name="connsiteX4" fmla="*/ 1260183 w 1260183"/>
              <a:gd name="connsiteY4" fmla="*/ 347872 h 347872"/>
              <a:gd name="connsiteX5" fmla="*/ 1260183 w 1260183"/>
              <a:gd name="connsiteY5" fmla="*/ 54841 h 347872"/>
              <a:gd name="connsiteX6" fmla="*/ 380013 w 1260183"/>
              <a:gd name="connsiteY6" fmla="*/ 94020 h 347872"/>
              <a:gd name="connsiteX7" fmla="*/ 326848 w 1260183"/>
              <a:gd name="connsiteY7" fmla="*/ 3364 h 347872"/>
              <a:gd name="connsiteX8" fmla="*/ 224625 w 1260183"/>
              <a:gd name="connsiteY8" fmla="*/ 24442 h 347872"/>
              <a:gd name="connsiteX9" fmla="*/ 232801 w 1260183"/>
              <a:gd name="connsiteY9" fmla="*/ 5820 h 347872"/>
              <a:gd name="connsiteX10" fmla="*/ 133953 w 1260183"/>
              <a:gd name="connsiteY10" fmla="*/ 68963 h 347872"/>
              <a:gd name="connsiteX0" fmla="*/ 133953 w 1260183"/>
              <a:gd name="connsiteY0" fmla="*/ 68963 h 347872"/>
              <a:gd name="connsiteX1" fmla="*/ 1 w 1260183"/>
              <a:gd name="connsiteY1" fmla="*/ 200377 h 347872"/>
              <a:gd name="connsiteX2" fmla="*/ 141715 w 1260183"/>
              <a:gd name="connsiteY2" fmla="*/ 243398 h 347872"/>
              <a:gd name="connsiteX3" fmla="*/ 133953 w 1260183"/>
              <a:gd name="connsiteY3" fmla="*/ 347872 h 347872"/>
              <a:gd name="connsiteX4" fmla="*/ 1260183 w 1260183"/>
              <a:gd name="connsiteY4" fmla="*/ 347872 h 347872"/>
              <a:gd name="connsiteX5" fmla="*/ 1260183 w 1260183"/>
              <a:gd name="connsiteY5" fmla="*/ 54841 h 347872"/>
              <a:gd name="connsiteX6" fmla="*/ 380013 w 1260183"/>
              <a:gd name="connsiteY6" fmla="*/ 94020 h 347872"/>
              <a:gd name="connsiteX7" fmla="*/ 326848 w 1260183"/>
              <a:gd name="connsiteY7" fmla="*/ 3364 h 347872"/>
              <a:gd name="connsiteX8" fmla="*/ 224625 w 1260183"/>
              <a:gd name="connsiteY8" fmla="*/ 24442 h 347872"/>
              <a:gd name="connsiteX9" fmla="*/ 232801 w 1260183"/>
              <a:gd name="connsiteY9" fmla="*/ 5820 h 347872"/>
              <a:gd name="connsiteX10" fmla="*/ 133953 w 1260183"/>
              <a:gd name="connsiteY10" fmla="*/ 68963 h 347872"/>
              <a:gd name="connsiteX0" fmla="*/ 133953 w 1260183"/>
              <a:gd name="connsiteY0" fmla="*/ 68963 h 347872"/>
              <a:gd name="connsiteX1" fmla="*/ 1 w 1260183"/>
              <a:gd name="connsiteY1" fmla="*/ 200377 h 347872"/>
              <a:gd name="connsiteX2" fmla="*/ 141715 w 1260183"/>
              <a:gd name="connsiteY2" fmla="*/ 243398 h 347872"/>
              <a:gd name="connsiteX3" fmla="*/ 133953 w 1260183"/>
              <a:gd name="connsiteY3" fmla="*/ 347872 h 347872"/>
              <a:gd name="connsiteX4" fmla="*/ 1260183 w 1260183"/>
              <a:gd name="connsiteY4" fmla="*/ 347872 h 347872"/>
              <a:gd name="connsiteX5" fmla="*/ 1260183 w 1260183"/>
              <a:gd name="connsiteY5" fmla="*/ 54841 h 347872"/>
              <a:gd name="connsiteX6" fmla="*/ 380013 w 1260183"/>
              <a:gd name="connsiteY6" fmla="*/ 94020 h 347872"/>
              <a:gd name="connsiteX7" fmla="*/ 326848 w 1260183"/>
              <a:gd name="connsiteY7" fmla="*/ 3364 h 347872"/>
              <a:gd name="connsiteX8" fmla="*/ 224625 w 1260183"/>
              <a:gd name="connsiteY8" fmla="*/ 24442 h 347872"/>
              <a:gd name="connsiteX9" fmla="*/ 208272 w 1260183"/>
              <a:gd name="connsiteY9" fmla="*/ 83494 h 347872"/>
              <a:gd name="connsiteX10" fmla="*/ 133953 w 1260183"/>
              <a:gd name="connsiteY10" fmla="*/ 68963 h 347872"/>
              <a:gd name="connsiteX0" fmla="*/ 133953 w 1260183"/>
              <a:gd name="connsiteY0" fmla="*/ 47420 h 326329"/>
              <a:gd name="connsiteX1" fmla="*/ 1 w 1260183"/>
              <a:gd name="connsiteY1" fmla="*/ 178834 h 326329"/>
              <a:gd name="connsiteX2" fmla="*/ 141715 w 1260183"/>
              <a:gd name="connsiteY2" fmla="*/ 221855 h 326329"/>
              <a:gd name="connsiteX3" fmla="*/ 133953 w 1260183"/>
              <a:gd name="connsiteY3" fmla="*/ 326329 h 326329"/>
              <a:gd name="connsiteX4" fmla="*/ 1260183 w 1260183"/>
              <a:gd name="connsiteY4" fmla="*/ 326329 h 326329"/>
              <a:gd name="connsiteX5" fmla="*/ 1260183 w 1260183"/>
              <a:gd name="connsiteY5" fmla="*/ 33298 h 326329"/>
              <a:gd name="connsiteX6" fmla="*/ 380013 w 1260183"/>
              <a:gd name="connsiteY6" fmla="*/ 72477 h 326329"/>
              <a:gd name="connsiteX7" fmla="*/ 317906 w 1260183"/>
              <a:gd name="connsiteY7" fmla="*/ 28535 h 326329"/>
              <a:gd name="connsiteX8" fmla="*/ 224625 w 1260183"/>
              <a:gd name="connsiteY8" fmla="*/ 2899 h 326329"/>
              <a:gd name="connsiteX9" fmla="*/ 208272 w 1260183"/>
              <a:gd name="connsiteY9" fmla="*/ 61951 h 326329"/>
              <a:gd name="connsiteX10" fmla="*/ 133953 w 1260183"/>
              <a:gd name="connsiteY10" fmla="*/ 47420 h 326329"/>
              <a:gd name="connsiteX0" fmla="*/ 133953 w 1272709"/>
              <a:gd name="connsiteY0" fmla="*/ 47420 h 326329"/>
              <a:gd name="connsiteX1" fmla="*/ 1 w 1272709"/>
              <a:gd name="connsiteY1" fmla="*/ 178834 h 326329"/>
              <a:gd name="connsiteX2" fmla="*/ 141715 w 1272709"/>
              <a:gd name="connsiteY2" fmla="*/ 221855 h 326329"/>
              <a:gd name="connsiteX3" fmla="*/ 133953 w 1272709"/>
              <a:gd name="connsiteY3" fmla="*/ 326329 h 326329"/>
              <a:gd name="connsiteX4" fmla="*/ 1260183 w 1272709"/>
              <a:gd name="connsiteY4" fmla="*/ 326329 h 326329"/>
              <a:gd name="connsiteX5" fmla="*/ 1272709 w 1272709"/>
              <a:gd name="connsiteY5" fmla="*/ 85633 h 326329"/>
              <a:gd name="connsiteX6" fmla="*/ 380013 w 1272709"/>
              <a:gd name="connsiteY6" fmla="*/ 72477 h 326329"/>
              <a:gd name="connsiteX7" fmla="*/ 317906 w 1272709"/>
              <a:gd name="connsiteY7" fmla="*/ 28535 h 326329"/>
              <a:gd name="connsiteX8" fmla="*/ 224625 w 1272709"/>
              <a:gd name="connsiteY8" fmla="*/ 2899 h 326329"/>
              <a:gd name="connsiteX9" fmla="*/ 208272 w 1272709"/>
              <a:gd name="connsiteY9" fmla="*/ 61951 h 326329"/>
              <a:gd name="connsiteX10" fmla="*/ 133953 w 1272709"/>
              <a:gd name="connsiteY10" fmla="*/ 47420 h 326329"/>
              <a:gd name="connsiteX0" fmla="*/ 133953 w 1272709"/>
              <a:gd name="connsiteY0" fmla="*/ 45300 h 324209"/>
              <a:gd name="connsiteX1" fmla="*/ 1 w 1272709"/>
              <a:gd name="connsiteY1" fmla="*/ 176714 h 324209"/>
              <a:gd name="connsiteX2" fmla="*/ 141715 w 1272709"/>
              <a:gd name="connsiteY2" fmla="*/ 219735 h 324209"/>
              <a:gd name="connsiteX3" fmla="*/ 133953 w 1272709"/>
              <a:gd name="connsiteY3" fmla="*/ 324209 h 324209"/>
              <a:gd name="connsiteX4" fmla="*/ 1260183 w 1272709"/>
              <a:gd name="connsiteY4" fmla="*/ 324209 h 324209"/>
              <a:gd name="connsiteX5" fmla="*/ 1272709 w 1272709"/>
              <a:gd name="connsiteY5" fmla="*/ 83513 h 324209"/>
              <a:gd name="connsiteX6" fmla="*/ 380013 w 1272709"/>
              <a:gd name="connsiteY6" fmla="*/ 70357 h 324209"/>
              <a:gd name="connsiteX7" fmla="*/ 300024 w 1272709"/>
              <a:gd name="connsiteY7" fmla="*/ 119845 h 324209"/>
              <a:gd name="connsiteX8" fmla="*/ 224625 w 1272709"/>
              <a:gd name="connsiteY8" fmla="*/ 779 h 324209"/>
              <a:gd name="connsiteX9" fmla="*/ 208272 w 1272709"/>
              <a:gd name="connsiteY9" fmla="*/ 59831 h 324209"/>
              <a:gd name="connsiteX10" fmla="*/ 133953 w 1272709"/>
              <a:gd name="connsiteY10" fmla="*/ 45300 h 324209"/>
              <a:gd name="connsiteX0" fmla="*/ 133953 w 1272709"/>
              <a:gd name="connsiteY0" fmla="*/ 45300 h 324209"/>
              <a:gd name="connsiteX1" fmla="*/ 1 w 1272709"/>
              <a:gd name="connsiteY1" fmla="*/ 176714 h 324209"/>
              <a:gd name="connsiteX2" fmla="*/ 141715 w 1272709"/>
              <a:gd name="connsiteY2" fmla="*/ 219735 h 324209"/>
              <a:gd name="connsiteX3" fmla="*/ 133953 w 1272709"/>
              <a:gd name="connsiteY3" fmla="*/ 324209 h 324209"/>
              <a:gd name="connsiteX4" fmla="*/ 1260183 w 1272709"/>
              <a:gd name="connsiteY4" fmla="*/ 324209 h 324209"/>
              <a:gd name="connsiteX5" fmla="*/ 1272709 w 1272709"/>
              <a:gd name="connsiteY5" fmla="*/ 83513 h 324209"/>
              <a:gd name="connsiteX6" fmla="*/ 406978 w 1272709"/>
              <a:gd name="connsiteY6" fmla="*/ 122967 h 324209"/>
              <a:gd name="connsiteX7" fmla="*/ 300024 w 1272709"/>
              <a:gd name="connsiteY7" fmla="*/ 119845 h 324209"/>
              <a:gd name="connsiteX8" fmla="*/ 224625 w 1272709"/>
              <a:gd name="connsiteY8" fmla="*/ 779 h 324209"/>
              <a:gd name="connsiteX9" fmla="*/ 208272 w 1272709"/>
              <a:gd name="connsiteY9" fmla="*/ 59831 h 324209"/>
              <a:gd name="connsiteX10" fmla="*/ 133953 w 1272709"/>
              <a:gd name="connsiteY10" fmla="*/ 45300 h 324209"/>
              <a:gd name="connsiteX0" fmla="*/ 133953 w 1272709"/>
              <a:gd name="connsiteY0" fmla="*/ 38072 h 316981"/>
              <a:gd name="connsiteX1" fmla="*/ 1 w 1272709"/>
              <a:gd name="connsiteY1" fmla="*/ 169486 h 316981"/>
              <a:gd name="connsiteX2" fmla="*/ 141715 w 1272709"/>
              <a:gd name="connsiteY2" fmla="*/ 212507 h 316981"/>
              <a:gd name="connsiteX3" fmla="*/ 133953 w 1272709"/>
              <a:gd name="connsiteY3" fmla="*/ 316981 h 316981"/>
              <a:gd name="connsiteX4" fmla="*/ 1260183 w 1272709"/>
              <a:gd name="connsiteY4" fmla="*/ 316981 h 316981"/>
              <a:gd name="connsiteX5" fmla="*/ 1272709 w 1272709"/>
              <a:gd name="connsiteY5" fmla="*/ 76285 h 316981"/>
              <a:gd name="connsiteX6" fmla="*/ 406978 w 1272709"/>
              <a:gd name="connsiteY6" fmla="*/ 115739 h 316981"/>
              <a:gd name="connsiteX7" fmla="*/ 300024 w 1272709"/>
              <a:gd name="connsiteY7" fmla="*/ 112617 h 316981"/>
              <a:gd name="connsiteX8" fmla="*/ 332728 w 1272709"/>
              <a:gd name="connsiteY8" fmla="*/ 826 h 316981"/>
              <a:gd name="connsiteX9" fmla="*/ 208272 w 1272709"/>
              <a:gd name="connsiteY9" fmla="*/ 52603 h 316981"/>
              <a:gd name="connsiteX10" fmla="*/ 133953 w 1272709"/>
              <a:gd name="connsiteY10" fmla="*/ 38072 h 316981"/>
              <a:gd name="connsiteX0" fmla="*/ 133953 w 1272709"/>
              <a:gd name="connsiteY0" fmla="*/ 20033 h 298942"/>
              <a:gd name="connsiteX1" fmla="*/ 1 w 1272709"/>
              <a:gd name="connsiteY1" fmla="*/ 151447 h 298942"/>
              <a:gd name="connsiteX2" fmla="*/ 141715 w 1272709"/>
              <a:gd name="connsiteY2" fmla="*/ 194468 h 298942"/>
              <a:gd name="connsiteX3" fmla="*/ 133953 w 1272709"/>
              <a:gd name="connsiteY3" fmla="*/ 298942 h 298942"/>
              <a:gd name="connsiteX4" fmla="*/ 1260183 w 1272709"/>
              <a:gd name="connsiteY4" fmla="*/ 298942 h 298942"/>
              <a:gd name="connsiteX5" fmla="*/ 1272709 w 1272709"/>
              <a:gd name="connsiteY5" fmla="*/ 58246 h 298942"/>
              <a:gd name="connsiteX6" fmla="*/ 406978 w 1272709"/>
              <a:gd name="connsiteY6" fmla="*/ 97700 h 298942"/>
              <a:gd name="connsiteX7" fmla="*/ 300024 w 1272709"/>
              <a:gd name="connsiteY7" fmla="*/ 94578 h 298942"/>
              <a:gd name="connsiteX8" fmla="*/ 324551 w 1272709"/>
              <a:gd name="connsiteY8" fmla="*/ 8678 h 298942"/>
              <a:gd name="connsiteX9" fmla="*/ 208272 w 1272709"/>
              <a:gd name="connsiteY9" fmla="*/ 34564 h 298942"/>
              <a:gd name="connsiteX10" fmla="*/ 133953 w 1272709"/>
              <a:gd name="connsiteY10" fmla="*/ 20033 h 298942"/>
              <a:gd name="connsiteX0" fmla="*/ 133953 w 1272709"/>
              <a:gd name="connsiteY0" fmla="*/ 25922 h 304831"/>
              <a:gd name="connsiteX1" fmla="*/ 1 w 1272709"/>
              <a:gd name="connsiteY1" fmla="*/ 157336 h 304831"/>
              <a:gd name="connsiteX2" fmla="*/ 141715 w 1272709"/>
              <a:gd name="connsiteY2" fmla="*/ 200357 h 304831"/>
              <a:gd name="connsiteX3" fmla="*/ 133953 w 1272709"/>
              <a:gd name="connsiteY3" fmla="*/ 304831 h 304831"/>
              <a:gd name="connsiteX4" fmla="*/ 1260183 w 1272709"/>
              <a:gd name="connsiteY4" fmla="*/ 304831 h 304831"/>
              <a:gd name="connsiteX5" fmla="*/ 1272709 w 1272709"/>
              <a:gd name="connsiteY5" fmla="*/ 64135 h 304831"/>
              <a:gd name="connsiteX6" fmla="*/ 406978 w 1272709"/>
              <a:gd name="connsiteY6" fmla="*/ 103589 h 304831"/>
              <a:gd name="connsiteX7" fmla="*/ 300024 w 1272709"/>
              <a:gd name="connsiteY7" fmla="*/ 100467 h 304831"/>
              <a:gd name="connsiteX8" fmla="*/ 324551 w 1272709"/>
              <a:gd name="connsiteY8" fmla="*/ 14567 h 304831"/>
              <a:gd name="connsiteX9" fmla="*/ 216448 w 1272709"/>
              <a:gd name="connsiteY9" fmla="*/ 14562 h 304831"/>
              <a:gd name="connsiteX10" fmla="*/ 133953 w 1272709"/>
              <a:gd name="connsiteY10" fmla="*/ 25922 h 304831"/>
              <a:gd name="connsiteX0" fmla="*/ 133953 w 1293279"/>
              <a:gd name="connsiteY0" fmla="*/ 25922 h 304831"/>
              <a:gd name="connsiteX1" fmla="*/ 1 w 1293279"/>
              <a:gd name="connsiteY1" fmla="*/ 157336 h 304831"/>
              <a:gd name="connsiteX2" fmla="*/ 141715 w 1293279"/>
              <a:gd name="connsiteY2" fmla="*/ 200357 h 304831"/>
              <a:gd name="connsiteX3" fmla="*/ 133953 w 1293279"/>
              <a:gd name="connsiteY3" fmla="*/ 304831 h 304831"/>
              <a:gd name="connsiteX4" fmla="*/ 1293279 w 1293279"/>
              <a:gd name="connsiteY4" fmla="*/ 285680 h 304831"/>
              <a:gd name="connsiteX5" fmla="*/ 1272709 w 1293279"/>
              <a:gd name="connsiteY5" fmla="*/ 64135 h 304831"/>
              <a:gd name="connsiteX6" fmla="*/ 406978 w 1293279"/>
              <a:gd name="connsiteY6" fmla="*/ 103589 h 304831"/>
              <a:gd name="connsiteX7" fmla="*/ 300024 w 1293279"/>
              <a:gd name="connsiteY7" fmla="*/ 100467 h 304831"/>
              <a:gd name="connsiteX8" fmla="*/ 324551 w 1293279"/>
              <a:gd name="connsiteY8" fmla="*/ 14567 h 304831"/>
              <a:gd name="connsiteX9" fmla="*/ 216448 w 1293279"/>
              <a:gd name="connsiteY9" fmla="*/ 14562 h 304831"/>
              <a:gd name="connsiteX10" fmla="*/ 133953 w 1293279"/>
              <a:gd name="connsiteY10" fmla="*/ 25922 h 304831"/>
              <a:gd name="connsiteX0" fmla="*/ 133953 w 1304096"/>
              <a:gd name="connsiteY0" fmla="*/ 25922 h 304831"/>
              <a:gd name="connsiteX1" fmla="*/ 1 w 1304096"/>
              <a:gd name="connsiteY1" fmla="*/ 157336 h 304831"/>
              <a:gd name="connsiteX2" fmla="*/ 141715 w 1304096"/>
              <a:gd name="connsiteY2" fmla="*/ 200357 h 304831"/>
              <a:gd name="connsiteX3" fmla="*/ 133953 w 1304096"/>
              <a:gd name="connsiteY3" fmla="*/ 304831 h 304831"/>
              <a:gd name="connsiteX4" fmla="*/ 1293279 w 1304096"/>
              <a:gd name="connsiteY4" fmla="*/ 285680 h 304831"/>
              <a:gd name="connsiteX5" fmla="*/ 1304096 w 1304096"/>
              <a:gd name="connsiteY5" fmla="*/ 157033 h 304831"/>
              <a:gd name="connsiteX6" fmla="*/ 1272709 w 1304096"/>
              <a:gd name="connsiteY6" fmla="*/ 64135 h 304831"/>
              <a:gd name="connsiteX7" fmla="*/ 406978 w 1304096"/>
              <a:gd name="connsiteY7" fmla="*/ 103589 h 304831"/>
              <a:gd name="connsiteX8" fmla="*/ 300024 w 1304096"/>
              <a:gd name="connsiteY8" fmla="*/ 100467 h 304831"/>
              <a:gd name="connsiteX9" fmla="*/ 324551 w 1304096"/>
              <a:gd name="connsiteY9" fmla="*/ 14567 h 304831"/>
              <a:gd name="connsiteX10" fmla="*/ 216448 w 1304096"/>
              <a:gd name="connsiteY10" fmla="*/ 14562 h 304831"/>
              <a:gd name="connsiteX11" fmla="*/ 133953 w 1304096"/>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1293279 w 3471192"/>
              <a:gd name="connsiteY4" fmla="*/ 285680 h 304831"/>
              <a:gd name="connsiteX5" fmla="*/ 3471192 w 3471192"/>
              <a:gd name="connsiteY5" fmla="*/ 34585 h 304831"/>
              <a:gd name="connsiteX6" fmla="*/ 1272709 w 3471192"/>
              <a:gd name="connsiteY6" fmla="*/ 64135 h 304831"/>
              <a:gd name="connsiteX7" fmla="*/ 406978 w 3471192"/>
              <a:gd name="connsiteY7" fmla="*/ 103589 h 304831"/>
              <a:gd name="connsiteX8" fmla="*/ 300024 w 3471192"/>
              <a:gd name="connsiteY8" fmla="*/ 100467 h 304831"/>
              <a:gd name="connsiteX9" fmla="*/ 324551 w 3471192"/>
              <a:gd name="connsiteY9" fmla="*/ 14567 h 304831"/>
              <a:gd name="connsiteX10" fmla="*/ 216448 w 3471192"/>
              <a:gd name="connsiteY10" fmla="*/ 14562 h 304831"/>
              <a:gd name="connsiteX11" fmla="*/ 133953 w 3471192"/>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1293279 w 3471192"/>
              <a:gd name="connsiteY4" fmla="*/ 285680 h 304831"/>
              <a:gd name="connsiteX5" fmla="*/ 1761207 w 3471192"/>
              <a:gd name="connsiteY5" fmla="*/ 218558 h 304831"/>
              <a:gd name="connsiteX6" fmla="*/ 3471192 w 3471192"/>
              <a:gd name="connsiteY6" fmla="*/ 34585 h 304831"/>
              <a:gd name="connsiteX7" fmla="*/ 1272709 w 3471192"/>
              <a:gd name="connsiteY7" fmla="*/ 64135 h 304831"/>
              <a:gd name="connsiteX8" fmla="*/ 406978 w 3471192"/>
              <a:gd name="connsiteY8" fmla="*/ 103589 h 304831"/>
              <a:gd name="connsiteX9" fmla="*/ 300024 w 3471192"/>
              <a:gd name="connsiteY9" fmla="*/ 100467 h 304831"/>
              <a:gd name="connsiteX10" fmla="*/ 324551 w 3471192"/>
              <a:gd name="connsiteY10" fmla="*/ 14567 h 304831"/>
              <a:gd name="connsiteX11" fmla="*/ 216448 w 3471192"/>
              <a:gd name="connsiteY11" fmla="*/ 14562 h 304831"/>
              <a:gd name="connsiteX12" fmla="*/ 133953 w 3471192"/>
              <a:gd name="connsiteY12" fmla="*/ 25922 h 304831"/>
              <a:gd name="connsiteX0" fmla="*/ 133953 w 3471192"/>
              <a:gd name="connsiteY0" fmla="*/ 25922 h 639320"/>
              <a:gd name="connsiteX1" fmla="*/ 1 w 3471192"/>
              <a:gd name="connsiteY1" fmla="*/ 157336 h 639320"/>
              <a:gd name="connsiteX2" fmla="*/ 141715 w 3471192"/>
              <a:gd name="connsiteY2" fmla="*/ 200357 h 639320"/>
              <a:gd name="connsiteX3" fmla="*/ 133953 w 3471192"/>
              <a:gd name="connsiteY3" fmla="*/ 304831 h 639320"/>
              <a:gd name="connsiteX4" fmla="*/ 1293279 w 3471192"/>
              <a:gd name="connsiteY4" fmla="*/ 285680 h 639320"/>
              <a:gd name="connsiteX5" fmla="*/ 1912325 w 3471192"/>
              <a:gd name="connsiteY5" fmla="*/ 639320 h 639320"/>
              <a:gd name="connsiteX6" fmla="*/ 3471192 w 3471192"/>
              <a:gd name="connsiteY6" fmla="*/ 34585 h 639320"/>
              <a:gd name="connsiteX7" fmla="*/ 1272709 w 3471192"/>
              <a:gd name="connsiteY7" fmla="*/ 64135 h 639320"/>
              <a:gd name="connsiteX8" fmla="*/ 406978 w 3471192"/>
              <a:gd name="connsiteY8" fmla="*/ 103589 h 639320"/>
              <a:gd name="connsiteX9" fmla="*/ 300024 w 3471192"/>
              <a:gd name="connsiteY9" fmla="*/ 100467 h 639320"/>
              <a:gd name="connsiteX10" fmla="*/ 324551 w 3471192"/>
              <a:gd name="connsiteY10" fmla="*/ 14567 h 639320"/>
              <a:gd name="connsiteX11" fmla="*/ 216448 w 3471192"/>
              <a:gd name="connsiteY11" fmla="*/ 14562 h 639320"/>
              <a:gd name="connsiteX12" fmla="*/ 133953 w 3471192"/>
              <a:gd name="connsiteY12" fmla="*/ 25922 h 639320"/>
              <a:gd name="connsiteX0" fmla="*/ 133953 w 3471192"/>
              <a:gd name="connsiteY0" fmla="*/ 25922 h 639320"/>
              <a:gd name="connsiteX1" fmla="*/ 1 w 3471192"/>
              <a:gd name="connsiteY1" fmla="*/ 157336 h 639320"/>
              <a:gd name="connsiteX2" fmla="*/ 141715 w 3471192"/>
              <a:gd name="connsiteY2" fmla="*/ 200357 h 639320"/>
              <a:gd name="connsiteX3" fmla="*/ 133953 w 3471192"/>
              <a:gd name="connsiteY3" fmla="*/ 304831 h 639320"/>
              <a:gd name="connsiteX4" fmla="*/ 1112934 w 3471192"/>
              <a:gd name="connsiteY4" fmla="*/ 286819 h 639320"/>
              <a:gd name="connsiteX5" fmla="*/ 1293279 w 3471192"/>
              <a:gd name="connsiteY5" fmla="*/ 285680 h 639320"/>
              <a:gd name="connsiteX6" fmla="*/ 1912325 w 3471192"/>
              <a:gd name="connsiteY6" fmla="*/ 639320 h 639320"/>
              <a:gd name="connsiteX7" fmla="*/ 3471192 w 3471192"/>
              <a:gd name="connsiteY7" fmla="*/ 34585 h 639320"/>
              <a:gd name="connsiteX8" fmla="*/ 1272709 w 3471192"/>
              <a:gd name="connsiteY8" fmla="*/ 64135 h 639320"/>
              <a:gd name="connsiteX9" fmla="*/ 406978 w 3471192"/>
              <a:gd name="connsiteY9" fmla="*/ 103589 h 639320"/>
              <a:gd name="connsiteX10" fmla="*/ 300024 w 3471192"/>
              <a:gd name="connsiteY10" fmla="*/ 100467 h 639320"/>
              <a:gd name="connsiteX11" fmla="*/ 324551 w 3471192"/>
              <a:gd name="connsiteY11" fmla="*/ 14567 h 639320"/>
              <a:gd name="connsiteX12" fmla="*/ 216448 w 3471192"/>
              <a:gd name="connsiteY12" fmla="*/ 14562 h 639320"/>
              <a:gd name="connsiteX13" fmla="*/ 133953 w 3471192"/>
              <a:gd name="connsiteY13" fmla="*/ 25922 h 639320"/>
              <a:gd name="connsiteX0" fmla="*/ 133953 w 3471192"/>
              <a:gd name="connsiteY0" fmla="*/ 25922 h 639320"/>
              <a:gd name="connsiteX1" fmla="*/ 1 w 3471192"/>
              <a:gd name="connsiteY1" fmla="*/ 157336 h 639320"/>
              <a:gd name="connsiteX2" fmla="*/ 141715 w 3471192"/>
              <a:gd name="connsiteY2" fmla="*/ 200357 h 639320"/>
              <a:gd name="connsiteX3" fmla="*/ 133953 w 3471192"/>
              <a:gd name="connsiteY3" fmla="*/ 304831 h 639320"/>
              <a:gd name="connsiteX4" fmla="*/ 1112934 w 3471192"/>
              <a:gd name="connsiteY4" fmla="*/ 286819 h 639320"/>
              <a:gd name="connsiteX5" fmla="*/ 1332088 w 3471192"/>
              <a:gd name="connsiteY5" fmla="*/ 320757 h 639320"/>
              <a:gd name="connsiteX6" fmla="*/ 1912325 w 3471192"/>
              <a:gd name="connsiteY6" fmla="*/ 639320 h 639320"/>
              <a:gd name="connsiteX7" fmla="*/ 3471192 w 3471192"/>
              <a:gd name="connsiteY7" fmla="*/ 34585 h 639320"/>
              <a:gd name="connsiteX8" fmla="*/ 1272709 w 3471192"/>
              <a:gd name="connsiteY8" fmla="*/ 64135 h 639320"/>
              <a:gd name="connsiteX9" fmla="*/ 406978 w 3471192"/>
              <a:gd name="connsiteY9" fmla="*/ 103589 h 639320"/>
              <a:gd name="connsiteX10" fmla="*/ 300024 w 3471192"/>
              <a:gd name="connsiteY10" fmla="*/ 100467 h 639320"/>
              <a:gd name="connsiteX11" fmla="*/ 324551 w 3471192"/>
              <a:gd name="connsiteY11" fmla="*/ 14567 h 639320"/>
              <a:gd name="connsiteX12" fmla="*/ 216448 w 3471192"/>
              <a:gd name="connsiteY12" fmla="*/ 14562 h 639320"/>
              <a:gd name="connsiteX13" fmla="*/ 133953 w 3471192"/>
              <a:gd name="connsiteY13" fmla="*/ 25922 h 639320"/>
              <a:gd name="connsiteX0" fmla="*/ 133953 w 3471192"/>
              <a:gd name="connsiteY0" fmla="*/ 25922 h 320757"/>
              <a:gd name="connsiteX1" fmla="*/ 1 w 3471192"/>
              <a:gd name="connsiteY1" fmla="*/ 157336 h 320757"/>
              <a:gd name="connsiteX2" fmla="*/ 141715 w 3471192"/>
              <a:gd name="connsiteY2" fmla="*/ 200357 h 320757"/>
              <a:gd name="connsiteX3" fmla="*/ 133953 w 3471192"/>
              <a:gd name="connsiteY3" fmla="*/ 304831 h 320757"/>
              <a:gd name="connsiteX4" fmla="*/ 1112934 w 3471192"/>
              <a:gd name="connsiteY4" fmla="*/ 286819 h 320757"/>
              <a:gd name="connsiteX5" fmla="*/ 1332088 w 3471192"/>
              <a:gd name="connsiteY5" fmla="*/ 320757 h 320757"/>
              <a:gd name="connsiteX6" fmla="*/ 2686262 w 3471192"/>
              <a:gd name="connsiteY6" fmla="*/ 277807 h 320757"/>
              <a:gd name="connsiteX7" fmla="*/ 3471192 w 3471192"/>
              <a:gd name="connsiteY7" fmla="*/ 34585 h 320757"/>
              <a:gd name="connsiteX8" fmla="*/ 1272709 w 3471192"/>
              <a:gd name="connsiteY8" fmla="*/ 64135 h 320757"/>
              <a:gd name="connsiteX9" fmla="*/ 406978 w 3471192"/>
              <a:gd name="connsiteY9" fmla="*/ 103589 h 320757"/>
              <a:gd name="connsiteX10" fmla="*/ 300024 w 3471192"/>
              <a:gd name="connsiteY10" fmla="*/ 100467 h 320757"/>
              <a:gd name="connsiteX11" fmla="*/ 324551 w 3471192"/>
              <a:gd name="connsiteY11" fmla="*/ 14567 h 320757"/>
              <a:gd name="connsiteX12" fmla="*/ 216448 w 3471192"/>
              <a:gd name="connsiteY12" fmla="*/ 14562 h 320757"/>
              <a:gd name="connsiteX13" fmla="*/ 133953 w 3471192"/>
              <a:gd name="connsiteY13" fmla="*/ 25922 h 320757"/>
              <a:gd name="connsiteX0" fmla="*/ 133953 w 3471192"/>
              <a:gd name="connsiteY0" fmla="*/ 25922 h 320757"/>
              <a:gd name="connsiteX1" fmla="*/ 1 w 3471192"/>
              <a:gd name="connsiteY1" fmla="*/ 157336 h 320757"/>
              <a:gd name="connsiteX2" fmla="*/ 141715 w 3471192"/>
              <a:gd name="connsiteY2" fmla="*/ 200357 h 320757"/>
              <a:gd name="connsiteX3" fmla="*/ 133953 w 3471192"/>
              <a:gd name="connsiteY3" fmla="*/ 304831 h 320757"/>
              <a:gd name="connsiteX4" fmla="*/ 1112934 w 3471192"/>
              <a:gd name="connsiteY4" fmla="*/ 286819 h 320757"/>
              <a:gd name="connsiteX5" fmla="*/ 1332088 w 3471192"/>
              <a:gd name="connsiteY5" fmla="*/ 320757 h 320757"/>
              <a:gd name="connsiteX6" fmla="*/ 2912389 w 3471192"/>
              <a:gd name="connsiteY6" fmla="*/ 271620 h 320757"/>
              <a:gd name="connsiteX7" fmla="*/ 3471192 w 3471192"/>
              <a:gd name="connsiteY7" fmla="*/ 34585 h 320757"/>
              <a:gd name="connsiteX8" fmla="*/ 1272709 w 3471192"/>
              <a:gd name="connsiteY8" fmla="*/ 64135 h 320757"/>
              <a:gd name="connsiteX9" fmla="*/ 406978 w 3471192"/>
              <a:gd name="connsiteY9" fmla="*/ 103589 h 320757"/>
              <a:gd name="connsiteX10" fmla="*/ 300024 w 3471192"/>
              <a:gd name="connsiteY10" fmla="*/ 100467 h 320757"/>
              <a:gd name="connsiteX11" fmla="*/ 324551 w 3471192"/>
              <a:gd name="connsiteY11" fmla="*/ 14567 h 320757"/>
              <a:gd name="connsiteX12" fmla="*/ 216448 w 3471192"/>
              <a:gd name="connsiteY12" fmla="*/ 14562 h 320757"/>
              <a:gd name="connsiteX13" fmla="*/ 133953 w 3471192"/>
              <a:gd name="connsiteY13" fmla="*/ 25922 h 320757"/>
              <a:gd name="connsiteX0" fmla="*/ 133953 w 3471192"/>
              <a:gd name="connsiteY0" fmla="*/ 25922 h 320757"/>
              <a:gd name="connsiteX1" fmla="*/ 1 w 3471192"/>
              <a:gd name="connsiteY1" fmla="*/ 157336 h 320757"/>
              <a:gd name="connsiteX2" fmla="*/ 141715 w 3471192"/>
              <a:gd name="connsiteY2" fmla="*/ 200357 h 320757"/>
              <a:gd name="connsiteX3" fmla="*/ 133953 w 3471192"/>
              <a:gd name="connsiteY3" fmla="*/ 304831 h 320757"/>
              <a:gd name="connsiteX4" fmla="*/ 1332088 w 3471192"/>
              <a:gd name="connsiteY4" fmla="*/ 320757 h 320757"/>
              <a:gd name="connsiteX5" fmla="*/ 2912389 w 3471192"/>
              <a:gd name="connsiteY5" fmla="*/ 271620 h 320757"/>
              <a:gd name="connsiteX6" fmla="*/ 3471192 w 3471192"/>
              <a:gd name="connsiteY6" fmla="*/ 34585 h 320757"/>
              <a:gd name="connsiteX7" fmla="*/ 1272709 w 3471192"/>
              <a:gd name="connsiteY7" fmla="*/ 64135 h 320757"/>
              <a:gd name="connsiteX8" fmla="*/ 406978 w 3471192"/>
              <a:gd name="connsiteY8" fmla="*/ 103589 h 320757"/>
              <a:gd name="connsiteX9" fmla="*/ 300024 w 3471192"/>
              <a:gd name="connsiteY9" fmla="*/ 100467 h 320757"/>
              <a:gd name="connsiteX10" fmla="*/ 324551 w 3471192"/>
              <a:gd name="connsiteY10" fmla="*/ 14567 h 320757"/>
              <a:gd name="connsiteX11" fmla="*/ 216448 w 3471192"/>
              <a:gd name="connsiteY11" fmla="*/ 14562 h 320757"/>
              <a:gd name="connsiteX12" fmla="*/ 133953 w 3471192"/>
              <a:gd name="connsiteY12" fmla="*/ 25922 h 320757"/>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912389 w 3471192"/>
              <a:gd name="connsiteY4" fmla="*/ 271620 h 304831"/>
              <a:gd name="connsiteX5" fmla="*/ 3471192 w 3471192"/>
              <a:gd name="connsiteY5" fmla="*/ 34585 h 304831"/>
              <a:gd name="connsiteX6" fmla="*/ 1272709 w 3471192"/>
              <a:gd name="connsiteY6" fmla="*/ 64135 h 304831"/>
              <a:gd name="connsiteX7" fmla="*/ 406978 w 3471192"/>
              <a:gd name="connsiteY7" fmla="*/ 103589 h 304831"/>
              <a:gd name="connsiteX8" fmla="*/ 300024 w 3471192"/>
              <a:gd name="connsiteY8" fmla="*/ 100467 h 304831"/>
              <a:gd name="connsiteX9" fmla="*/ 324551 w 3471192"/>
              <a:gd name="connsiteY9" fmla="*/ 14567 h 304831"/>
              <a:gd name="connsiteX10" fmla="*/ 216448 w 3471192"/>
              <a:gd name="connsiteY10" fmla="*/ 14562 h 304831"/>
              <a:gd name="connsiteX11" fmla="*/ 133953 w 3471192"/>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1272709 w 3471192"/>
              <a:gd name="connsiteY6" fmla="*/ 64135 h 304831"/>
              <a:gd name="connsiteX7" fmla="*/ 406978 w 3471192"/>
              <a:gd name="connsiteY7" fmla="*/ 103589 h 304831"/>
              <a:gd name="connsiteX8" fmla="*/ 300024 w 3471192"/>
              <a:gd name="connsiteY8" fmla="*/ 100467 h 304831"/>
              <a:gd name="connsiteX9" fmla="*/ 324551 w 3471192"/>
              <a:gd name="connsiteY9" fmla="*/ 14567 h 304831"/>
              <a:gd name="connsiteX10" fmla="*/ 216448 w 3471192"/>
              <a:gd name="connsiteY10" fmla="*/ 14562 h 304831"/>
              <a:gd name="connsiteX11" fmla="*/ 133953 w 3471192"/>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1272709 w 3471192"/>
              <a:gd name="connsiteY6" fmla="*/ 64135 h 304831"/>
              <a:gd name="connsiteX7" fmla="*/ 300024 w 3471192"/>
              <a:gd name="connsiteY7" fmla="*/ 100467 h 304831"/>
              <a:gd name="connsiteX8" fmla="*/ 324551 w 3471192"/>
              <a:gd name="connsiteY8" fmla="*/ 14567 h 304831"/>
              <a:gd name="connsiteX9" fmla="*/ 216448 w 3471192"/>
              <a:gd name="connsiteY9" fmla="*/ 14562 h 304831"/>
              <a:gd name="connsiteX10" fmla="*/ 133953 w 3471192"/>
              <a:gd name="connsiteY10"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1272709 w 3471192"/>
              <a:gd name="connsiteY6" fmla="*/ 64135 h 304831"/>
              <a:gd name="connsiteX7" fmla="*/ 340113 w 3471192"/>
              <a:gd name="connsiteY7" fmla="*/ 106036 h 304831"/>
              <a:gd name="connsiteX8" fmla="*/ 324551 w 3471192"/>
              <a:gd name="connsiteY8" fmla="*/ 14567 h 304831"/>
              <a:gd name="connsiteX9" fmla="*/ 216448 w 3471192"/>
              <a:gd name="connsiteY9" fmla="*/ 14562 h 304831"/>
              <a:gd name="connsiteX10" fmla="*/ 133953 w 3471192"/>
              <a:gd name="connsiteY10"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340113 w 3471192"/>
              <a:gd name="connsiteY6" fmla="*/ 106036 h 304831"/>
              <a:gd name="connsiteX7" fmla="*/ 324551 w 3471192"/>
              <a:gd name="connsiteY7" fmla="*/ 14567 h 304831"/>
              <a:gd name="connsiteX8" fmla="*/ 216448 w 3471192"/>
              <a:gd name="connsiteY8" fmla="*/ 14562 h 304831"/>
              <a:gd name="connsiteX9" fmla="*/ 133953 w 3471192"/>
              <a:gd name="connsiteY9" fmla="*/ 25922 h 304831"/>
              <a:gd name="connsiteX0" fmla="*/ 133953 w 3471192"/>
              <a:gd name="connsiteY0" fmla="*/ 19993 h 298902"/>
              <a:gd name="connsiteX1" fmla="*/ 1 w 3471192"/>
              <a:gd name="connsiteY1" fmla="*/ 151407 h 298902"/>
              <a:gd name="connsiteX2" fmla="*/ 141715 w 3471192"/>
              <a:gd name="connsiteY2" fmla="*/ 194428 h 298902"/>
              <a:gd name="connsiteX3" fmla="*/ 133953 w 3471192"/>
              <a:gd name="connsiteY3" fmla="*/ 298902 h 298902"/>
              <a:gd name="connsiteX4" fmla="*/ 2888848 w 3471192"/>
              <a:gd name="connsiteY4" fmla="*/ 250545 h 298902"/>
              <a:gd name="connsiteX5" fmla="*/ 3471192 w 3471192"/>
              <a:gd name="connsiteY5" fmla="*/ 28656 h 298902"/>
              <a:gd name="connsiteX6" fmla="*/ 340113 w 3471192"/>
              <a:gd name="connsiteY6" fmla="*/ 100107 h 298902"/>
              <a:gd name="connsiteX7" fmla="*/ 324551 w 3471192"/>
              <a:gd name="connsiteY7" fmla="*/ 8638 h 298902"/>
              <a:gd name="connsiteX8" fmla="*/ 133953 w 3471192"/>
              <a:gd name="connsiteY8" fmla="*/ 19993 h 298902"/>
              <a:gd name="connsiteX0" fmla="*/ 133953 w 3471192"/>
              <a:gd name="connsiteY0" fmla="*/ 19993 h 298902"/>
              <a:gd name="connsiteX1" fmla="*/ 1 w 3471192"/>
              <a:gd name="connsiteY1" fmla="*/ 151407 h 298902"/>
              <a:gd name="connsiteX2" fmla="*/ 141715 w 3471192"/>
              <a:gd name="connsiteY2" fmla="*/ 194428 h 298902"/>
              <a:gd name="connsiteX3" fmla="*/ 133953 w 3471192"/>
              <a:gd name="connsiteY3" fmla="*/ 298902 h 298902"/>
              <a:gd name="connsiteX4" fmla="*/ 2888848 w 3471192"/>
              <a:gd name="connsiteY4" fmla="*/ 250545 h 298902"/>
              <a:gd name="connsiteX5" fmla="*/ 3471192 w 3471192"/>
              <a:gd name="connsiteY5" fmla="*/ 28656 h 298902"/>
              <a:gd name="connsiteX6" fmla="*/ 340113 w 3471192"/>
              <a:gd name="connsiteY6" fmla="*/ 100107 h 298902"/>
              <a:gd name="connsiteX7" fmla="*/ 324551 w 3471192"/>
              <a:gd name="connsiteY7" fmla="*/ 8638 h 298902"/>
              <a:gd name="connsiteX8" fmla="*/ 133953 w 3471192"/>
              <a:gd name="connsiteY8" fmla="*/ 19993 h 298902"/>
              <a:gd name="connsiteX0" fmla="*/ 182316 w 3471192"/>
              <a:gd name="connsiteY0" fmla="*/ 20488 h 298615"/>
              <a:gd name="connsiteX1" fmla="*/ 1 w 3471192"/>
              <a:gd name="connsiteY1" fmla="*/ 151120 h 298615"/>
              <a:gd name="connsiteX2" fmla="*/ 141715 w 3471192"/>
              <a:gd name="connsiteY2" fmla="*/ 194141 h 298615"/>
              <a:gd name="connsiteX3" fmla="*/ 133953 w 3471192"/>
              <a:gd name="connsiteY3" fmla="*/ 298615 h 298615"/>
              <a:gd name="connsiteX4" fmla="*/ 2888848 w 3471192"/>
              <a:gd name="connsiteY4" fmla="*/ 250258 h 298615"/>
              <a:gd name="connsiteX5" fmla="*/ 3471192 w 3471192"/>
              <a:gd name="connsiteY5" fmla="*/ 28369 h 298615"/>
              <a:gd name="connsiteX6" fmla="*/ 340113 w 3471192"/>
              <a:gd name="connsiteY6" fmla="*/ 99820 h 298615"/>
              <a:gd name="connsiteX7" fmla="*/ 324551 w 3471192"/>
              <a:gd name="connsiteY7" fmla="*/ 8351 h 298615"/>
              <a:gd name="connsiteX8" fmla="*/ 182316 w 3471192"/>
              <a:gd name="connsiteY8" fmla="*/ 20488 h 298615"/>
              <a:gd name="connsiteX0" fmla="*/ 182316 w 3471192"/>
              <a:gd name="connsiteY0" fmla="*/ 20488 h 298615"/>
              <a:gd name="connsiteX1" fmla="*/ 1 w 3471192"/>
              <a:gd name="connsiteY1" fmla="*/ 151120 h 298615"/>
              <a:gd name="connsiteX2" fmla="*/ 149561 w 3471192"/>
              <a:gd name="connsiteY2" fmla="*/ 199189 h 298615"/>
              <a:gd name="connsiteX3" fmla="*/ 133953 w 3471192"/>
              <a:gd name="connsiteY3" fmla="*/ 298615 h 298615"/>
              <a:gd name="connsiteX4" fmla="*/ 2888848 w 3471192"/>
              <a:gd name="connsiteY4" fmla="*/ 250258 h 298615"/>
              <a:gd name="connsiteX5" fmla="*/ 3471192 w 3471192"/>
              <a:gd name="connsiteY5" fmla="*/ 28369 h 298615"/>
              <a:gd name="connsiteX6" fmla="*/ 340113 w 3471192"/>
              <a:gd name="connsiteY6" fmla="*/ 99820 h 298615"/>
              <a:gd name="connsiteX7" fmla="*/ 324551 w 3471192"/>
              <a:gd name="connsiteY7" fmla="*/ 8351 h 298615"/>
              <a:gd name="connsiteX8" fmla="*/ 182316 w 3471192"/>
              <a:gd name="connsiteY8" fmla="*/ 20488 h 298615"/>
              <a:gd name="connsiteX0" fmla="*/ 174896 w 3463772"/>
              <a:gd name="connsiteY0" fmla="*/ 20488 h 298615"/>
              <a:gd name="connsiteX1" fmla="*/ 1 w 3463772"/>
              <a:gd name="connsiteY1" fmla="*/ 166004 h 298615"/>
              <a:gd name="connsiteX2" fmla="*/ 142141 w 3463772"/>
              <a:gd name="connsiteY2" fmla="*/ 199189 h 298615"/>
              <a:gd name="connsiteX3" fmla="*/ 126533 w 3463772"/>
              <a:gd name="connsiteY3" fmla="*/ 298615 h 298615"/>
              <a:gd name="connsiteX4" fmla="*/ 2881428 w 3463772"/>
              <a:gd name="connsiteY4" fmla="*/ 250258 h 298615"/>
              <a:gd name="connsiteX5" fmla="*/ 3463772 w 3463772"/>
              <a:gd name="connsiteY5" fmla="*/ 28369 h 298615"/>
              <a:gd name="connsiteX6" fmla="*/ 332693 w 3463772"/>
              <a:gd name="connsiteY6" fmla="*/ 99820 h 298615"/>
              <a:gd name="connsiteX7" fmla="*/ 317131 w 3463772"/>
              <a:gd name="connsiteY7" fmla="*/ 8351 h 298615"/>
              <a:gd name="connsiteX8" fmla="*/ 174896 w 3463772"/>
              <a:gd name="connsiteY8" fmla="*/ 20488 h 298615"/>
              <a:gd name="connsiteX0" fmla="*/ 174896 w 3463772"/>
              <a:gd name="connsiteY0" fmla="*/ 20488 h 295652"/>
              <a:gd name="connsiteX1" fmla="*/ 1 w 3463772"/>
              <a:gd name="connsiteY1" fmla="*/ 166004 h 295652"/>
              <a:gd name="connsiteX2" fmla="*/ 142141 w 3463772"/>
              <a:gd name="connsiteY2" fmla="*/ 199189 h 295652"/>
              <a:gd name="connsiteX3" fmla="*/ 247657 w 3463772"/>
              <a:gd name="connsiteY3" fmla="*/ 295652 h 295652"/>
              <a:gd name="connsiteX4" fmla="*/ 2881428 w 3463772"/>
              <a:gd name="connsiteY4" fmla="*/ 250258 h 295652"/>
              <a:gd name="connsiteX5" fmla="*/ 3463772 w 3463772"/>
              <a:gd name="connsiteY5" fmla="*/ 28369 h 295652"/>
              <a:gd name="connsiteX6" fmla="*/ 332693 w 3463772"/>
              <a:gd name="connsiteY6" fmla="*/ 99820 h 295652"/>
              <a:gd name="connsiteX7" fmla="*/ 317131 w 3463772"/>
              <a:gd name="connsiteY7" fmla="*/ 8351 h 295652"/>
              <a:gd name="connsiteX8" fmla="*/ 174896 w 3463772"/>
              <a:gd name="connsiteY8" fmla="*/ 20488 h 295652"/>
              <a:gd name="connsiteX0" fmla="*/ 174896 w 3463772"/>
              <a:gd name="connsiteY0" fmla="*/ 20488 h 314021"/>
              <a:gd name="connsiteX1" fmla="*/ 1 w 3463772"/>
              <a:gd name="connsiteY1" fmla="*/ 166004 h 314021"/>
              <a:gd name="connsiteX2" fmla="*/ 142141 w 3463772"/>
              <a:gd name="connsiteY2" fmla="*/ 199189 h 314021"/>
              <a:gd name="connsiteX3" fmla="*/ 166196 w 3463772"/>
              <a:gd name="connsiteY3" fmla="*/ 314021 h 314021"/>
              <a:gd name="connsiteX4" fmla="*/ 2881428 w 3463772"/>
              <a:gd name="connsiteY4" fmla="*/ 250258 h 314021"/>
              <a:gd name="connsiteX5" fmla="*/ 3463772 w 3463772"/>
              <a:gd name="connsiteY5" fmla="*/ 28369 h 314021"/>
              <a:gd name="connsiteX6" fmla="*/ 332693 w 3463772"/>
              <a:gd name="connsiteY6" fmla="*/ 99820 h 314021"/>
              <a:gd name="connsiteX7" fmla="*/ 317131 w 3463772"/>
              <a:gd name="connsiteY7" fmla="*/ 8351 h 314021"/>
              <a:gd name="connsiteX8" fmla="*/ 174896 w 3463772"/>
              <a:gd name="connsiteY8" fmla="*/ 20488 h 314021"/>
              <a:gd name="connsiteX0" fmla="*/ 174896 w 3463772"/>
              <a:gd name="connsiteY0" fmla="*/ 20488 h 298876"/>
              <a:gd name="connsiteX1" fmla="*/ 1 w 3463772"/>
              <a:gd name="connsiteY1" fmla="*/ 166004 h 298876"/>
              <a:gd name="connsiteX2" fmla="*/ 142141 w 3463772"/>
              <a:gd name="connsiteY2" fmla="*/ 199189 h 298876"/>
              <a:gd name="connsiteX3" fmla="*/ 142655 w 3463772"/>
              <a:gd name="connsiteY3" fmla="*/ 298876 h 298876"/>
              <a:gd name="connsiteX4" fmla="*/ 2881428 w 3463772"/>
              <a:gd name="connsiteY4" fmla="*/ 250258 h 298876"/>
              <a:gd name="connsiteX5" fmla="*/ 3463772 w 3463772"/>
              <a:gd name="connsiteY5" fmla="*/ 28369 h 298876"/>
              <a:gd name="connsiteX6" fmla="*/ 332693 w 3463772"/>
              <a:gd name="connsiteY6" fmla="*/ 99820 h 298876"/>
              <a:gd name="connsiteX7" fmla="*/ 317131 w 3463772"/>
              <a:gd name="connsiteY7" fmla="*/ 8351 h 298876"/>
              <a:gd name="connsiteX8" fmla="*/ 174896 w 3463772"/>
              <a:gd name="connsiteY8" fmla="*/ 20488 h 298876"/>
              <a:gd name="connsiteX0" fmla="*/ 174896 w 3463772"/>
              <a:gd name="connsiteY0" fmla="*/ 13159 h 291547"/>
              <a:gd name="connsiteX1" fmla="*/ 1 w 3463772"/>
              <a:gd name="connsiteY1" fmla="*/ 158675 h 291547"/>
              <a:gd name="connsiteX2" fmla="*/ 142141 w 3463772"/>
              <a:gd name="connsiteY2" fmla="*/ 191860 h 291547"/>
              <a:gd name="connsiteX3" fmla="*/ 142655 w 3463772"/>
              <a:gd name="connsiteY3" fmla="*/ 291547 h 291547"/>
              <a:gd name="connsiteX4" fmla="*/ 2881428 w 3463772"/>
              <a:gd name="connsiteY4" fmla="*/ 242929 h 291547"/>
              <a:gd name="connsiteX5" fmla="*/ 3463772 w 3463772"/>
              <a:gd name="connsiteY5" fmla="*/ 21040 h 291547"/>
              <a:gd name="connsiteX6" fmla="*/ 332693 w 3463772"/>
              <a:gd name="connsiteY6" fmla="*/ 92491 h 291547"/>
              <a:gd name="connsiteX7" fmla="*/ 324550 w 3463772"/>
              <a:gd name="connsiteY7" fmla="*/ 15905 h 291547"/>
              <a:gd name="connsiteX8" fmla="*/ 174896 w 3463772"/>
              <a:gd name="connsiteY8" fmla="*/ 13159 h 291547"/>
              <a:gd name="connsiteX0" fmla="*/ 183596 w 3472472"/>
              <a:gd name="connsiteY0" fmla="*/ 13159 h 291547"/>
              <a:gd name="connsiteX1" fmla="*/ 0 w 3472472"/>
              <a:gd name="connsiteY1" fmla="*/ 173298 h 291547"/>
              <a:gd name="connsiteX2" fmla="*/ 150841 w 3472472"/>
              <a:gd name="connsiteY2" fmla="*/ 191860 h 291547"/>
              <a:gd name="connsiteX3" fmla="*/ 151355 w 3472472"/>
              <a:gd name="connsiteY3" fmla="*/ 291547 h 291547"/>
              <a:gd name="connsiteX4" fmla="*/ 2890128 w 3472472"/>
              <a:gd name="connsiteY4" fmla="*/ 242929 h 291547"/>
              <a:gd name="connsiteX5" fmla="*/ 3472472 w 3472472"/>
              <a:gd name="connsiteY5" fmla="*/ 21040 h 291547"/>
              <a:gd name="connsiteX6" fmla="*/ 341393 w 3472472"/>
              <a:gd name="connsiteY6" fmla="*/ 92491 h 291547"/>
              <a:gd name="connsiteX7" fmla="*/ 333250 w 3472472"/>
              <a:gd name="connsiteY7" fmla="*/ 15905 h 291547"/>
              <a:gd name="connsiteX8" fmla="*/ 183596 w 3472472"/>
              <a:gd name="connsiteY8" fmla="*/ 13159 h 291547"/>
              <a:gd name="connsiteX0" fmla="*/ 183596 w 3472472"/>
              <a:gd name="connsiteY0" fmla="*/ 13159 h 291547"/>
              <a:gd name="connsiteX1" fmla="*/ 0 w 3472472"/>
              <a:gd name="connsiteY1" fmla="*/ 173298 h 291547"/>
              <a:gd name="connsiteX2" fmla="*/ 150841 w 3472472"/>
              <a:gd name="connsiteY2" fmla="*/ 191860 h 291547"/>
              <a:gd name="connsiteX3" fmla="*/ 151355 w 3472472"/>
              <a:gd name="connsiteY3" fmla="*/ 291547 h 291547"/>
              <a:gd name="connsiteX4" fmla="*/ 2890128 w 3472472"/>
              <a:gd name="connsiteY4" fmla="*/ 242929 h 291547"/>
              <a:gd name="connsiteX5" fmla="*/ 3472472 w 3472472"/>
              <a:gd name="connsiteY5" fmla="*/ 21040 h 291547"/>
              <a:gd name="connsiteX6" fmla="*/ 349239 w 3472472"/>
              <a:gd name="connsiteY6" fmla="*/ 97539 h 291547"/>
              <a:gd name="connsiteX7" fmla="*/ 333250 w 3472472"/>
              <a:gd name="connsiteY7" fmla="*/ 15905 h 291547"/>
              <a:gd name="connsiteX8" fmla="*/ 183596 w 3472472"/>
              <a:gd name="connsiteY8" fmla="*/ 13159 h 291547"/>
              <a:gd name="connsiteX0" fmla="*/ 183596 w 3472472"/>
              <a:gd name="connsiteY0" fmla="*/ 17096 h 295484"/>
              <a:gd name="connsiteX1" fmla="*/ 0 w 3472472"/>
              <a:gd name="connsiteY1" fmla="*/ 177235 h 295484"/>
              <a:gd name="connsiteX2" fmla="*/ 150841 w 3472472"/>
              <a:gd name="connsiteY2" fmla="*/ 195797 h 295484"/>
              <a:gd name="connsiteX3" fmla="*/ 151355 w 3472472"/>
              <a:gd name="connsiteY3" fmla="*/ 295484 h 295484"/>
              <a:gd name="connsiteX4" fmla="*/ 2890128 w 3472472"/>
              <a:gd name="connsiteY4" fmla="*/ 246866 h 295484"/>
              <a:gd name="connsiteX5" fmla="*/ 3472472 w 3472472"/>
              <a:gd name="connsiteY5" fmla="*/ 24977 h 295484"/>
              <a:gd name="connsiteX6" fmla="*/ 349239 w 3472472"/>
              <a:gd name="connsiteY6" fmla="*/ 101476 h 295484"/>
              <a:gd name="connsiteX7" fmla="*/ 382041 w 3472472"/>
              <a:gd name="connsiteY7" fmla="*/ 10788 h 295484"/>
              <a:gd name="connsiteX8" fmla="*/ 183596 w 3472472"/>
              <a:gd name="connsiteY8" fmla="*/ 17096 h 295484"/>
              <a:gd name="connsiteX0" fmla="*/ 183596 w 3472472"/>
              <a:gd name="connsiteY0" fmla="*/ 17096 h 295484"/>
              <a:gd name="connsiteX1" fmla="*/ 0 w 3472472"/>
              <a:gd name="connsiteY1" fmla="*/ 177235 h 295484"/>
              <a:gd name="connsiteX2" fmla="*/ 150841 w 3472472"/>
              <a:gd name="connsiteY2" fmla="*/ 195797 h 295484"/>
              <a:gd name="connsiteX3" fmla="*/ 151355 w 3472472"/>
              <a:gd name="connsiteY3" fmla="*/ 295484 h 295484"/>
              <a:gd name="connsiteX4" fmla="*/ 2890128 w 3472472"/>
              <a:gd name="connsiteY4" fmla="*/ 246866 h 295484"/>
              <a:gd name="connsiteX5" fmla="*/ 3472472 w 3472472"/>
              <a:gd name="connsiteY5" fmla="*/ 24977 h 295484"/>
              <a:gd name="connsiteX6" fmla="*/ 397604 w 3472472"/>
              <a:gd name="connsiteY6" fmla="*/ 102258 h 295484"/>
              <a:gd name="connsiteX7" fmla="*/ 382041 w 3472472"/>
              <a:gd name="connsiteY7" fmla="*/ 10788 h 295484"/>
              <a:gd name="connsiteX8" fmla="*/ 183596 w 3472472"/>
              <a:gd name="connsiteY8" fmla="*/ 17096 h 295484"/>
              <a:gd name="connsiteX0" fmla="*/ 150500 w 3439376"/>
              <a:gd name="connsiteY0" fmla="*/ 17096 h 295484"/>
              <a:gd name="connsiteX1" fmla="*/ 1 w 3439376"/>
              <a:gd name="connsiteY1" fmla="*/ 158085 h 295484"/>
              <a:gd name="connsiteX2" fmla="*/ 117745 w 3439376"/>
              <a:gd name="connsiteY2" fmla="*/ 195797 h 295484"/>
              <a:gd name="connsiteX3" fmla="*/ 118259 w 3439376"/>
              <a:gd name="connsiteY3" fmla="*/ 295484 h 295484"/>
              <a:gd name="connsiteX4" fmla="*/ 2857032 w 3439376"/>
              <a:gd name="connsiteY4" fmla="*/ 246866 h 295484"/>
              <a:gd name="connsiteX5" fmla="*/ 3439376 w 3439376"/>
              <a:gd name="connsiteY5" fmla="*/ 24977 h 295484"/>
              <a:gd name="connsiteX6" fmla="*/ 364508 w 3439376"/>
              <a:gd name="connsiteY6" fmla="*/ 102258 h 295484"/>
              <a:gd name="connsiteX7" fmla="*/ 348945 w 3439376"/>
              <a:gd name="connsiteY7" fmla="*/ 10788 h 295484"/>
              <a:gd name="connsiteX8" fmla="*/ 150500 w 3439376"/>
              <a:gd name="connsiteY8" fmla="*/ 17096 h 295484"/>
              <a:gd name="connsiteX0" fmla="*/ 141798 w 3430674"/>
              <a:gd name="connsiteY0" fmla="*/ 17096 h 295484"/>
              <a:gd name="connsiteX1" fmla="*/ 1 w 3430674"/>
              <a:gd name="connsiteY1" fmla="*/ 143462 h 295484"/>
              <a:gd name="connsiteX2" fmla="*/ 109043 w 3430674"/>
              <a:gd name="connsiteY2" fmla="*/ 195797 h 295484"/>
              <a:gd name="connsiteX3" fmla="*/ 109557 w 3430674"/>
              <a:gd name="connsiteY3" fmla="*/ 295484 h 295484"/>
              <a:gd name="connsiteX4" fmla="*/ 2848330 w 3430674"/>
              <a:gd name="connsiteY4" fmla="*/ 246866 h 295484"/>
              <a:gd name="connsiteX5" fmla="*/ 3430674 w 3430674"/>
              <a:gd name="connsiteY5" fmla="*/ 24977 h 295484"/>
              <a:gd name="connsiteX6" fmla="*/ 355806 w 3430674"/>
              <a:gd name="connsiteY6" fmla="*/ 102258 h 295484"/>
              <a:gd name="connsiteX7" fmla="*/ 340243 w 3430674"/>
              <a:gd name="connsiteY7" fmla="*/ 10788 h 295484"/>
              <a:gd name="connsiteX8" fmla="*/ 141798 w 3430674"/>
              <a:gd name="connsiteY8" fmla="*/ 17096 h 295484"/>
              <a:gd name="connsiteX0" fmla="*/ 166620 w 3430674"/>
              <a:gd name="connsiteY0" fmla="*/ 11476 h 304226"/>
              <a:gd name="connsiteX1" fmla="*/ 1 w 3430674"/>
              <a:gd name="connsiteY1" fmla="*/ 152204 h 304226"/>
              <a:gd name="connsiteX2" fmla="*/ 109043 w 3430674"/>
              <a:gd name="connsiteY2" fmla="*/ 204539 h 304226"/>
              <a:gd name="connsiteX3" fmla="*/ 109557 w 3430674"/>
              <a:gd name="connsiteY3" fmla="*/ 304226 h 304226"/>
              <a:gd name="connsiteX4" fmla="*/ 2848330 w 3430674"/>
              <a:gd name="connsiteY4" fmla="*/ 255608 h 304226"/>
              <a:gd name="connsiteX5" fmla="*/ 3430674 w 3430674"/>
              <a:gd name="connsiteY5" fmla="*/ 33719 h 304226"/>
              <a:gd name="connsiteX6" fmla="*/ 355806 w 3430674"/>
              <a:gd name="connsiteY6" fmla="*/ 111000 h 304226"/>
              <a:gd name="connsiteX7" fmla="*/ 340243 w 3430674"/>
              <a:gd name="connsiteY7" fmla="*/ 19530 h 304226"/>
              <a:gd name="connsiteX8" fmla="*/ 166620 w 3430674"/>
              <a:gd name="connsiteY8" fmla="*/ 11476 h 304226"/>
              <a:gd name="connsiteX0" fmla="*/ 166620 w 3430674"/>
              <a:gd name="connsiteY0" fmla="*/ 17096 h 309846"/>
              <a:gd name="connsiteX1" fmla="*/ 1 w 3430674"/>
              <a:gd name="connsiteY1" fmla="*/ 157824 h 309846"/>
              <a:gd name="connsiteX2" fmla="*/ 109043 w 3430674"/>
              <a:gd name="connsiteY2" fmla="*/ 210159 h 309846"/>
              <a:gd name="connsiteX3" fmla="*/ 109557 w 3430674"/>
              <a:gd name="connsiteY3" fmla="*/ 309846 h 309846"/>
              <a:gd name="connsiteX4" fmla="*/ 2848330 w 3430674"/>
              <a:gd name="connsiteY4" fmla="*/ 261228 h 309846"/>
              <a:gd name="connsiteX5" fmla="*/ 3430674 w 3430674"/>
              <a:gd name="connsiteY5" fmla="*/ 39339 h 309846"/>
              <a:gd name="connsiteX6" fmla="*/ 355806 w 3430674"/>
              <a:gd name="connsiteY6" fmla="*/ 116620 h 309846"/>
              <a:gd name="connsiteX7" fmla="*/ 365067 w 3430674"/>
              <a:gd name="connsiteY7" fmla="*/ 10787 h 309846"/>
              <a:gd name="connsiteX8" fmla="*/ 166620 w 3430674"/>
              <a:gd name="connsiteY8" fmla="*/ 17096 h 309846"/>
              <a:gd name="connsiteX0" fmla="*/ 166620 w 3430674"/>
              <a:gd name="connsiteY0" fmla="*/ 11625 h 304375"/>
              <a:gd name="connsiteX1" fmla="*/ 1 w 3430674"/>
              <a:gd name="connsiteY1" fmla="*/ 152353 h 304375"/>
              <a:gd name="connsiteX2" fmla="*/ 109043 w 3430674"/>
              <a:gd name="connsiteY2" fmla="*/ 204688 h 304375"/>
              <a:gd name="connsiteX3" fmla="*/ 109557 w 3430674"/>
              <a:gd name="connsiteY3" fmla="*/ 304375 h 304375"/>
              <a:gd name="connsiteX4" fmla="*/ 2848330 w 3430674"/>
              <a:gd name="connsiteY4" fmla="*/ 255757 h 304375"/>
              <a:gd name="connsiteX5" fmla="*/ 3430674 w 3430674"/>
              <a:gd name="connsiteY5" fmla="*/ 33868 h 304375"/>
              <a:gd name="connsiteX6" fmla="*/ 355806 w 3430674"/>
              <a:gd name="connsiteY6" fmla="*/ 111149 h 304375"/>
              <a:gd name="connsiteX7" fmla="*/ 308001 w 3430674"/>
              <a:gd name="connsiteY7" fmla="*/ 19158 h 304375"/>
              <a:gd name="connsiteX8" fmla="*/ 166620 w 3430674"/>
              <a:gd name="connsiteY8" fmla="*/ 11625 h 304375"/>
              <a:gd name="connsiteX0" fmla="*/ 166620 w 3430674"/>
              <a:gd name="connsiteY0" fmla="*/ 11625 h 304375"/>
              <a:gd name="connsiteX1" fmla="*/ 1 w 3430674"/>
              <a:gd name="connsiteY1" fmla="*/ 152353 h 304375"/>
              <a:gd name="connsiteX2" fmla="*/ 109043 w 3430674"/>
              <a:gd name="connsiteY2" fmla="*/ 204688 h 304375"/>
              <a:gd name="connsiteX3" fmla="*/ 109557 w 3430674"/>
              <a:gd name="connsiteY3" fmla="*/ 304375 h 304375"/>
              <a:gd name="connsiteX4" fmla="*/ 2848330 w 3430674"/>
              <a:gd name="connsiteY4" fmla="*/ 255757 h 304375"/>
              <a:gd name="connsiteX5" fmla="*/ 3430674 w 3430674"/>
              <a:gd name="connsiteY5" fmla="*/ 33868 h 304375"/>
              <a:gd name="connsiteX6" fmla="*/ 324418 w 3430674"/>
              <a:gd name="connsiteY6" fmla="*/ 90955 h 304375"/>
              <a:gd name="connsiteX7" fmla="*/ 308001 w 3430674"/>
              <a:gd name="connsiteY7" fmla="*/ 19158 h 304375"/>
              <a:gd name="connsiteX8" fmla="*/ 166620 w 3430674"/>
              <a:gd name="connsiteY8" fmla="*/ 11625 h 304375"/>
              <a:gd name="connsiteX0" fmla="*/ 166620 w 3430674"/>
              <a:gd name="connsiteY0" fmla="*/ 13251 h 306001"/>
              <a:gd name="connsiteX1" fmla="*/ 1 w 3430674"/>
              <a:gd name="connsiteY1" fmla="*/ 153979 h 306001"/>
              <a:gd name="connsiteX2" fmla="*/ 109043 w 3430674"/>
              <a:gd name="connsiteY2" fmla="*/ 206314 h 306001"/>
              <a:gd name="connsiteX3" fmla="*/ 109557 w 3430674"/>
              <a:gd name="connsiteY3" fmla="*/ 306001 h 306001"/>
              <a:gd name="connsiteX4" fmla="*/ 2848330 w 3430674"/>
              <a:gd name="connsiteY4" fmla="*/ 257383 h 306001"/>
              <a:gd name="connsiteX5" fmla="*/ 3430674 w 3430674"/>
              <a:gd name="connsiteY5" fmla="*/ 35494 h 306001"/>
              <a:gd name="connsiteX6" fmla="*/ 324418 w 3430674"/>
              <a:gd name="connsiteY6" fmla="*/ 92581 h 306001"/>
              <a:gd name="connsiteX7" fmla="*/ 300154 w 3430674"/>
              <a:gd name="connsiteY7" fmla="*/ 15736 h 306001"/>
              <a:gd name="connsiteX8" fmla="*/ 166620 w 3430674"/>
              <a:gd name="connsiteY8" fmla="*/ 13251 h 306001"/>
              <a:gd name="connsiteX0" fmla="*/ 182314 w 3430674"/>
              <a:gd name="connsiteY0" fmla="*/ 17794 h 300448"/>
              <a:gd name="connsiteX1" fmla="*/ 1 w 3430674"/>
              <a:gd name="connsiteY1" fmla="*/ 148426 h 300448"/>
              <a:gd name="connsiteX2" fmla="*/ 109043 w 3430674"/>
              <a:gd name="connsiteY2" fmla="*/ 200761 h 300448"/>
              <a:gd name="connsiteX3" fmla="*/ 109557 w 3430674"/>
              <a:gd name="connsiteY3" fmla="*/ 300448 h 300448"/>
              <a:gd name="connsiteX4" fmla="*/ 2848330 w 3430674"/>
              <a:gd name="connsiteY4" fmla="*/ 251830 h 300448"/>
              <a:gd name="connsiteX5" fmla="*/ 3430674 w 3430674"/>
              <a:gd name="connsiteY5" fmla="*/ 29941 h 300448"/>
              <a:gd name="connsiteX6" fmla="*/ 324418 w 3430674"/>
              <a:gd name="connsiteY6" fmla="*/ 87028 h 300448"/>
              <a:gd name="connsiteX7" fmla="*/ 300154 w 3430674"/>
              <a:gd name="connsiteY7" fmla="*/ 10183 h 300448"/>
              <a:gd name="connsiteX8" fmla="*/ 182314 w 3430674"/>
              <a:gd name="connsiteY8" fmla="*/ 17794 h 300448"/>
              <a:gd name="connsiteX0" fmla="*/ 182314 w 3430674"/>
              <a:gd name="connsiteY0" fmla="*/ 17794 h 300448"/>
              <a:gd name="connsiteX1" fmla="*/ 1 w 3430674"/>
              <a:gd name="connsiteY1" fmla="*/ 148426 h 300448"/>
              <a:gd name="connsiteX2" fmla="*/ 109043 w 3430674"/>
              <a:gd name="connsiteY2" fmla="*/ 200761 h 300448"/>
              <a:gd name="connsiteX3" fmla="*/ 109557 w 3430674"/>
              <a:gd name="connsiteY3" fmla="*/ 300448 h 300448"/>
              <a:gd name="connsiteX4" fmla="*/ 2824789 w 3430674"/>
              <a:gd name="connsiteY4" fmla="*/ 236685 h 300448"/>
              <a:gd name="connsiteX5" fmla="*/ 3430674 w 3430674"/>
              <a:gd name="connsiteY5" fmla="*/ 29941 h 300448"/>
              <a:gd name="connsiteX6" fmla="*/ 324418 w 3430674"/>
              <a:gd name="connsiteY6" fmla="*/ 87028 h 300448"/>
              <a:gd name="connsiteX7" fmla="*/ 300154 w 3430674"/>
              <a:gd name="connsiteY7" fmla="*/ 10183 h 300448"/>
              <a:gd name="connsiteX8" fmla="*/ 182314 w 3430674"/>
              <a:gd name="connsiteY8" fmla="*/ 17794 h 300448"/>
              <a:gd name="connsiteX0" fmla="*/ 182314 w 3430674"/>
              <a:gd name="connsiteY0" fmla="*/ 17794 h 300448"/>
              <a:gd name="connsiteX1" fmla="*/ 1 w 3430674"/>
              <a:gd name="connsiteY1" fmla="*/ 148426 h 300448"/>
              <a:gd name="connsiteX2" fmla="*/ 109043 w 3430674"/>
              <a:gd name="connsiteY2" fmla="*/ 200761 h 300448"/>
              <a:gd name="connsiteX3" fmla="*/ 109557 w 3430674"/>
              <a:gd name="connsiteY3" fmla="*/ 300448 h 300448"/>
              <a:gd name="connsiteX4" fmla="*/ 2824789 w 3430674"/>
              <a:gd name="connsiteY4" fmla="*/ 236685 h 300448"/>
              <a:gd name="connsiteX5" fmla="*/ 3078300 w 3430674"/>
              <a:gd name="connsiteY5" fmla="*/ 157122 h 300448"/>
              <a:gd name="connsiteX6" fmla="*/ 3430674 w 3430674"/>
              <a:gd name="connsiteY6" fmla="*/ 29941 h 300448"/>
              <a:gd name="connsiteX7" fmla="*/ 324418 w 3430674"/>
              <a:gd name="connsiteY7" fmla="*/ 87028 h 300448"/>
              <a:gd name="connsiteX8" fmla="*/ 300154 w 3430674"/>
              <a:gd name="connsiteY8" fmla="*/ 10183 h 300448"/>
              <a:gd name="connsiteX9" fmla="*/ 182314 w 3430674"/>
              <a:gd name="connsiteY9" fmla="*/ 17794 h 300448"/>
              <a:gd name="connsiteX0" fmla="*/ 182314 w 3430674"/>
              <a:gd name="connsiteY0" fmla="*/ 17794 h 361493"/>
              <a:gd name="connsiteX1" fmla="*/ 1 w 3430674"/>
              <a:gd name="connsiteY1" fmla="*/ 148426 h 361493"/>
              <a:gd name="connsiteX2" fmla="*/ 109043 w 3430674"/>
              <a:gd name="connsiteY2" fmla="*/ 200761 h 361493"/>
              <a:gd name="connsiteX3" fmla="*/ 109557 w 3430674"/>
              <a:gd name="connsiteY3" fmla="*/ 300448 h 361493"/>
              <a:gd name="connsiteX4" fmla="*/ 2824789 w 3430674"/>
              <a:gd name="connsiteY4" fmla="*/ 236685 h 361493"/>
              <a:gd name="connsiteX5" fmla="*/ 3238817 w 3430674"/>
              <a:gd name="connsiteY5" fmla="*/ 361493 h 361493"/>
              <a:gd name="connsiteX6" fmla="*/ 3430674 w 3430674"/>
              <a:gd name="connsiteY6" fmla="*/ 29941 h 361493"/>
              <a:gd name="connsiteX7" fmla="*/ 324418 w 3430674"/>
              <a:gd name="connsiteY7" fmla="*/ 87028 h 361493"/>
              <a:gd name="connsiteX8" fmla="*/ 300154 w 3430674"/>
              <a:gd name="connsiteY8" fmla="*/ 10183 h 361493"/>
              <a:gd name="connsiteX9" fmla="*/ 182314 w 3430674"/>
              <a:gd name="connsiteY9" fmla="*/ 17794 h 361493"/>
              <a:gd name="connsiteX0" fmla="*/ 182314 w 3430674"/>
              <a:gd name="connsiteY0" fmla="*/ 17794 h 397091"/>
              <a:gd name="connsiteX1" fmla="*/ 1 w 3430674"/>
              <a:gd name="connsiteY1" fmla="*/ 148426 h 397091"/>
              <a:gd name="connsiteX2" fmla="*/ 109043 w 3430674"/>
              <a:gd name="connsiteY2" fmla="*/ 200761 h 397091"/>
              <a:gd name="connsiteX3" fmla="*/ 109557 w 3430674"/>
              <a:gd name="connsiteY3" fmla="*/ 300448 h 397091"/>
              <a:gd name="connsiteX4" fmla="*/ 2824789 w 3430674"/>
              <a:gd name="connsiteY4" fmla="*/ 236685 h 397091"/>
              <a:gd name="connsiteX5" fmla="*/ 3309868 w 3430674"/>
              <a:gd name="connsiteY5" fmla="*/ 397091 h 397091"/>
              <a:gd name="connsiteX6" fmla="*/ 3430674 w 3430674"/>
              <a:gd name="connsiteY6" fmla="*/ 29941 h 397091"/>
              <a:gd name="connsiteX7" fmla="*/ 324418 w 3430674"/>
              <a:gd name="connsiteY7" fmla="*/ 87028 h 397091"/>
              <a:gd name="connsiteX8" fmla="*/ 300154 w 3430674"/>
              <a:gd name="connsiteY8" fmla="*/ 10183 h 397091"/>
              <a:gd name="connsiteX9" fmla="*/ 182314 w 3430674"/>
              <a:gd name="connsiteY9" fmla="*/ 17794 h 397091"/>
              <a:gd name="connsiteX0" fmla="*/ 182314 w 3430674"/>
              <a:gd name="connsiteY0" fmla="*/ 17794 h 397091"/>
              <a:gd name="connsiteX1" fmla="*/ 1 w 3430674"/>
              <a:gd name="connsiteY1" fmla="*/ 148426 h 397091"/>
              <a:gd name="connsiteX2" fmla="*/ 109043 w 3430674"/>
              <a:gd name="connsiteY2" fmla="*/ 200761 h 397091"/>
              <a:gd name="connsiteX3" fmla="*/ 109557 w 3430674"/>
              <a:gd name="connsiteY3" fmla="*/ 300448 h 397091"/>
              <a:gd name="connsiteX4" fmla="*/ 2824789 w 3430674"/>
              <a:gd name="connsiteY4" fmla="*/ 236685 h 397091"/>
              <a:gd name="connsiteX5" fmla="*/ 3309868 w 3430674"/>
              <a:gd name="connsiteY5" fmla="*/ 397091 h 397091"/>
              <a:gd name="connsiteX6" fmla="*/ 3344673 w 3430674"/>
              <a:gd name="connsiteY6" fmla="*/ 338598 h 397091"/>
              <a:gd name="connsiteX7" fmla="*/ 3430674 w 3430674"/>
              <a:gd name="connsiteY7" fmla="*/ 29941 h 397091"/>
              <a:gd name="connsiteX8" fmla="*/ 324418 w 3430674"/>
              <a:gd name="connsiteY8" fmla="*/ 87028 h 397091"/>
              <a:gd name="connsiteX9" fmla="*/ 300154 w 3430674"/>
              <a:gd name="connsiteY9" fmla="*/ 10183 h 397091"/>
              <a:gd name="connsiteX10" fmla="*/ 182314 w 3430674"/>
              <a:gd name="connsiteY10" fmla="*/ 17794 h 397091"/>
              <a:gd name="connsiteX0" fmla="*/ 182314 w 3430674"/>
              <a:gd name="connsiteY0" fmla="*/ 17794 h 397091"/>
              <a:gd name="connsiteX1" fmla="*/ 1 w 3430674"/>
              <a:gd name="connsiteY1" fmla="*/ 148426 h 397091"/>
              <a:gd name="connsiteX2" fmla="*/ 109043 w 3430674"/>
              <a:gd name="connsiteY2" fmla="*/ 200761 h 397091"/>
              <a:gd name="connsiteX3" fmla="*/ 109557 w 3430674"/>
              <a:gd name="connsiteY3" fmla="*/ 300448 h 397091"/>
              <a:gd name="connsiteX4" fmla="*/ 2824789 w 3430674"/>
              <a:gd name="connsiteY4" fmla="*/ 236685 h 397091"/>
              <a:gd name="connsiteX5" fmla="*/ 3309868 w 3430674"/>
              <a:gd name="connsiteY5" fmla="*/ 397091 h 397091"/>
              <a:gd name="connsiteX6" fmla="*/ 3375636 w 3430674"/>
              <a:gd name="connsiteY6" fmla="*/ 368627 h 397091"/>
              <a:gd name="connsiteX7" fmla="*/ 3430674 w 3430674"/>
              <a:gd name="connsiteY7" fmla="*/ 29941 h 397091"/>
              <a:gd name="connsiteX8" fmla="*/ 324418 w 3430674"/>
              <a:gd name="connsiteY8" fmla="*/ 87028 h 397091"/>
              <a:gd name="connsiteX9" fmla="*/ 300154 w 3430674"/>
              <a:gd name="connsiteY9" fmla="*/ 10183 h 397091"/>
              <a:gd name="connsiteX10" fmla="*/ 182314 w 3430674"/>
              <a:gd name="connsiteY10" fmla="*/ 17794 h 397091"/>
              <a:gd name="connsiteX0" fmla="*/ 182314 w 3430674"/>
              <a:gd name="connsiteY0" fmla="*/ 17794 h 406405"/>
              <a:gd name="connsiteX1" fmla="*/ 1 w 3430674"/>
              <a:gd name="connsiteY1" fmla="*/ 148426 h 406405"/>
              <a:gd name="connsiteX2" fmla="*/ 109043 w 3430674"/>
              <a:gd name="connsiteY2" fmla="*/ 200761 h 406405"/>
              <a:gd name="connsiteX3" fmla="*/ 109557 w 3430674"/>
              <a:gd name="connsiteY3" fmla="*/ 300448 h 406405"/>
              <a:gd name="connsiteX4" fmla="*/ 2824789 w 3430674"/>
              <a:gd name="connsiteY4" fmla="*/ 236685 h 406405"/>
              <a:gd name="connsiteX5" fmla="*/ 3277198 w 3430674"/>
              <a:gd name="connsiteY5" fmla="*/ 406405 h 406405"/>
              <a:gd name="connsiteX6" fmla="*/ 3375636 w 3430674"/>
              <a:gd name="connsiteY6" fmla="*/ 368627 h 406405"/>
              <a:gd name="connsiteX7" fmla="*/ 3430674 w 3430674"/>
              <a:gd name="connsiteY7" fmla="*/ 29941 h 406405"/>
              <a:gd name="connsiteX8" fmla="*/ 324418 w 3430674"/>
              <a:gd name="connsiteY8" fmla="*/ 87028 h 406405"/>
              <a:gd name="connsiteX9" fmla="*/ 300154 w 3430674"/>
              <a:gd name="connsiteY9" fmla="*/ 10183 h 406405"/>
              <a:gd name="connsiteX10" fmla="*/ 182314 w 3430674"/>
              <a:gd name="connsiteY10" fmla="*/ 17794 h 406405"/>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24789 w 3430674"/>
              <a:gd name="connsiteY4" fmla="*/ 236685 h 411453"/>
              <a:gd name="connsiteX5" fmla="*/ 3285045 w 3430674"/>
              <a:gd name="connsiteY5" fmla="*/ 411453 h 411453"/>
              <a:gd name="connsiteX6" fmla="*/ 3375636 w 3430674"/>
              <a:gd name="connsiteY6" fmla="*/ 368627 h 411453"/>
              <a:gd name="connsiteX7" fmla="*/ 3430674 w 3430674"/>
              <a:gd name="connsiteY7" fmla="*/ 29941 h 411453"/>
              <a:gd name="connsiteX8" fmla="*/ 324418 w 3430674"/>
              <a:gd name="connsiteY8" fmla="*/ 87028 h 411453"/>
              <a:gd name="connsiteX9" fmla="*/ 300154 w 3430674"/>
              <a:gd name="connsiteY9" fmla="*/ 10183 h 411453"/>
              <a:gd name="connsiteX10" fmla="*/ 182314 w 3430674"/>
              <a:gd name="connsiteY10"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24789 w 3430674"/>
              <a:gd name="connsiteY4" fmla="*/ 236685 h 411453"/>
              <a:gd name="connsiteX5" fmla="*/ 2951622 w 3430674"/>
              <a:gd name="connsiteY5" fmla="*/ 287951 h 411453"/>
              <a:gd name="connsiteX6" fmla="*/ 3285045 w 3430674"/>
              <a:gd name="connsiteY6" fmla="*/ 411453 h 411453"/>
              <a:gd name="connsiteX7" fmla="*/ 3375636 w 3430674"/>
              <a:gd name="connsiteY7" fmla="*/ 368627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24789 w 3430674"/>
              <a:gd name="connsiteY4" fmla="*/ 236685 h 411453"/>
              <a:gd name="connsiteX5" fmla="*/ 3015254 w 3430674"/>
              <a:gd name="connsiteY5" fmla="*/ 308666 h 411453"/>
              <a:gd name="connsiteX6" fmla="*/ 3285045 w 3430674"/>
              <a:gd name="connsiteY6" fmla="*/ 411453 h 411453"/>
              <a:gd name="connsiteX7" fmla="*/ 3375636 w 3430674"/>
              <a:gd name="connsiteY7" fmla="*/ 368627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16516 w 3430674"/>
              <a:gd name="connsiteY4" fmla="*/ 241473 h 411453"/>
              <a:gd name="connsiteX5" fmla="*/ 3015254 w 3430674"/>
              <a:gd name="connsiteY5" fmla="*/ 308666 h 411453"/>
              <a:gd name="connsiteX6" fmla="*/ 3285045 w 3430674"/>
              <a:gd name="connsiteY6" fmla="*/ 411453 h 411453"/>
              <a:gd name="connsiteX7" fmla="*/ 3375636 w 3430674"/>
              <a:gd name="connsiteY7" fmla="*/ 368627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16516 w 3430674"/>
              <a:gd name="connsiteY4" fmla="*/ 241473 h 411453"/>
              <a:gd name="connsiteX5" fmla="*/ 3015254 w 3430674"/>
              <a:gd name="connsiteY5" fmla="*/ 308666 h 411453"/>
              <a:gd name="connsiteX6" fmla="*/ 3285045 w 3430674"/>
              <a:gd name="connsiteY6" fmla="*/ 411453 h 411453"/>
              <a:gd name="connsiteX7" fmla="*/ 3399177 w 3430674"/>
              <a:gd name="connsiteY7" fmla="*/ 383771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16516 w 3430674"/>
              <a:gd name="connsiteY4" fmla="*/ 241473 h 411453"/>
              <a:gd name="connsiteX5" fmla="*/ 3015254 w 3430674"/>
              <a:gd name="connsiteY5" fmla="*/ 308666 h 411453"/>
              <a:gd name="connsiteX6" fmla="*/ 3126395 w 3430674"/>
              <a:gd name="connsiteY6" fmla="*/ 349833 h 411453"/>
              <a:gd name="connsiteX7" fmla="*/ 3285045 w 3430674"/>
              <a:gd name="connsiteY7" fmla="*/ 411453 h 411453"/>
              <a:gd name="connsiteX8" fmla="*/ 3399177 w 3430674"/>
              <a:gd name="connsiteY8" fmla="*/ 383771 h 411453"/>
              <a:gd name="connsiteX9" fmla="*/ 3430674 w 3430674"/>
              <a:gd name="connsiteY9" fmla="*/ 29941 h 411453"/>
              <a:gd name="connsiteX10" fmla="*/ 324418 w 3430674"/>
              <a:gd name="connsiteY10" fmla="*/ 87028 h 411453"/>
              <a:gd name="connsiteX11" fmla="*/ 300154 w 3430674"/>
              <a:gd name="connsiteY11" fmla="*/ 10183 h 411453"/>
              <a:gd name="connsiteX12" fmla="*/ 182314 w 3430674"/>
              <a:gd name="connsiteY12" fmla="*/ 17794 h 411453"/>
              <a:gd name="connsiteX0" fmla="*/ 182314 w 3430674"/>
              <a:gd name="connsiteY0" fmla="*/ 17794 h 525738"/>
              <a:gd name="connsiteX1" fmla="*/ 1 w 3430674"/>
              <a:gd name="connsiteY1" fmla="*/ 148426 h 525738"/>
              <a:gd name="connsiteX2" fmla="*/ 109043 w 3430674"/>
              <a:gd name="connsiteY2" fmla="*/ 200761 h 525738"/>
              <a:gd name="connsiteX3" fmla="*/ 109557 w 3430674"/>
              <a:gd name="connsiteY3" fmla="*/ 300448 h 525738"/>
              <a:gd name="connsiteX4" fmla="*/ 2816516 w 3430674"/>
              <a:gd name="connsiteY4" fmla="*/ 241473 h 525738"/>
              <a:gd name="connsiteX5" fmla="*/ 3015254 w 3430674"/>
              <a:gd name="connsiteY5" fmla="*/ 308666 h 525738"/>
              <a:gd name="connsiteX6" fmla="*/ 3126395 w 3430674"/>
              <a:gd name="connsiteY6" fmla="*/ 349833 h 525738"/>
              <a:gd name="connsiteX7" fmla="*/ 3352678 w 3430674"/>
              <a:gd name="connsiteY7" fmla="*/ 525738 h 525738"/>
              <a:gd name="connsiteX8" fmla="*/ 3399177 w 3430674"/>
              <a:gd name="connsiteY8" fmla="*/ 383771 h 525738"/>
              <a:gd name="connsiteX9" fmla="*/ 3430674 w 3430674"/>
              <a:gd name="connsiteY9" fmla="*/ 29941 h 525738"/>
              <a:gd name="connsiteX10" fmla="*/ 324418 w 3430674"/>
              <a:gd name="connsiteY10" fmla="*/ 87028 h 525738"/>
              <a:gd name="connsiteX11" fmla="*/ 300154 w 3430674"/>
              <a:gd name="connsiteY11" fmla="*/ 10183 h 525738"/>
              <a:gd name="connsiteX12" fmla="*/ 182314 w 3430674"/>
              <a:gd name="connsiteY12" fmla="*/ 17794 h 525738"/>
              <a:gd name="connsiteX0" fmla="*/ 182314 w 3430674"/>
              <a:gd name="connsiteY0" fmla="*/ 17794 h 544889"/>
              <a:gd name="connsiteX1" fmla="*/ 1 w 3430674"/>
              <a:gd name="connsiteY1" fmla="*/ 148426 h 544889"/>
              <a:gd name="connsiteX2" fmla="*/ 109043 w 3430674"/>
              <a:gd name="connsiteY2" fmla="*/ 200761 h 544889"/>
              <a:gd name="connsiteX3" fmla="*/ 109557 w 3430674"/>
              <a:gd name="connsiteY3" fmla="*/ 300448 h 544889"/>
              <a:gd name="connsiteX4" fmla="*/ 2816516 w 3430674"/>
              <a:gd name="connsiteY4" fmla="*/ 241473 h 544889"/>
              <a:gd name="connsiteX5" fmla="*/ 3015254 w 3430674"/>
              <a:gd name="connsiteY5" fmla="*/ 308666 h 544889"/>
              <a:gd name="connsiteX6" fmla="*/ 3126395 w 3430674"/>
              <a:gd name="connsiteY6" fmla="*/ 349833 h 544889"/>
              <a:gd name="connsiteX7" fmla="*/ 3319580 w 3430674"/>
              <a:gd name="connsiteY7" fmla="*/ 544889 h 544889"/>
              <a:gd name="connsiteX8" fmla="*/ 3399177 w 3430674"/>
              <a:gd name="connsiteY8" fmla="*/ 383771 h 544889"/>
              <a:gd name="connsiteX9" fmla="*/ 3430674 w 3430674"/>
              <a:gd name="connsiteY9" fmla="*/ 29941 h 544889"/>
              <a:gd name="connsiteX10" fmla="*/ 324418 w 3430674"/>
              <a:gd name="connsiteY10" fmla="*/ 87028 h 544889"/>
              <a:gd name="connsiteX11" fmla="*/ 300154 w 3430674"/>
              <a:gd name="connsiteY11" fmla="*/ 10183 h 544889"/>
              <a:gd name="connsiteX12" fmla="*/ 182314 w 3430674"/>
              <a:gd name="connsiteY12" fmla="*/ 17794 h 544889"/>
              <a:gd name="connsiteX0" fmla="*/ 182314 w 3430674"/>
              <a:gd name="connsiteY0" fmla="*/ 17794 h 544889"/>
              <a:gd name="connsiteX1" fmla="*/ 1 w 3430674"/>
              <a:gd name="connsiteY1" fmla="*/ 148426 h 544889"/>
              <a:gd name="connsiteX2" fmla="*/ 109043 w 3430674"/>
              <a:gd name="connsiteY2" fmla="*/ 200761 h 544889"/>
              <a:gd name="connsiteX3" fmla="*/ 109557 w 3430674"/>
              <a:gd name="connsiteY3" fmla="*/ 300448 h 544889"/>
              <a:gd name="connsiteX4" fmla="*/ 2816516 w 3430674"/>
              <a:gd name="connsiteY4" fmla="*/ 241473 h 544889"/>
              <a:gd name="connsiteX5" fmla="*/ 3015254 w 3430674"/>
              <a:gd name="connsiteY5" fmla="*/ 308666 h 544889"/>
              <a:gd name="connsiteX6" fmla="*/ 3125113 w 3430674"/>
              <a:gd name="connsiteY6" fmla="*/ 379340 h 544889"/>
              <a:gd name="connsiteX7" fmla="*/ 3319580 w 3430674"/>
              <a:gd name="connsiteY7" fmla="*/ 544889 h 544889"/>
              <a:gd name="connsiteX8" fmla="*/ 3399177 w 3430674"/>
              <a:gd name="connsiteY8" fmla="*/ 383771 h 544889"/>
              <a:gd name="connsiteX9" fmla="*/ 3430674 w 3430674"/>
              <a:gd name="connsiteY9" fmla="*/ 29941 h 544889"/>
              <a:gd name="connsiteX10" fmla="*/ 324418 w 3430674"/>
              <a:gd name="connsiteY10" fmla="*/ 87028 h 544889"/>
              <a:gd name="connsiteX11" fmla="*/ 300154 w 3430674"/>
              <a:gd name="connsiteY11" fmla="*/ 10183 h 544889"/>
              <a:gd name="connsiteX12" fmla="*/ 182314 w 3430674"/>
              <a:gd name="connsiteY12" fmla="*/ 17794 h 544889"/>
              <a:gd name="connsiteX0" fmla="*/ 182314 w 3430674"/>
              <a:gd name="connsiteY0" fmla="*/ 17794 h 544889"/>
              <a:gd name="connsiteX1" fmla="*/ 1 w 3430674"/>
              <a:gd name="connsiteY1" fmla="*/ 148426 h 544889"/>
              <a:gd name="connsiteX2" fmla="*/ 109043 w 3430674"/>
              <a:gd name="connsiteY2" fmla="*/ 200761 h 544889"/>
              <a:gd name="connsiteX3" fmla="*/ 109557 w 3430674"/>
              <a:gd name="connsiteY3" fmla="*/ 300448 h 544889"/>
              <a:gd name="connsiteX4" fmla="*/ 2816516 w 3430674"/>
              <a:gd name="connsiteY4" fmla="*/ 241473 h 544889"/>
              <a:gd name="connsiteX5" fmla="*/ 2983012 w 3430674"/>
              <a:gd name="connsiteY5" fmla="*/ 308144 h 544889"/>
              <a:gd name="connsiteX6" fmla="*/ 3125113 w 3430674"/>
              <a:gd name="connsiteY6" fmla="*/ 379340 h 544889"/>
              <a:gd name="connsiteX7" fmla="*/ 3319580 w 3430674"/>
              <a:gd name="connsiteY7" fmla="*/ 544889 h 544889"/>
              <a:gd name="connsiteX8" fmla="*/ 3399177 w 3430674"/>
              <a:gd name="connsiteY8" fmla="*/ 383771 h 544889"/>
              <a:gd name="connsiteX9" fmla="*/ 3430674 w 3430674"/>
              <a:gd name="connsiteY9" fmla="*/ 29941 h 544889"/>
              <a:gd name="connsiteX10" fmla="*/ 324418 w 3430674"/>
              <a:gd name="connsiteY10" fmla="*/ 87028 h 544889"/>
              <a:gd name="connsiteX11" fmla="*/ 300154 w 3430674"/>
              <a:gd name="connsiteY11" fmla="*/ 10183 h 544889"/>
              <a:gd name="connsiteX12" fmla="*/ 182314 w 3430674"/>
              <a:gd name="connsiteY12" fmla="*/ 17794 h 544889"/>
              <a:gd name="connsiteX0" fmla="*/ 182314 w 3448980"/>
              <a:gd name="connsiteY0" fmla="*/ 17794 h 544889"/>
              <a:gd name="connsiteX1" fmla="*/ 1 w 3448980"/>
              <a:gd name="connsiteY1" fmla="*/ 148426 h 544889"/>
              <a:gd name="connsiteX2" fmla="*/ 109043 w 3448980"/>
              <a:gd name="connsiteY2" fmla="*/ 200761 h 544889"/>
              <a:gd name="connsiteX3" fmla="*/ 109557 w 3448980"/>
              <a:gd name="connsiteY3" fmla="*/ 300448 h 544889"/>
              <a:gd name="connsiteX4" fmla="*/ 2816516 w 3448980"/>
              <a:gd name="connsiteY4" fmla="*/ 241473 h 544889"/>
              <a:gd name="connsiteX5" fmla="*/ 2983012 w 3448980"/>
              <a:gd name="connsiteY5" fmla="*/ 308144 h 544889"/>
              <a:gd name="connsiteX6" fmla="*/ 3125113 w 3448980"/>
              <a:gd name="connsiteY6" fmla="*/ 379340 h 544889"/>
              <a:gd name="connsiteX7" fmla="*/ 3319580 w 3448980"/>
              <a:gd name="connsiteY7" fmla="*/ 544889 h 544889"/>
              <a:gd name="connsiteX8" fmla="*/ 3448980 w 3448980"/>
              <a:gd name="connsiteY8" fmla="*/ 537139 h 544889"/>
              <a:gd name="connsiteX9" fmla="*/ 3430674 w 3448980"/>
              <a:gd name="connsiteY9" fmla="*/ 29941 h 544889"/>
              <a:gd name="connsiteX10" fmla="*/ 324418 w 3448980"/>
              <a:gd name="connsiteY10" fmla="*/ 87028 h 544889"/>
              <a:gd name="connsiteX11" fmla="*/ 300154 w 3448980"/>
              <a:gd name="connsiteY11" fmla="*/ 10183 h 544889"/>
              <a:gd name="connsiteX12" fmla="*/ 182314 w 3448980"/>
              <a:gd name="connsiteY12" fmla="*/ 17794 h 544889"/>
              <a:gd name="connsiteX0" fmla="*/ 182314 w 3597670"/>
              <a:gd name="connsiteY0" fmla="*/ 17794 h 544889"/>
              <a:gd name="connsiteX1" fmla="*/ 1 w 3597670"/>
              <a:gd name="connsiteY1" fmla="*/ 148426 h 544889"/>
              <a:gd name="connsiteX2" fmla="*/ 109043 w 3597670"/>
              <a:gd name="connsiteY2" fmla="*/ 200761 h 544889"/>
              <a:gd name="connsiteX3" fmla="*/ 109557 w 3597670"/>
              <a:gd name="connsiteY3" fmla="*/ 300448 h 544889"/>
              <a:gd name="connsiteX4" fmla="*/ 2816516 w 3597670"/>
              <a:gd name="connsiteY4" fmla="*/ 241473 h 544889"/>
              <a:gd name="connsiteX5" fmla="*/ 2983012 w 3597670"/>
              <a:gd name="connsiteY5" fmla="*/ 308144 h 544889"/>
              <a:gd name="connsiteX6" fmla="*/ 3125113 w 3597670"/>
              <a:gd name="connsiteY6" fmla="*/ 379340 h 544889"/>
              <a:gd name="connsiteX7" fmla="*/ 3319580 w 3597670"/>
              <a:gd name="connsiteY7" fmla="*/ 544889 h 544889"/>
              <a:gd name="connsiteX8" fmla="*/ 3448980 w 3597670"/>
              <a:gd name="connsiteY8" fmla="*/ 537139 h 544889"/>
              <a:gd name="connsiteX9" fmla="*/ 3430674 w 3597670"/>
              <a:gd name="connsiteY9" fmla="*/ 29941 h 544889"/>
              <a:gd name="connsiteX10" fmla="*/ 324418 w 3597670"/>
              <a:gd name="connsiteY10" fmla="*/ 87028 h 544889"/>
              <a:gd name="connsiteX11" fmla="*/ 300154 w 3597670"/>
              <a:gd name="connsiteY11" fmla="*/ 10183 h 544889"/>
              <a:gd name="connsiteX12" fmla="*/ 182314 w 3597670"/>
              <a:gd name="connsiteY12" fmla="*/ 17794 h 544889"/>
              <a:gd name="connsiteX0" fmla="*/ 182314 w 3493463"/>
              <a:gd name="connsiteY0" fmla="*/ 17794 h 544889"/>
              <a:gd name="connsiteX1" fmla="*/ 1 w 3493463"/>
              <a:gd name="connsiteY1" fmla="*/ 148426 h 544889"/>
              <a:gd name="connsiteX2" fmla="*/ 109043 w 3493463"/>
              <a:gd name="connsiteY2" fmla="*/ 200761 h 544889"/>
              <a:gd name="connsiteX3" fmla="*/ 109557 w 3493463"/>
              <a:gd name="connsiteY3" fmla="*/ 300448 h 544889"/>
              <a:gd name="connsiteX4" fmla="*/ 2816516 w 3493463"/>
              <a:gd name="connsiteY4" fmla="*/ 241473 h 544889"/>
              <a:gd name="connsiteX5" fmla="*/ 2983012 w 3493463"/>
              <a:gd name="connsiteY5" fmla="*/ 308144 h 544889"/>
              <a:gd name="connsiteX6" fmla="*/ 3125113 w 3493463"/>
              <a:gd name="connsiteY6" fmla="*/ 379340 h 544889"/>
              <a:gd name="connsiteX7" fmla="*/ 3319580 w 3493463"/>
              <a:gd name="connsiteY7" fmla="*/ 544889 h 544889"/>
              <a:gd name="connsiteX8" fmla="*/ 3448980 w 3493463"/>
              <a:gd name="connsiteY8" fmla="*/ 537139 h 544889"/>
              <a:gd name="connsiteX9" fmla="*/ 3430674 w 3493463"/>
              <a:gd name="connsiteY9" fmla="*/ 29941 h 544889"/>
              <a:gd name="connsiteX10" fmla="*/ 324418 w 3493463"/>
              <a:gd name="connsiteY10" fmla="*/ 87028 h 544889"/>
              <a:gd name="connsiteX11" fmla="*/ 300154 w 3493463"/>
              <a:gd name="connsiteY11" fmla="*/ 10183 h 544889"/>
              <a:gd name="connsiteX12" fmla="*/ 182314 w 3493463"/>
              <a:gd name="connsiteY12" fmla="*/ 17794 h 544889"/>
              <a:gd name="connsiteX0" fmla="*/ 182314 w 3468520"/>
              <a:gd name="connsiteY0" fmla="*/ 17794 h 544889"/>
              <a:gd name="connsiteX1" fmla="*/ 1 w 3468520"/>
              <a:gd name="connsiteY1" fmla="*/ 148426 h 544889"/>
              <a:gd name="connsiteX2" fmla="*/ 109043 w 3468520"/>
              <a:gd name="connsiteY2" fmla="*/ 200761 h 544889"/>
              <a:gd name="connsiteX3" fmla="*/ 109557 w 3468520"/>
              <a:gd name="connsiteY3" fmla="*/ 300448 h 544889"/>
              <a:gd name="connsiteX4" fmla="*/ 2816516 w 3468520"/>
              <a:gd name="connsiteY4" fmla="*/ 241473 h 544889"/>
              <a:gd name="connsiteX5" fmla="*/ 2983012 w 3468520"/>
              <a:gd name="connsiteY5" fmla="*/ 308144 h 544889"/>
              <a:gd name="connsiteX6" fmla="*/ 3125113 w 3468520"/>
              <a:gd name="connsiteY6" fmla="*/ 379340 h 544889"/>
              <a:gd name="connsiteX7" fmla="*/ 3319580 w 3468520"/>
              <a:gd name="connsiteY7" fmla="*/ 544889 h 544889"/>
              <a:gd name="connsiteX8" fmla="*/ 3448980 w 3468520"/>
              <a:gd name="connsiteY8" fmla="*/ 537139 h 544889"/>
              <a:gd name="connsiteX9" fmla="*/ 3430674 w 3468520"/>
              <a:gd name="connsiteY9" fmla="*/ 29941 h 544889"/>
              <a:gd name="connsiteX10" fmla="*/ 324418 w 3468520"/>
              <a:gd name="connsiteY10" fmla="*/ 87028 h 544889"/>
              <a:gd name="connsiteX11" fmla="*/ 300154 w 3468520"/>
              <a:gd name="connsiteY11" fmla="*/ 10183 h 544889"/>
              <a:gd name="connsiteX12" fmla="*/ 182314 w 3468520"/>
              <a:gd name="connsiteY12" fmla="*/ 17794 h 544889"/>
              <a:gd name="connsiteX0" fmla="*/ 182314 w 3468520"/>
              <a:gd name="connsiteY0" fmla="*/ 17794 h 544889"/>
              <a:gd name="connsiteX1" fmla="*/ 1 w 3468520"/>
              <a:gd name="connsiteY1" fmla="*/ 148426 h 544889"/>
              <a:gd name="connsiteX2" fmla="*/ 109043 w 3468520"/>
              <a:gd name="connsiteY2" fmla="*/ 200761 h 544889"/>
              <a:gd name="connsiteX3" fmla="*/ 109557 w 3468520"/>
              <a:gd name="connsiteY3" fmla="*/ 300448 h 544889"/>
              <a:gd name="connsiteX4" fmla="*/ 2808242 w 3468520"/>
              <a:gd name="connsiteY4" fmla="*/ 246260 h 544889"/>
              <a:gd name="connsiteX5" fmla="*/ 2983012 w 3468520"/>
              <a:gd name="connsiteY5" fmla="*/ 308144 h 544889"/>
              <a:gd name="connsiteX6" fmla="*/ 3125113 w 3468520"/>
              <a:gd name="connsiteY6" fmla="*/ 379340 h 544889"/>
              <a:gd name="connsiteX7" fmla="*/ 3319580 w 3468520"/>
              <a:gd name="connsiteY7" fmla="*/ 544889 h 544889"/>
              <a:gd name="connsiteX8" fmla="*/ 3448980 w 3468520"/>
              <a:gd name="connsiteY8" fmla="*/ 537139 h 544889"/>
              <a:gd name="connsiteX9" fmla="*/ 3430674 w 3468520"/>
              <a:gd name="connsiteY9" fmla="*/ 29941 h 544889"/>
              <a:gd name="connsiteX10" fmla="*/ 324418 w 3468520"/>
              <a:gd name="connsiteY10" fmla="*/ 87028 h 544889"/>
              <a:gd name="connsiteX11" fmla="*/ 300154 w 3468520"/>
              <a:gd name="connsiteY11" fmla="*/ 10183 h 544889"/>
              <a:gd name="connsiteX12" fmla="*/ 182314 w 3468520"/>
              <a:gd name="connsiteY12" fmla="*/ 17794 h 544889"/>
              <a:gd name="connsiteX0" fmla="*/ 182314 w 3450058"/>
              <a:gd name="connsiteY0" fmla="*/ 17794 h 551501"/>
              <a:gd name="connsiteX1" fmla="*/ 1 w 3450058"/>
              <a:gd name="connsiteY1" fmla="*/ 148426 h 551501"/>
              <a:gd name="connsiteX2" fmla="*/ 109043 w 3450058"/>
              <a:gd name="connsiteY2" fmla="*/ 200761 h 551501"/>
              <a:gd name="connsiteX3" fmla="*/ 109557 w 3450058"/>
              <a:gd name="connsiteY3" fmla="*/ 300448 h 551501"/>
              <a:gd name="connsiteX4" fmla="*/ 2808242 w 3450058"/>
              <a:gd name="connsiteY4" fmla="*/ 246260 h 551501"/>
              <a:gd name="connsiteX5" fmla="*/ 2983012 w 3450058"/>
              <a:gd name="connsiteY5" fmla="*/ 308144 h 551501"/>
              <a:gd name="connsiteX6" fmla="*/ 3125113 w 3450058"/>
              <a:gd name="connsiteY6" fmla="*/ 379340 h 551501"/>
              <a:gd name="connsiteX7" fmla="*/ 3319580 w 3450058"/>
              <a:gd name="connsiteY7" fmla="*/ 544889 h 551501"/>
              <a:gd name="connsiteX8" fmla="*/ 3424157 w 3450058"/>
              <a:gd name="connsiteY8" fmla="*/ 551501 h 551501"/>
              <a:gd name="connsiteX9" fmla="*/ 3430674 w 3450058"/>
              <a:gd name="connsiteY9" fmla="*/ 29941 h 551501"/>
              <a:gd name="connsiteX10" fmla="*/ 324418 w 3450058"/>
              <a:gd name="connsiteY10" fmla="*/ 87028 h 551501"/>
              <a:gd name="connsiteX11" fmla="*/ 300154 w 3450058"/>
              <a:gd name="connsiteY11" fmla="*/ 10183 h 551501"/>
              <a:gd name="connsiteX12" fmla="*/ 182314 w 3450058"/>
              <a:gd name="connsiteY12" fmla="*/ 17794 h 551501"/>
              <a:gd name="connsiteX0" fmla="*/ 182314 w 3450347"/>
              <a:gd name="connsiteY0" fmla="*/ 17794 h 551501"/>
              <a:gd name="connsiteX1" fmla="*/ 1 w 3450347"/>
              <a:gd name="connsiteY1" fmla="*/ 148426 h 551501"/>
              <a:gd name="connsiteX2" fmla="*/ 109043 w 3450347"/>
              <a:gd name="connsiteY2" fmla="*/ 200761 h 551501"/>
              <a:gd name="connsiteX3" fmla="*/ 109557 w 3450347"/>
              <a:gd name="connsiteY3" fmla="*/ 300448 h 551501"/>
              <a:gd name="connsiteX4" fmla="*/ 2808242 w 3450347"/>
              <a:gd name="connsiteY4" fmla="*/ 246260 h 551501"/>
              <a:gd name="connsiteX5" fmla="*/ 2983012 w 3450347"/>
              <a:gd name="connsiteY5" fmla="*/ 308144 h 551501"/>
              <a:gd name="connsiteX6" fmla="*/ 3125113 w 3450347"/>
              <a:gd name="connsiteY6" fmla="*/ 379340 h 551501"/>
              <a:gd name="connsiteX7" fmla="*/ 3319580 w 3450347"/>
              <a:gd name="connsiteY7" fmla="*/ 544889 h 551501"/>
              <a:gd name="connsiteX8" fmla="*/ 3424157 w 3450347"/>
              <a:gd name="connsiteY8" fmla="*/ 551501 h 551501"/>
              <a:gd name="connsiteX9" fmla="*/ 3431529 w 3450347"/>
              <a:gd name="connsiteY9" fmla="*/ 10269 h 551501"/>
              <a:gd name="connsiteX10" fmla="*/ 324418 w 3450347"/>
              <a:gd name="connsiteY10" fmla="*/ 87028 h 551501"/>
              <a:gd name="connsiteX11" fmla="*/ 300154 w 3450347"/>
              <a:gd name="connsiteY11" fmla="*/ 10183 h 551501"/>
              <a:gd name="connsiteX12" fmla="*/ 182314 w 3450347"/>
              <a:gd name="connsiteY12" fmla="*/ 17794 h 551501"/>
              <a:gd name="connsiteX0" fmla="*/ 182314 w 3450347"/>
              <a:gd name="connsiteY0" fmla="*/ 17794 h 551501"/>
              <a:gd name="connsiteX1" fmla="*/ 1 w 3450347"/>
              <a:gd name="connsiteY1" fmla="*/ 148426 h 551501"/>
              <a:gd name="connsiteX2" fmla="*/ 109043 w 3450347"/>
              <a:gd name="connsiteY2" fmla="*/ 200761 h 551501"/>
              <a:gd name="connsiteX3" fmla="*/ 109557 w 3450347"/>
              <a:gd name="connsiteY3" fmla="*/ 300448 h 551501"/>
              <a:gd name="connsiteX4" fmla="*/ 2808242 w 3450347"/>
              <a:gd name="connsiteY4" fmla="*/ 246260 h 551501"/>
              <a:gd name="connsiteX5" fmla="*/ 2983012 w 3450347"/>
              <a:gd name="connsiteY5" fmla="*/ 308144 h 551501"/>
              <a:gd name="connsiteX6" fmla="*/ 3125113 w 3450347"/>
              <a:gd name="connsiteY6" fmla="*/ 379340 h 551501"/>
              <a:gd name="connsiteX7" fmla="*/ 3319580 w 3450347"/>
              <a:gd name="connsiteY7" fmla="*/ 544889 h 551501"/>
              <a:gd name="connsiteX8" fmla="*/ 3424157 w 3450347"/>
              <a:gd name="connsiteY8" fmla="*/ 551501 h 551501"/>
              <a:gd name="connsiteX9" fmla="*/ 3431529 w 3450347"/>
              <a:gd name="connsiteY9" fmla="*/ 10269 h 551501"/>
              <a:gd name="connsiteX10" fmla="*/ 3407136 w 3450347"/>
              <a:gd name="connsiteY10" fmla="*/ 14796 h 551501"/>
              <a:gd name="connsiteX11" fmla="*/ 324418 w 3450347"/>
              <a:gd name="connsiteY11" fmla="*/ 87028 h 551501"/>
              <a:gd name="connsiteX12" fmla="*/ 300154 w 3450347"/>
              <a:gd name="connsiteY12" fmla="*/ 10183 h 551501"/>
              <a:gd name="connsiteX13" fmla="*/ 182314 w 3450347"/>
              <a:gd name="connsiteY13" fmla="*/ 17794 h 551501"/>
              <a:gd name="connsiteX0" fmla="*/ 182314 w 3450347"/>
              <a:gd name="connsiteY0" fmla="*/ 17794 h 551501"/>
              <a:gd name="connsiteX1" fmla="*/ 1 w 3450347"/>
              <a:gd name="connsiteY1" fmla="*/ 148426 h 551501"/>
              <a:gd name="connsiteX2" fmla="*/ 109043 w 3450347"/>
              <a:gd name="connsiteY2" fmla="*/ 200761 h 551501"/>
              <a:gd name="connsiteX3" fmla="*/ 109557 w 3450347"/>
              <a:gd name="connsiteY3" fmla="*/ 300448 h 551501"/>
              <a:gd name="connsiteX4" fmla="*/ 2808242 w 3450347"/>
              <a:gd name="connsiteY4" fmla="*/ 246260 h 551501"/>
              <a:gd name="connsiteX5" fmla="*/ 2983012 w 3450347"/>
              <a:gd name="connsiteY5" fmla="*/ 308144 h 551501"/>
              <a:gd name="connsiteX6" fmla="*/ 3125113 w 3450347"/>
              <a:gd name="connsiteY6" fmla="*/ 379340 h 551501"/>
              <a:gd name="connsiteX7" fmla="*/ 3319580 w 3450347"/>
              <a:gd name="connsiteY7" fmla="*/ 544889 h 551501"/>
              <a:gd name="connsiteX8" fmla="*/ 3424157 w 3450347"/>
              <a:gd name="connsiteY8" fmla="*/ 551501 h 551501"/>
              <a:gd name="connsiteX9" fmla="*/ 3431529 w 3450347"/>
              <a:gd name="connsiteY9" fmla="*/ 10269 h 551501"/>
              <a:gd name="connsiteX10" fmla="*/ 3391015 w 3450347"/>
              <a:gd name="connsiteY10" fmla="*/ 14535 h 551501"/>
              <a:gd name="connsiteX11" fmla="*/ 324418 w 3450347"/>
              <a:gd name="connsiteY11" fmla="*/ 87028 h 551501"/>
              <a:gd name="connsiteX12" fmla="*/ 300154 w 3450347"/>
              <a:gd name="connsiteY12" fmla="*/ 10183 h 551501"/>
              <a:gd name="connsiteX13" fmla="*/ 182314 w 3450347"/>
              <a:gd name="connsiteY13" fmla="*/ 17794 h 551501"/>
              <a:gd name="connsiteX0" fmla="*/ 182314 w 3460999"/>
              <a:gd name="connsiteY0" fmla="*/ 17794 h 551501"/>
              <a:gd name="connsiteX1" fmla="*/ 1 w 3460999"/>
              <a:gd name="connsiteY1" fmla="*/ 148426 h 551501"/>
              <a:gd name="connsiteX2" fmla="*/ 109043 w 3460999"/>
              <a:gd name="connsiteY2" fmla="*/ 200761 h 551501"/>
              <a:gd name="connsiteX3" fmla="*/ 109557 w 3460999"/>
              <a:gd name="connsiteY3" fmla="*/ 300448 h 551501"/>
              <a:gd name="connsiteX4" fmla="*/ 2808242 w 3460999"/>
              <a:gd name="connsiteY4" fmla="*/ 246260 h 551501"/>
              <a:gd name="connsiteX5" fmla="*/ 2983012 w 3460999"/>
              <a:gd name="connsiteY5" fmla="*/ 308144 h 551501"/>
              <a:gd name="connsiteX6" fmla="*/ 3125113 w 3460999"/>
              <a:gd name="connsiteY6" fmla="*/ 379340 h 551501"/>
              <a:gd name="connsiteX7" fmla="*/ 3319580 w 3460999"/>
              <a:gd name="connsiteY7" fmla="*/ 544889 h 551501"/>
              <a:gd name="connsiteX8" fmla="*/ 3424157 w 3460999"/>
              <a:gd name="connsiteY8" fmla="*/ 551501 h 551501"/>
              <a:gd name="connsiteX9" fmla="*/ 3460943 w 3460999"/>
              <a:gd name="connsiteY9" fmla="*/ 261736 h 551501"/>
              <a:gd name="connsiteX10" fmla="*/ 3431529 w 3460999"/>
              <a:gd name="connsiteY10" fmla="*/ 10269 h 551501"/>
              <a:gd name="connsiteX11" fmla="*/ 3391015 w 3460999"/>
              <a:gd name="connsiteY11" fmla="*/ 14535 h 551501"/>
              <a:gd name="connsiteX12" fmla="*/ 324418 w 3460999"/>
              <a:gd name="connsiteY12" fmla="*/ 87028 h 551501"/>
              <a:gd name="connsiteX13" fmla="*/ 300154 w 3460999"/>
              <a:gd name="connsiteY13" fmla="*/ 10183 h 551501"/>
              <a:gd name="connsiteX14" fmla="*/ 182314 w 3460999"/>
              <a:gd name="connsiteY14" fmla="*/ 17794 h 551501"/>
              <a:gd name="connsiteX0" fmla="*/ 182314 w 3926328"/>
              <a:gd name="connsiteY0" fmla="*/ 17794 h 551501"/>
              <a:gd name="connsiteX1" fmla="*/ 1 w 3926328"/>
              <a:gd name="connsiteY1" fmla="*/ 148426 h 551501"/>
              <a:gd name="connsiteX2" fmla="*/ 109043 w 3926328"/>
              <a:gd name="connsiteY2" fmla="*/ 200761 h 551501"/>
              <a:gd name="connsiteX3" fmla="*/ 109557 w 3926328"/>
              <a:gd name="connsiteY3" fmla="*/ 300448 h 551501"/>
              <a:gd name="connsiteX4" fmla="*/ 2808242 w 3926328"/>
              <a:gd name="connsiteY4" fmla="*/ 246260 h 551501"/>
              <a:gd name="connsiteX5" fmla="*/ 2983012 w 3926328"/>
              <a:gd name="connsiteY5" fmla="*/ 308144 h 551501"/>
              <a:gd name="connsiteX6" fmla="*/ 3125113 w 3926328"/>
              <a:gd name="connsiteY6" fmla="*/ 379340 h 551501"/>
              <a:gd name="connsiteX7" fmla="*/ 3319580 w 3926328"/>
              <a:gd name="connsiteY7" fmla="*/ 544889 h 551501"/>
              <a:gd name="connsiteX8" fmla="*/ 3424157 w 3926328"/>
              <a:gd name="connsiteY8" fmla="*/ 551501 h 551501"/>
              <a:gd name="connsiteX9" fmla="*/ 3926326 w 3926328"/>
              <a:gd name="connsiteY9" fmla="*/ 318474 h 551501"/>
              <a:gd name="connsiteX10" fmla="*/ 3431529 w 3926328"/>
              <a:gd name="connsiteY10" fmla="*/ 10269 h 551501"/>
              <a:gd name="connsiteX11" fmla="*/ 3391015 w 3926328"/>
              <a:gd name="connsiteY11" fmla="*/ 14535 h 551501"/>
              <a:gd name="connsiteX12" fmla="*/ 324418 w 3926328"/>
              <a:gd name="connsiteY12" fmla="*/ 87028 h 551501"/>
              <a:gd name="connsiteX13" fmla="*/ 300154 w 3926328"/>
              <a:gd name="connsiteY13" fmla="*/ 10183 h 551501"/>
              <a:gd name="connsiteX14" fmla="*/ 182314 w 3926328"/>
              <a:gd name="connsiteY14" fmla="*/ 17794 h 551501"/>
              <a:gd name="connsiteX0" fmla="*/ 182314 w 3935362"/>
              <a:gd name="connsiteY0" fmla="*/ 17794 h 551501"/>
              <a:gd name="connsiteX1" fmla="*/ 1 w 3935362"/>
              <a:gd name="connsiteY1" fmla="*/ 148426 h 551501"/>
              <a:gd name="connsiteX2" fmla="*/ 109043 w 3935362"/>
              <a:gd name="connsiteY2" fmla="*/ 200761 h 551501"/>
              <a:gd name="connsiteX3" fmla="*/ 109557 w 3935362"/>
              <a:gd name="connsiteY3" fmla="*/ 300448 h 551501"/>
              <a:gd name="connsiteX4" fmla="*/ 2808242 w 3935362"/>
              <a:gd name="connsiteY4" fmla="*/ 246260 h 551501"/>
              <a:gd name="connsiteX5" fmla="*/ 2983012 w 3935362"/>
              <a:gd name="connsiteY5" fmla="*/ 308144 h 551501"/>
              <a:gd name="connsiteX6" fmla="*/ 3125113 w 3935362"/>
              <a:gd name="connsiteY6" fmla="*/ 379340 h 551501"/>
              <a:gd name="connsiteX7" fmla="*/ 3319580 w 3935362"/>
              <a:gd name="connsiteY7" fmla="*/ 544889 h 551501"/>
              <a:gd name="connsiteX8" fmla="*/ 3424157 w 3935362"/>
              <a:gd name="connsiteY8" fmla="*/ 551501 h 551501"/>
              <a:gd name="connsiteX9" fmla="*/ 3727316 w 3935362"/>
              <a:gd name="connsiteY9" fmla="*/ 443212 h 551501"/>
              <a:gd name="connsiteX10" fmla="*/ 3926326 w 3935362"/>
              <a:gd name="connsiteY10" fmla="*/ 318474 h 551501"/>
              <a:gd name="connsiteX11" fmla="*/ 3431529 w 3935362"/>
              <a:gd name="connsiteY11" fmla="*/ 10269 h 551501"/>
              <a:gd name="connsiteX12" fmla="*/ 3391015 w 3935362"/>
              <a:gd name="connsiteY12" fmla="*/ 14535 h 551501"/>
              <a:gd name="connsiteX13" fmla="*/ 324418 w 3935362"/>
              <a:gd name="connsiteY13" fmla="*/ 87028 h 551501"/>
              <a:gd name="connsiteX14" fmla="*/ 300154 w 3935362"/>
              <a:gd name="connsiteY14" fmla="*/ 10183 h 551501"/>
              <a:gd name="connsiteX15" fmla="*/ 182314 w 3935362"/>
              <a:gd name="connsiteY15" fmla="*/ 17794 h 551501"/>
              <a:gd name="connsiteX0" fmla="*/ 182314 w 4174817"/>
              <a:gd name="connsiteY0" fmla="*/ 17794 h 551501"/>
              <a:gd name="connsiteX1" fmla="*/ 1 w 4174817"/>
              <a:gd name="connsiteY1" fmla="*/ 148426 h 551501"/>
              <a:gd name="connsiteX2" fmla="*/ 109043 w 4174817"/>
              <a:gd name="connsiteY2" fmla="*/ 200761 h 551501"/>
              <a:gd name="connsiteX3" fmla="*/ 109557 w 4174817"/>
              <a:gd name="connsiteY3" fmla="*/ 300448 h 551501"/>
              <a:gd name="connsiteX4" fmla="*/ 2808242 w 4174817"/>
              <a:gd name="connsiteY4" fmla="*/ 246260 h 551501"/>
              <a:gd name="connsiteX5" fmla="*/ 2983012 w 4174817"/>
              <a:gd name="connsiteY5" fmla="*/ 308144 h 551501"/>
              <a:gd name="connsiteX6" fmla="*/ 3125113 w 4174817"/>
              <a:gd name="connsiteY6" fmla="*/ 379340 h 551501"/>
              <a:gd name="connsiteX7" fmla="*/ 3319580 w 4174817"/>
              <a:gd name="connsiteY7" fmla="*/ 544889 h 551501"/>
              <a:gd name="connsiteX8" fmla="*/ 3424157 w 4174817"/>
              <a:gd name="connsiteY8" fmla="*/ 551501 h 551501"/>
              <a:gd name="connsiteX9" fmla="*/ 3727316 w 4174817"/>
              <a:gd name="connsiteY9" fmla="*/ 443212 h 551501"/>
              <a:gd name="connsiteX10" fmla="*/ 4170709 w 4174817"/>
              <a:gd name="connsiteY10" fmla="*/ 263368 h 551501"/>
              <a:gd name="connsiteX11" fmla="*/ 3431529 w 4174817"/>
              <a:gd name="connsiteY11" fmla="*/ 10269 h 551501"/>
              <a:gd name="connsiteX12" fmla="*/ 3391015 w 4174817"/>
              <a:gd name="connsiteY12" fmla="*/ 14535 h 551501"/>
              <a:gd name="connsiteX13" fmla="*/ 324418 w 4174817"/>
              <a:gd name="connsiteY13" fmla="*/ 87028 h 551501"/>
              <a:gd name="connsiteX14" fmla="*/ 300154 w 4174817"/>
              <a:gd name="connsiteY14" fmla="*/ 10183 h 551501"/>
              <a:gd name="connsiteX15" fmla="*/ 182314 w 4174817"/>
              <a:gd name="connsiteY15" fmla="*/ 17794 h 551501"/>
              <a:gd name="connsiteX0" fmla="*/ 182314 w 4206832"/>
              <a:gd name="connsiteY0" fmla="*/ 17794 h 551501"/>
              <a:gd name="connsiteX1" fmla="*/ 1 w 4206832"/>
              <a:gd name="connsiteY1" fmla="*/ 148426 h 551501"/>
              <a:gd name="connsiteX2" fmla="*/ 109043 w 4206832"/>
              <a:gd name="connsiteY2" fmla="*/ 200761 h 551501"/>
              <a:gd name="connsiteX3" fmla="*/ 109557 w 4206832"/>
              <a:gd name="connsiteY3" fmla="*/ 300448 h 551501"/>
              <a:gd name="connsiteX4" fmla="*/ 2808242 w 4206832"/>
              <a:gd name="connsiteY4" fmla="*/ 246260 h 551501"/>
              <a:gd name="connsiteX5" fmla="*/ 2983012 w 4206832"/>
              <a:gd name="connsiteY5" fmla="*/ 308144 h 551501"/>
              <a:gd name="connsiteX6" fmla="*/ 3125113 w 4206832"/>
              <a:gd name="connsiteY6" fmla="*/ 379340 h 551501"/>
              <a:gd name="connsiteX7" fmla="*/ 3319580 w 4206832"/>
              <a:gd name="connsiteY7" fmla="*/ 544889 h 551501"/>
              <a:gd name="connsiteX8" fmla="*/ 3424157 w 4206832"/>
              <a:gd name="connsiteY8" fmla="*/ 551501 h 551501"/>
              <a:gd name="connsiteX9" fmla="*/ 3727316 w 4206832"/>
              <a:gd name="connsiteY9" fmla="*/ 443212 h 551501"/>
              <a:gd name="connsiteX10" fmla="*/ 4054869 w 4206832"/>
              <a:gd name="connsiteY10" fmla="*/ 330394 h 551501"/>
              <a:gd name="connsiteX11" fmla="*/ 4170709 w 4206832"/>
              <a:gd name="connsiteY11" fmla="*/ 263368 h 551501"/>
              <a:gd name="connsiteX12" fmla="*/ 3431529 w 4206832"/>
              <a:gd name="connsiteY12" fmla="*/ 10269 h 551501"/>
              <a:gd name="connsiteX13" fmla="*/ 3391015 w 4206832"/>
              <a:gd name="connsiteY13" fmla="*/ 14535 h 551501"/>
              <a:gd name="connsiteX14" fmla="*/ 324418 w 4206832"/>
              <a:gd name="connsiteY14" fmla="*/ 87028 h 551501"/>
              <a:gd name="connsiteX15" fmla="*/ 300154 w 4206832"/>
              <a:gd name="connsiteY15" fmla="*/ 10183 h 551501"/>
              <a:gd name="connsiteX16" fmla="*/ 182314 w 4206832"/>
              <a:gd name="connsiteY16" fmla="*/ 17794 h 551501"/>
              <a:gd name="connsiteX0" fmla="*/ 182314 w 4208145"/>
              <a:gd name="connsiteY0" fmla="*/ 17794 h 551501"/>
              <a:gd name="connsiteX1" fmla="*/ 1 w 4208145"/>
              <a:gd name="connsiteY1" fmla="*/ 148426 h 551501"/>
              <a:gd name="connsiteX2" fmla="*/ 109043 w 4208145"/>
              <a:gd name="connsiteY2" fmla="*/ 200761 h 551501"/>
              <a:gd name="connsiteX3" fmla="*/ 109557 w 4208145"/>
              <a:gd name="connsiteY3" fmla="*/ 300448 h 551501"/>
              <a:gd name="connsiteX4" fmla="*/ 2808242 w 4208145"/>
              <a:gd name="connsiteY4" fmla="*/ 246260 h 551501"/>
              <a:gd name="connsiteX5" fmla="*/ 2983012 w 4208145"/>
              <a:gd name="connsiteY5" fmla="*/ 308144 h 551501"/>
              <a:gd name="connsiteX6" fmla="*/ 3125113 w 4208145"/>
              <a:gd name="connsiteY6" fmla="*/ 379340 h 551501"/>
              <a:gd name="connsiteX7" fmla="*/ 3319580 w 4208145"/>
              <a:gd name="connsiteY7" fmla="*/ 544889 h 551501"/>
              <a:gd name="connsiteX8" fmla="*/ 3424157 w 4208145"/>
              <a:gd name="connsiteY8" fmla="*/ 551501 h 551501"/>
              <a:gd name="connsiteX9" fmla="*/ 3727316 w 4208145"/>
              <a:gd name="connsiteY9" fmla="*/ 443212 h 551501"/>
              <a:gd name="connsiteX10" fmla="*/ 4063144 w 4208145"/>
              <a:gd name="connsiteY10" fmla="*/ 325607 h 551501"/>
              <a:gd name="connsiteX11" fmla="*/ 4170709 w 4208145"/>
              <a:gd name="connsiteY11" fmla="*/ 263368 h 551501"/>
              <a:gd name="connsiteX12" fmla="*/ 3431529 w 4208145"/>
              <a:gd name="connsiteY12" fmla="*/ 10269 h 551501"/>
              <a:gd name="connsiteX13" fmla="*/ 3391015 w 4208145"/>
              <a:gd name="connsiteY13" fmla="*/ 14535 h 551501"/>
              <a:gd name="connsiteX14" fmla="*/ 324418 w 4208145"/>
              <a:gd name="connsiteY14" fmla="*/ 87028 h 551501"/>
              <a:gd name="connsiteX15" fmla="*/ 300154 w 4208145"/>
              <a:gd name="connsiteY15" fmla="*/ 10183 h 551501"/>
              <a:gd name="connsiteX16" fmla="*/ 182314 w 4208145"/>
              <a:gd name="connsiteY16" fmla="*/ 17794 h 551501"/>
              <a:gd name="connsiteX0" fmla="*/ 182314 w 4332578"/>
              <a:gd name="connsiteY0" fmla="*/ 17794 h 551501"/>
              <a:gd name="connsiteX1" fmla="*/ 1 w 4332578"/>
              <a:gd name="connsiteY1" fmla="*/ 148426 h 551501"/>
              <a:gd name="connsiteX2" fmla="*/ 109043 w 4332578"/>
              <a:gd name="connsiteY2" fmla="*/ 200761 h 551501"/>
              <a:gd name="connsiteX3" fmla="*/ 109557 w 4332578"/>
              <a:gd name="connsiteY3" fmla="*/ 300448 h 551501"/>
              <a:gd name="connsiteX4" fmla="*/ 2808242 w 4332578"/>
              <a:gd name="connsiteY4" fmla="*/ 246260 h 551501"/>
              <a:gd name="connsiteX5" fmla="*/ 2983012 w 4332578"/>
              <a:gd name="connsiteY5" fmla="*/ 308144 h 551501"/>
              <a:gd name="connsiteX6" fmla="*/ 3125113 w 4332578"/>
              <a:gd name="connsiteY6" fmla="*/ 379340 h 551501"/>
              <a:gd name="connsiteX7" fmla="*/ 3319580 w 4332578"/>
              <a:gd name="connsiteY7" fmla="*/ 544889 h 551501"/>
              <a:gd name="connsiteX8" fmla="*/ 3424157 w 4332578"/>
              <a:gd name="connsiteY8" fmla="*/ 551501 h 551501"/>
              <a:gd name="connsiteX9" fmla="*/ 3727316 w 4332578"/>
              <a:gd name="connsiteY9" fmla="*/ 443212 h 551501"/>
              <a:gd name="connsiteX10" fmla="*/ 4063144 w 4332578"/>
              <a:gd name="connsiteY10" fmla="*/ 325607 h 551501"/>
              <a:gd name="connsiteX11" fmla="*/ 4309506 w 4332578"/>
              <a:gd name="connsiteY11" fmla="*/ 39228 h 551501"/>
              <a:gd name="connsiteX12" fmla="*/ 3431529 w 4332578"/>
              <a:gd name="connsiteY12" fmla="*/ 10269 h 551501"/>
              <a:gd name="connsiteX13" fmla="*/ 3391015 w 4332578"/>
              <a:gd name="connsiteY13" fmla="*/ 14535 h 551501"/>
              <a:gd name="connsiteX14" fmla="*/ 324418 w 4332578"/>
              <a:gd name="connsiteY14" fmla="*/ 87028 h 551501"/>
              <a:gd name="connsiteX15" fmla="*/ 300154 w 4332578"/>
              <a:gd name="connsiteY15" fmla="*/ 10183 h 551501"/>
              <a:gd name="connsiteX16" fmla="*/ 182314 w 4332578"/>
              <a:gd name="connsiteY16" fmla="*/ 17794 h 551501"/>
              <a:gd name="connsiteX0" fmla="*/ 182314 w 4357081"/>
              <a:gd name="connsiteY0" fmla="*/ 17794 h 551501"/>
              <a:gd name="connsiteX1" fmla="*/ 1 w 4357081"/>
              <a:gd name="connsiteY1" fmla="*/ 148426 h 551501"/>
              <a:gd name="connsiteX2" fmla="*/ 109043 w 4357081"/>
              <a:gd name="connsiteY2" fmla="*/ 200761 h 551501"/>
              <a:gd name="connsiteX3" fmla="*/ 109557 w 4357081"/>
              <a:gd name="connsiteY3" fmla="*/ 300448 h 551501"/>
              <a:gd name="connsiteX4" fmla="*/ 2808242 w 4357081"/>
              <a:gd name="connsiteY4" fmla="*/ 246260 h 551501"/>
              <a:gd name="connsiteX5" fmla="*/ 2983012 w 4357081"/>
              <a:gd name="connsiteY5" fmla="*/ 308144 h 551501"/>
              <a:gd name="connsiteX6" fmla="*/ 3125113 w 4357081"/>
              <a:gd name="connsiteY6" fmla="*/ 379340 h 551501"/>
              <a:gd name="connsiteX7" fmla="*/ 3319580 w 4357081"/>
              <a:gd name="connsiteY7" fmla="*/ 544889 h 551501"/>
              <a:gd name="connsiteX8" fmla="*/ 3424157 w 4357081"/>
              <a:gd name="connsiteY8" fmla="*/ 551501 h 551501"/>
              <a:gd name="connsiteX9" fmla="*/ 3727316 w 4357081"/>
              <a:gd name="connsiteY9" fmla="*/ 443212 h 551501"/>
              <a:gd name="connsiteX10" fmla="*/ 4063144 w 4357081"/>
              <a:gd name="connsiteY10" fmla="*/ 325607 h 551501"/>
              <a:gd name="connsiteX11" fmla="*/ 4221210 w 4357081"/>
              <a:gd name="connsiteY11" fmla="*/ 214971 h 551501"/>
              <a:gd name="connsiteX12" fmla="*/ 4309506 w 4357081"/>
              <a:gd name="connsiteY12" fmla="*/ 39228 h 551501"/>
              <a:gd name="connsiteX13" fmla="*/ 3431529 w 4357081"/>
              <a:gd name="connsiteY13" fmla="*/ 10269 h 551501"/>
              <a:gd name="connsiteX14" fmla="*/ 3391015 w 4357081"/>
              <a:gd name="connsiteY14" fmla="*/ 14535 h 551501"/>
              <a:gd name="connsiteX15" fmla="*/ 324418 w 4357081"/>
              <a:gd name="connsiteY15" fmla="*/ 87028 h 551501"/>
              <a:gd name="connsiteX16" fmla="*/ 300154 w 4357081"/>
              <a:gd name="connsiteY16" fmla="*/ 10183 h 551501"/>
              <a:gd name="connsiteX17" fmla="*/ 182314 w 4357081"/>
              <a:gd name="connsiteY17" fmla="*/ 17794 h 551501"/>
              <a:gd name="connsiteX0" fmla="*/ 182314 w 4369965"/>
              <a:gd name="connsiteY0" fmla="*/ 17794 h 551501"/>
              <a:gd name="connsiteX1" fmla="*/ 1 w 4369965"/>
              <a:gd name="connsiteY1" fmla="*/ 148426 h 551501"/>
              <a:gd name="connsiteX2" fmla="*/ 109043 w 4369965"/>
              <a:gd name="connsiteY2" fmla="*/ 200761 h 551501"/>
              <a:gd name="connsiteX3" fmla="*/ 109557 w 4369965"/>
              <a:gd name="connsiteY3" fmla="*/ 300448 h 551501"/>
              <a:gd name="connsiteX4" fmla="*/ 2808242 w 4369965"/>
              <a:gd name="connsiteY4" fmla="*/ 246260 h 551501"/>
              <a:gd name="connsiteX5" fmla="*/ 2983012 w 4369965"/>
              <a:gd name="connsiteY5" fmla="*/ 308144 h 551501"/>
              <a:gd name="connsiteX6" fmla="*/ 3125113 w 4369965"/>
              <a:gd name="connsiteY6" fmla="*/ 379340 h 551501"/>
              <a:gd name="connsiteX7" fmla="*/ 3319580 w 4369965"/>
              <a:gd name="connsiteY7" fmla="*/ 544889 h 551501"/>
              <a:gd name="connsiteX8" fmla="*/ 3424157 w 4369965"/>
              <a:gd name="connsiteY8" fmla="*/ 551501 h 551501"/>
              <a:gd name="connsiteX9" fmla="*/ 3727316 w 4369965"/>
              <a:gd name="connsiteY9" fmla="*/ 443212 h 551501"/>
              <a:gd name="connsiteX10" fmla="*/ 4063144 w 4369965"/>
              <a:gd name="connsiteY10" fmla="*/ 325607 h 551501"/>
              <a:gd name="connsiteX11" fmla="*/ 4281852 w 4369965"/>
              <a:gd name="connsiteY11" fmla="*/ 304537 h 551501"/>
              <a:gd name="connsiteX12" fmla="*/ 4309506 w 4369965"/>
              <a:gd name="connsiteY12" fmla="*/ 39228 h 551501"/>
              <a:gd name="connsiteX13" fmla="*/ 3431529 w 4369965"/>
              <a:gd name="connsiteY13" fmla="*/ 10269 h 551501"/>
              <a:gd name="connsiteX14" fmla="*/ 3391015 w 4369965"/>
              <a:gd name="connsiteY14" fmla="*/ 14535 h 551501"/>
              <a:gd name="connsiteX15" fmla="*/ 324418 w 4369965"/>
              <a:gd name="connsiteY15" fmla="*/ 87028 h 551501"/>
              <a:gd name="connsiteX16" fmla="*/ 300154 w 4369965"/>
              <a:gd name="connsiteY16" fmla="*/ 10183 h 551501"/>
              <a:gd name="connsiteX17" fmla="*/ 182314 w 4369965"/>
              <a:gd name="connsiteY17" fmla="*/ 17794 h 551501"/>
              <a:gd name="connsiteX0" fmla="*/ 182314 w 4369965"/>
              <a:gd name="connsiteY0" fmla="*/ 17794 h 551501"/>
              <a:gd name="connsiteX1" fmla="*/ 1 w 4369965"/>
              <a:gd name="connsiteY1" fmla="*/ 148426 h 551501"/>
              <a:gd name="connsiteX2" fmla="*/ 109043 w 4369965"/>
              <a:gd name="connsiteY2" fmla="*/ 200761 h 551501"/>
              <a:gd name="connsiteX3" fmla="*/ 109557 w 4369965"/>
              <a:gd name="connsiteY3" fmla="*/ 300448 h 551501"/>
              <a:gd name="connsiteX4" fmla="*/ 2808242 w 4369965"/>
              <a:gd name="connsiteY4" fmla="*/ 246260 h 551501"/>
              <a:gd name="connsiteX5" fmla="*/ 2983012 w 4369965"/>
              <a:gd name="connsiteY5" fmla="*/ 308144 h 551501"/>
              <a:gd name="connsiteX6" fmla="*/ 3125113 w 4369965"/>
              <a:gd name="connsiteY6" fmla="*/ 379340 h 551501"/>
              <a:gd name="connsiteX7" fmla="*/ 3319580 w 4369965"/>
              <a:gd name="connsiteY7" fmla="*/ 544889 h 551501"/>
              <a:gd name="connsiteX8" fmla="*/ 3424157 w 4369965"/>
              <a:gd name="connsiteY8" fmla="*/ 551501 h 551501"/>
              <a:gd name="connsiteX9" fmla="*/ 3727316 w 4369965"/>
              <a:gd name="connsiteY9" fmla="*/ 443212 h 551501"/>
              <a:gd name="connsiteX10" fmla="*/ 4061862 w 4369965"/>
              <a:gd name="connsiteY10" fmla="*/ 355115 h 551501"/>
              <a:gd name="connsiteX11" fmla="*/ 4281852 w 4369965"/>
              <a:gd name="connsiteY11" fmla="*/ 304537 h 551501"/>
              <a:gd name="connsiteX12" fmla="*/ 4309506 w 4369965"/>
              <a:gd name="connsiteY12" fmla="*/ 39228 h 551501"/>
              <a:gd name="connsiteX13" fmla="*/ 3431529 w 4369965"/>
              <a:gd name="connsiteY13" fmla="*/ 10269 h 551501"/>
              <a:gd name="connsiteX14" fmla="*/ 3391015 w 4369965"/>
              <a:gd name="connsiteY14" fmla="*/ 14535 h 551501"/>
              <a:gd name="connsiteX15" fmla="*/ 324418 w 4369965"/>
              <a:gd name="connsiteY15" fmla="*/ 87028 h 551501"/>
              <a:gd name="connsiteX16" fmla="*/ 300154 w 4369965"/>
              <a:gd name="connsiteY16" fmla="*/ 10183 h 551501"/>
              <a:gd name="connsiteX17" fmla="*/ 182314 w 4369965"/>
              <a:gd name="connsiteY17" fmla="*/ 17794 h 551501"/>
              <a:gd name="connsiteX0" fmla="*/ 182314 w 4400409"/>
              <a:gd name="connsiteY0" fmla="*/ 17794 h 551501"/>
              <a:gd name="connsiteX1" fmla="*/ 1 w 4400409"/>
              <a:gd name="connsiteY1" fmla="*/ 148426 h 551501"/>
              <a:gd name="connsiteX2" fmla="*/ 109043 w 4400409"/>
              <a:gd name="connsiteY2" fmla="*/ 200761 h 551501"/>
              <a:gd name="connsiteX3" fmla="*/ 109557 w 4400409"/>
              <a:gd name="connsiteY3" fmla="*/ 300448 h 551501"/>
              <a:gd name="connsiteX4" fmla="*/ 2808242 w 4400409"/>
              <a:gd name="connsiteY4" fmla="*/ 246260 h 551501"/>
              <a:gd name="connsiteX5" fmla="*/ 2983012 w 4400409"/>
              <a:gd name="connsiteY5" fmla="*/ 308144 h 551501"/>
              <a:gd name="connsiteX6" fmla="*/ 3125113 w 4400409"/>
              <a:gd name="connsiteY6" fmla="*/ 379340 h 551501"/>
              <a:gd name="connsiteX7" fmla="*/ 3319580 w 4400409"/>
              <a:gd name="connsiteY7" fmla="*/ 544889 h 551501"/>
              <a:gd name="connsiteX8" fmla="*/ 3424157 w 4400409"/>
              <a:gd name="connsiteY8" fmla="*/ 551501 h 551501"/>
              <a:gd name="connsiteX9" fmla="*/ 3727316 w 4400409"/>
              <a:gd name="connsiteY9" fmla="*/ 443212 h 551501"/>
              <a:gd name="connsiteX10" fmla="*/ 4061862 w 4400409"/>
              <a:gd name="connsiteY10" fmla="*/ 355115 h 551501"/>
              <a:gd name="connsiteX11" fmla="*/ 4361604 w 4400409"/>
              <a:gd name="connsiteY11" fmla="*/ 325512 h 551501"/>
              <a:gd name="connsiteX12" fmla="*/ 4309506 w 4400409"/>
              <a:gd name="connsiteY12" fmla="*/ 39228 h 551501"/>
              <a:gd name="connsiteX13" fmla="*/ 3431529 w 4400409"/>
              <a:gd name="connsiteY13" fmla="*/ 10269 h 551501"/>
              <a:gd name="connsiteX14" fmla="*/ 3391015 w 4400409"/>
              <a:gd name="connsiteY14" fmla="*/ 14535 h 551501"/>
              <a:gd name="connsiteX15" fmla="*/ 324418 w 4400409"/>
              <a:gd name="connsiteY15" fmla="*/ 87028 h 551501"/>
              <a:gd name="connsiteX16" fmla="*/ 300154 w 4400409"/>
              <a:gd name="connsiteY16" fmla="*/ 10183 h 551501"/>
              <a:gd name="connsiteX17" fmla="*/ 182314 w 4400409"/>
              <a:gd name="connsiteY17" fmla="*/ 17794 h 551501"/>
              <a:gd name="connsiteX0" fmla="*/ 182314 w 4385851"/>
              <a:gd name="connsiteY0" fmla="*/ 17794 h 551501"/>
              <a:gd name="connsiteX1" fmla="*/ 1 w 4385851"/>
              <a:gd name="connsiteY1" fmla="*/ 148426 h 551501"/>
              <a:gd name="connsiteX2" fmla="*/ 109043 w 4385851"/>
              <a:gd name="connsiteY2" fmla="*/ 200761 h 551501"/>
              <a:gd name="connsiteX3" fmla="*/ 109557 w 4385851"/>
              <a:gd name="connsiteY3" fmla="*/ 300448 h 551501"/>
              <a:gd name="connsiteX4" fmla="*/ 2808242 w 4385851"/>
              <a:gd name="connsiteY4" fmla="*/ 246260 h 551501"/>
              <a:gd name="connsiteX5" fmla="*/ 2983012 w 4385851"/>
              <a:gd name="connsiteY5" fmla="*/ 308144 h 551501"/>
              <a:gd name="connsiteX6" fmla="*/ 3125113 w 4385851"/>
              <a:gd name="connsiteY6" fmla="*/ 379340 h 551501"/>
              <a:gd name="connsiteX7" fmla="*/ 3319580 w 4385851"/>
              <a:gd name="connsiteY7" fmla="*/ 544889 h 551501"/>
              <a:gd name="connsiteX8" fmla="*/ 3424157 w 4385851"/>
              <a:gd name="connsiteY8" fmla="*/ 551501 h 551501"/>
              <a:gd name="connsiteX9" fmla="*/ 3727316 w 4385851"/>
              <a:gd name="connsiteY9" fmla="*/ 443212 h 551501"/>
              <a:gd name="connsiteX10" fmla="*/ 4061862 w 4385851"/>
              <a:gd name="connsiteY10" fmla="*/ 355115 h 551501"/>
              <a:gd name="connsiteX11" fmla="*/ 4330216 w 4385851"/>
              <a:gd name="connsiteY11" fmla="*/ 305320 h 551501"/>
              <a:gd name="connsiteX12" fmla="*/ 4309506 w 4385851"/>
              <a:gd name="connsiteY12" fmla="*/ 39228 h 551501"/>
              <a:gd name="connsiteX13" fmla="*/ 3431529 w 4385851"/>
              <a:gd name="connsiteY13" fmla="*/ 10269 h 551501"/>
              <a:gd name="connsiteX14" fmla="*/ 3391015 w 4385851"/>
              <a:gd name="connsiteY14" fmla="*/ 14535 h 551501"/>
              <a:gd name="connsiteX15" fmla="*/ 324418 w 4385851"/>
              <a:gd name="connsiteY15" fmla="*/ 87028 h 551501"/>
              <a:gd name="connsiteX16" fmla="*/ 300154 w 4385851"/>
              <a:gd name="connsiteY16" fmla="*/ 10183 h 551501"/>
              <a:gd name="connsiteX17" fmla="*/ 182314 w 4385851"/>
              <a:gd name="connsiteY17" fmla="*/ 17794 h 551501"/>
              <a:gd name="connsiteX0" fmla="*/ 182314 w 4372844"/>
              <a:gd name="connsiteY0" fmla="*/ 17794 h 551501"/>
              <a:gd name="connsiteX1" fmla="*/ 1 w 4372844"/>
              <a:gd name="connsiteY1" fmla="*/ 148426 h 551501"/>
              <a:gd name="connsiteX2" fmla="*/ 109043 w 4372844"/>
              <a:gd name="connsiteY2" fmla="*/ 200761 h 551501"/>
              <a:gd name="connsiteX3" fmla="*/ 109557 w 4372844"/>
              <a:gd name="connsiteY3" fmla="*/ 300448 h 551501"/>
              <a:gd name="connsiteX4" fmla="*/ 2808242 w 4372844"/>
              <a:gd name="connsiteY4" fmla="*/ 246260 h 551501"/>
              <a:gd name="connsiteX5" fmla="*/ 2983012 w 4372844"/>
              <a:gd name="connsiteY5" fmla="*/ 308144 h 551501"/>
              <a:gd name="connsiteX6" fmla="*/ 3125113 w 4372844"/>
              <a:gd name="connsiteY6" fmla="*/ 379340 h 551501"/>
              <a:gd name="connsiteX7" fmla="*/ 3319580 w 4372844"/>
              <a:gd name="connsiteY7" fmla="*/ 544889 h 551501"/>
              <a:gd name="connsiteX8" fmla="*/ 3424157 w 4372844"/>
              <a:gd name="connsiteY8" fmla="*/ 551501 h 551501"/>
              <a:gd name="connsiteX9" fmla="*/ 3727316 w 4372844"/>
              <a:gd name="connsiteY9" fmla="*/ 443212 h 551501"/>
              <a:gd name="connsiteX10" fmla="*/ 4061862 w 4372844"/>
              <a:gd name="connsiteY10" fmla="*/ 355115 h 551501"/>
              <a:gd name="connsiteX11" fmla="*/ 4330216 w 4372844"/>
              <a:gd name="connsiteY11" fmla="*/ 305320 h 551501"/>
              <a:gd name="connsiteX12" fmla="*/ 4285964 w 4372844"/>
              <a:gd name="connsiteY12" fmla="*/ 24083 h 551501"/>
              <a:gd name="connsiteX13" fmla="*/ 3431529 w 4372844"/>
              <a:gd name="connsiteY13" fmla="*/ 10269 h 551501"/>
              <a:gd name="connsiteX14" fmla="*/ 3391015 w 4372844"/>
              <a:gd name="connsiteY14" fmla="*/ 14535 h 551501"/>
              <a:gd name="connsiteX15" fmla="*/ 324418 w 4372844"/>
              <a:gd name="connsiteY15" fmla="*/ 87028 h 551501"/>
              <a:gd name="connsiteX16" fmla="*/ 300154 w 4372844"/>
              <a:gd name="connsiteY16" fmla="*/ 10183 h 551501"/>
              <a:gd name="connsiteX17" fmla="*/ 182314 w 4372844"/>
              <a:gd name="connsiteY17" fmla="*/ 17794 h 551501"/>
              <a:gd name="connsiteX0" fmla="*/ 182314 w 4372844"/>
              <a:gd name="connsiteY0" fmla="*/ 76897 h 610604"/>
              <a:gd name="connsiteX1" fmla="*/ 1 w 4372844"/>
              <a:gd name="connsiteY1" fmla="*/ 207529 h 610604"/>
              <a:gd name="connsiteX2" fmla="*/ 109043 w 4372844"/>
              <a:gd name="connsiteY2" fmla="*/ 259864 h 610604"/>
              <a:gd name="connsiteX3" fmla="*/ 109557 w 4372844"/>
              <a:gd name="connsiteY3" fmla="*/ 359551 h 610604"/>
              <a:gd name="connsiteX4" fmla="*/ 2808242 w 4372844"/>
              <a:gd name="connsiteY4" fmla="*/ 305363 h 610604"/>
              <a:gd name="connsiteX5" fmla="*/ 2983012 w 4372844"/>
              <a:gd name="connsiteY5" fmla="*/ 367247 h 610604"/>
              <a:gd name="connsiteX6" fmla="*/ 3125113 w 4372844"/>
              <a:gd name="connsiteY6" fmla="*/ 438443 h 610604"/>
              <a:gd name="connsiteX7" fmla="*/ 3319580 w 4372844"/>
              <a:gd name="connsiteY7" fmla="*/ 603992 h 610604"/>
              <a:gd name="connsiteX8" fmla="*/ 3424157 w 4372844"/>
              <a:gd name="connsiteY8" fmla="*/ 610604 h 610604"/>
              <a:gd name="connsiteX9" fmla="*/ 3727316 w 4372844"/>
              <a:gd name="connsiteY9" fmla="*/ 502315 h 610604"/>
              <a:gd name="connsiteX10" fmla="*/ 4061862 w 4372844"/>
              <a:gd name="connsiteY10" fmla="*/ 414218 h 610604"/>
              <a:gd name="connsiteX11" fmla="*/ 4330216 w 4372844"/>
              <a:gd name="connsiteY11" fmla="*/ 364423 h 610604"/>
              <a:gd name="connsiteX12" fmla="*/ 4285964 w 4372844"/>
              <a:gd name="connsiteY12" fmla="*/ 83186 h 610604"/>
              <a:gd name="connsiteX13" fmla="*/ 3402278 w 4372844"/>
              <a:gd name="connsiteY13" fmla="*/ 0 h 610604"/>
              <a:gd name="connsiteX14" fmla="*/ 3391015 w 4372844"/>
              <a:gd name="connsiteY14" fmla="*/ 73638 h 610604"/>
              <a:gd name="connsiteX15" fmla="*/ 324418 w 4372844"/>
              <a:gd name="connsiteY15" fmla="*/ 146131 h 610604"/>
              <a:gd name="connsiteX16" fmla="*/ 300154 w 4372844"/>
              <a:gd name="connsiteY16" fmla="*/ 69286 h 610604"/>
              <a:gd name="connsiteX17" fmla="*/ 182314 w 4372844"/>
              <a:gd name="connsiteY17" fmla="*/ 76897 h 610604"/>
              <a:gd name="connsiteX0" fmla="*/ 182314 w 4372844"/>
              <a:gd name="connsiteY0" fmla="*/ 57486 h 591193"/>
              <a:gd name="connsiteX1" fmla="*/ 1 w 4372844"/>
              <a:gd name="connsiteY1" fmla="*/ 188118 h 591193"/>
              <a:gd name="connsiteX2" fmla="*/ 109043 w 4372844"/>
              <a:gd name="connsiteY2" fmla="*/ 240453 h 591193"/>
              <a:gd name="connsiteX3" fmla="*/ 109557 w 4372844"/>
              <a:gd name="connsiteY3" fmla="*/ 340140 h 591193"/>
              <a:gd name="connsiteX4" fmla="*/ 2808242 w 4372844"/>
              <a:gd name="connsiteY4" fmla="*/ 285952 h 591193"/>
              <a:gd name="connsiteX5" fmla="*/ 2983012 w 4372844"/>
              <a:gd name="connsiteY5" fmla="*/ 347836 h 591193"/>
              <a:gd name="connsiteX6" fmla="*/ 3125113 w 4372844"/>
              <a:gd name="connsiteY6" fmla="*/ 419032 h 591193"/>
              <a:gd name="connsiteX7" fmla="*/ 3319580 w 4372844"/>
              <a:gd name="connsiteY7" fmla="*/ 584581 h 591193"/>
              <a:gd name="connsiteX8" fmla="*/ 3424157 w 4372844"/>
              <a:gd name="connsiteY8" fmla="*/ 591193 h 591193"/>
              <a:gd name="connsiteX9" fmla="*/ 3727316 w 4372844"/>
              <a:gd name="connsiteY9" fmla="*/ 482904 h 591193"/>
              <a:gd name="connsiteX10" fmla="*/ 4061862 w 4372844"/>
              <a:gd name="connsiteY10" fmla="*/ 394807 h 591193"/>
              <a:gd name="connsiteX11" fmla="*/ 4330216 w 4372844"/>
              <a:gd name="connsiteY11" fmla="*/ 345012 h 591193"/>
              <a:gd name="connsiteX12" fmla="*/ 4285964 w 4372844"/>
              <a:gd name="connsiteY12" fmla="*/ 63775 h 591193"/>
              <a:gd name="connsiteX13" fmla="*/ 3385303 w 4372844"/>
              <a:gd name="connsiteY13" fmla="*/ 0 h 591193"/>
              <a:gd name="connsiteX14" fmla="*/ 3391015 w 4372844"/>
              <a:gd name="connsiteY14" fmla="*/ 54227 h 591193"/>
              <a:gd name="connsiteX15" fmla="*/ 324418 w 4372844"/>
              <a:gd name="connsiteY15" fmla="*/ 126720 h 591193"/>
              <a:gd name="connsiteX16" fmla="*/ 300154 w 4372844"/>
              <a:gd name="connsiteY16" fmla="*/ 49875 h 591193"/>
              <a:gd name="connsiteX17" fmla="*/ 182314 w 4372844"/>
              <a:gd name="connsiteY17" fmla="*/ 57486 h 591193"/>
              <a:gd name="connsiteX0" fmla="*/ 182314 w 4362899"/>
              <a:gd name="connsiteY0" fmla="*/ 58383 h 592090"/>
              <a:gd name="connsiteX1" fmla="*/ 1 w 4362899"/>
              <a:gd name="connsiteY1" fmla="*/ 189015 h 592090"/>
              <a:gd name="connsiteX2" fmla="*/ 109043 w 4362899"/>
              <a:gd name="connsiteY2" fmla="*/ 241350 h 592090"/>
              <a:gd name="connsiteX3" fmla="*/ 109557 w 4362899"/>
              <a:gd name="connsiteY3" fmla="*/ 341037 h 592090"/>
              <a:gd name="connsiteX4" fmla="*/ 2808242 w 4362899"/>
              <a:gd name="connsiteY4" fmla="*/ 286849 h 592090"/>
              <a:gd name="connsiteX5" fmla="*/ 2983012 w 4362899"/>
              <a:gd name="connsiteY5" fmla="*/ 348733 h 592090"/>
              <a:gd name="connsiteX6" fmla="*/ 3125113 w 4362899"/>
              <a:gd name="connsiteY6" fmla="*/ 419929 h 592090"/>
              <a:gd name="connsiteX7" fmla="*/ 3319580 w 4362899"/>
              <a:gd name="connsiteY7" fmla="*/ 585478 h 592090"/>
              <a:gd name="connsiteX8" fmla="*/ 3424157 w 4362899"/>
              <a:gd name="connsiteY8" fmla="*/ 592090 h 592090"/>
              <a:gd name="connsiteX9" fmla="*/ 3727316 w 4362899"/>
              <a:gd name="connsiteY9" fmla="*/ 483801 h 592090"/>
              <a:gd name="connsiteX10" fmla="*/ 4061862 w 4362899"/>
              <a:gd name="connsiteY10" fmla="*/ 395704 h 592090"/>
              <a:gd name="connsiteX11" fmla="*/ 4330216 w 4362899"/>
              <a:gd name="connsiteY11" fmla="*/ 345909 h 592090"/>
              <a:gd name="connsiteX12" fmla="*/ 4264132 w 4362899"/>
              <a:gd name="connsiteY12" fmla="*/ 10184 h 592090"/>
              <a:gd name="connsiteX13" fmla="*/ 3385303 w 4362899"/>
              <a:gd name="connsiteY13" fmla="*/ 897 h 592090"/>
              <a:gd name="connsiteX14" fmla="*/ 3391015 w 4362899"/>
              <a:gd name="connsiteY14" fmla="*/ 55124 h 592090"/>
              <a:gd name="connsiteX15" fmla="*/ 324418 w 4362899"/>
              <a:gd name="connsiteY15" fmla="*/ 127617 h 592090"/>
              <a:gd name="connsiteX16" fmla="*/ 300154 w 4362899"/>
              <a:gd name="connsiteY16" fmla="*/ 50772 h 592090"/>
              <a:gd name="connsiteX17" fmla="*/ 182314 w 4362899"/>
              <a:gd name="connsiteY17" fmla="*/ 58383 h 592090"/>
              <a:gd name="connsiteX0" fmla="*/ 182314 w 4402881"/>
              <a:gd name="connsiteY0" fmla="*/ 58383 h 592090"/>
              <a:gd name="connsiteX1" fmla="*/ 1 w 4402881"/>
              <a:gd name="connsiteY1" fmla="*/ 189015 h 592090"/>
              <a:gd name="connsiteX2" fmla="*/ 109043 w 4402881"/>
              <a:gd name="connsiteY2" fmla="*/ 241350 h 592090"/>
              <a:gd name="connsiteX3" fmla="*/ 109557 w 4402881"/>
              <a:gd name="connsiteY3" fmla="*/ 341037 h 592090"/>
              <a:gd name="connsiteX4" fmla="*/ 2808242 w 4402881"/>
              <a:gd name="connsiteY4" fmla="*/ 286849 h 592090"/>
              <a:gd name="connsiteX5" fmla="*/ 2983012 w 4402881"/>
              <a:gd name="connsiteY5" fmla="*/ 348733 h 592090"/>
              <a:gd name="connsiteX6" fmla="*/ 3125113 w 4402881"/>
              <a:gd name="connsiteY6" fmla="*/ 419929 h 592090"/>
              <a:gd name="connsiteX7" fmla="*/ 3319580 w 4402881"/>
              <a:gd name="connsiteY7" fmla="*/ 585478 h 592090"/>
              <a:gd name="connsiteX8" fmla="*/ 3424157 w 4402881"/>
              <a:gd name="connsiteY8" fmla="*/ 592090 h 592090"/>
              <a:gd name="connsiteX9" fmla="*/ 3727316 w 4402881"/>
              <a:gd name="connsiteY9" fmla="*/ 483801 h 592090"/>
              <a:gd name="connsiteX10" fmla="*/ 4061862 w 4402881"/>
              <a:gd name="connsiteY10" fmla="*/ 395704 h 592090"/>
              <a:gd name="connsiteX11" fmla="*/ 4386001 w 4402881"/>
              <a:gd name="connsiteY11" fmla="*/ 361575 h 592090"/>
              <a:gd name="connsiteX12" fmla="*/ 4264132 w 4402881"/>
              <a:gd name="connsiteY12" fmla="*/ 10184 h 592090"/>
              <a:gd name="connsiteX13" fmla="*/ 3385303 w 4402881"/>
              <a:gd name="connsiteY13" fmla="*/ 897 h 592090"/>
              <a:gd name="connsiteX14" fmla="*/ 3391015 w 4402881"/>
              <a:gd name="connsiteY14" fmla="*/ 55124 h 592090"/>
              <a:gd name="connsiteX15" fmla="*/ 324418 w 4402881"/>
              <a:gd name="connsiteY15" fmla="*/ 127617 h 592090"/>
              <a:gd name="connsiteX16" fmla="*/ 300154 w 4402881"/>
              <a:gd name="connsiteY16" fmla="*/ 50772 h 592090"/>
              <a:gd name="connsiteX17" fmla="*/ 182314 w 4402881"/>
              <a:gd name="connsiteY17" fmla="*/ 58383 h 592090"/>
              <a:gd name="connsiteX0" fmla="*/ 182314 w 4402881"/>
              <a:gd name="connsiteY0" fmla="*/ 58383 h 592090"/>
              <a:gd name="connsiteX1" fmla="*/ 1 w 4402881"/>
              <a:gd name="connsiteY1" fmla="*/ 189015 h 592090"/>
              <a:gd name="connsiteX2" fmla="*/ 109043 w 4402881"/>
              <a:gd name="connsiteY2" fmla="*/ 241350 h 592090"/>
              <a:gd name="connsiteX3" fmla="*/ 109557 w 4402881"/>
              <a:gd name="connsiteY3" fmla="*/ 341037 h 592090"/>
              <a:gd name="connsiteX4" fmla="*/ 2808242 w 4402881"/>
              <a:gd name="connsiteY4" fmla="*/ 286849 h 592090"/>
              <a:gd name="connsiteX5" fmla="*/ 2983012 w 4402881"/>
              <a:gd name="connsiteY5" fmla="*/ 348733 h 592090"/>
              <a:gd name="connsiteX6" fmla="*/ 3125113 w 4402881"/>
              <a:gd name="connsiteY6" fmla="*/ 419929 h 592090"/>
              <a:gd name="connsiteX7" fmla="*/ 3319580 w 4402881"/>
              <a:gd name="connsiteY7" fmla="*/ 585478 h 592090"/>
              <a:gd name="connsiteX8" fmla="*/ 3424157 w 4402881"/>
              <a:gd name="connsiteY8" fmla="*/ 592090 h 592090"/>
              <a:gd name="connsiteX9" fmla="*/ 3727316 w 4402881"/>
              <a:gd name="connsiteY9" fmla="*/ 483801 h 592090"/>
              <a:gd name="connsiteX10" fmla="*/ 4061862 w 4402881"/>
              <a:gd name="connsiteY10" fmla="*/ 395704 h 592090"/>
              <a:gd name="connsiteX11" fmla="*/ 4386001 w 4402881"/>
              <a:gd name="connsiteY11" fmla="*/ 361575 h 592090"/>
              <a:gd name="connsiteX12" fmla="*/ 4264132 w 4402881"/>
              <a:gd name="connsiteY12" fmla="*/ 10184 h 592090"/>
              <a:gd name="connsiteX13" fmla="*/ 3385303 w 4402881"/>
              <a:gd name="connsiteY13" fmla="*/ 897 h 592090"/>
              <a:gd name="connsiteX14" fmla="*/ 3391015 w 4402881"/>
              <a:gd name="connsiteY14" fmla="*/ 55124 h 592090"/>
              <a:gd name="connsiteX15" fmla="*/ 324418 w 4402881"/>
              <a:gd name="connsiteY15" fmla="*/ 127617 h 592090"/>
              <a:gd name="connsiteX16" fmla="*/ 300154 w 4402881"/>
              <a:gd name="connsiteY16" fmla="*/ 50772 h 592090"/>
              <a:gd name="connsiteX17" fmla="*/ 182314 w 4402881"/>
              <a:gd name="connsiteY17" fmla="*/ 58383 h 592090"/>
              <a:gd name="connsiteX0" fmla="*/ 182314 w 4404642"/>
              <a:gd name="connsiteY0" fmla="*/ 80520 h 614227"/>
              <a:gd name="connsiteX1" fmla="*/ 1 w 4404642"/>
              <a:gd name="connsiteY1" fmla="*/ 211152 h 614227"/>
              <a:gd name="connsiteX2" fmla="*/ 109043 w 4404642"/>
              <a:gd name="connsiteY2" fmla="*/ 263487 h 614227"/>
              <a:gd name="connsiteX3" fmla="*/ 109557 w 4404642"/>
              <a:gd name="connsiteY3" fmla="*/ 363174 h 614227"/>
              <a:gd name="connsiteX4" fmla="*/ 2808242 w 4404642"/>
              <a:gd name="connsiteY4" fmla="*/ 308986 h 614227"/>
              <a:gd name="connsiteX5" fmla="*/ 2983012 w 4404642"/>
              <a:gd name="connsiteY5" fmla="*/ 370870 h 614227"/>
              <a:gd name="connsiteX6" fmla="*/ 3125113 w 4404642"/>
              <a:gd name="connsiteY6" fmla="*/ 442066 h 614227"/>
              <a:gd name="connsiteX7" fmla="*/ 3319580 w 4404642"/>
              <a:gd name="connsiteY7" fmla="*/ 607615 h 614227"/>
              <a:gd name="connsiteX8" fmla="*/ 3424157 w 4404642"/>
              <a:gd name="connsiteY8" fmla="*/ 614227 h 614227"/>
              <a:gd name="connsiteX9" fmla="*/ 3727316 w 4404642"/>
              <a:gd name="connsiteY9" fmla="*/ 505938 h 614227"/>
              <a:gd name="connsiteX10" fmla="*/ 4061862 w 4404642"/>
              <a:gd name="connsiteY10" fmla="*/ 417841 h 614227"/>
              <a:gd name="connsiteX11" fmla="*/ 4386001 w 4404642"/>
              <a:gd name="connsiteY11" fmla="*/ 383712 h 614227"/>
              <a:gd name="connsiteX12" fmla="*/ 4273261 w 4404642"/>
              <a:gd name="connsiteY12" fmla="*/ 7862 h 614227"/>
              <a:gd name="connsiteX13" fmla="*/ 3385303 w 4404642"/>
              <a:gd name="connsiteY13" fmla="*/ 23034 h 614227"/>
              <a:gd name="connsiteX14" fmla="*/ 3391015 w 4404642"/>
              <a:gd name="connsiteY14" fmla="*/ 77261 h 614227"/>
              <a:gd name="connsiteX15" fmla="*/ 324418 w 4404642"/>
              <a:gd name="connsiteY15" fmla="*/ 149754 h 614227"/>
              <a:gd name="connsiteX16" fmla="*/ 300154 w 4404642"/>
              <a:gd name="connsiteY16" fmla="*/ 72909 h 614227"/>
              <a:gd name="connsiteX17" fmla="*/ 182314 w 4404642"/>
              <a:gd name="connsiteY17" fmla="*/ 80520 h 614227"/>
              <a:gd name="connsiteX0" fmla="*/ 182314 w 4412122"/>
              <a:gd name="connsiteY0" fmla="*/ 87327 h 621034"/>
              <a:gd name="connsiteX1" fmla="*/ 1 w 4412122"/>
              <a:gd name="connsiteY1" fmla="*/ 217959 h 621034"/>
              <a:gd name="connsiteX2" fmla="*/ 109043 w 4412122"/>
              <a:gd name="connsiteY2" fmla="*/ 270294 h 621034"/>
              <a:gd name="connsiteX3" fmla="*/ 109557 w 4412122"/>
              <a:gd name="connsiteY3" fmla="*/ 369981 h 621034"/>
              <a:gd name="connsiteX4" fmla="*/ 2808242 w 4412122"/>
              <a:gd name="connsiteY4" fmla="*/ 315793 h 621034"/>
              <a:gd name="connsiteX5" fmla="*/ 2983012 w 4412122"/>
              <a:gd name="connsiteY5" fmla="*/ 377677 h 621034"/>
              <a:gd name="connsiteX6" fmla="*/ 3125113 w 4412122"/>
              <a:gd name="connsiteY6" fmla="*/ 448873 h 621034"/>
              <a:gd name="connsiteX7" fmla="*/ 3319580 w 4412122"/>
              <a:gd name="connsiteY7" fmla="*/ 614422 h 621034"/>
              <a:gd name="connsiteX8" fmla="*/ 3424157 w 4412122"/>
              <a:gd name="connsiteY8" fmla="*/ 621034 h 621034"/>
              <a:gd name="connsiteX9" fmla="*/ 3727316 w 4412122"/>
              <a:gd name="connsiteY9" fmla="*/ 512745 h 621034"/>
              <a:gd name="connsiteX10" fmla="*/ 4061862 w 4412122"/>
              <a:gd name="connsiteY10" fmla="*/ 424648 h 621034"/>
              <a:gd name="connsiteX11" fmla="*/ 4386001 w 4412122"/>
              <a:gd name="connsiteY11" fmla="*/ 390519 h 621034"/>
              <a:gd name="connsiteX12" fmla="*/ 4273261 w 4412122"/>
              <a:gd name="connsiteY12" fmla="*/ 14669 h 621034"/>
              <a:gd name="connsiteX13" fmla="*/ 3391015 w 4412122"/>
              <a:gd name="connsiteY13" fmla="*/ 84068 h 621034"/>
              <a:gd name="connsiteX14" fmla="*/ 324418 w 4412122"/>
              <a:gd name="connsiteY14" fmla="*/ 156561 h 621034"/>
              <a:gd name="connsiteX15" fmla="*/ 300154 w 4412122"/>
              <a:gd name="connsiteY15" fmla="*/ 79716 h 621034"/>
              <a:gd name="connsiteX16" fmla="*/ 182314 w 4412122"/>
              <a:gd name="connsiteY16" fmla="*/ 87327 h 621034"/>
              <a:gd name="connsiteX0" fmla="*/ 182314 w 4412122"/>
              <a:gd name="connsiteY0" fmla="*/ 86910 h 620617"/>
              <a:gd name="connsiteX1" fmla="*/ 1 w 4412122"/>
              <a:gd name="connsiteY1" fmla="*/ 217542 h 620617"/>
              <a:gd name="connsiteX2" fmla="*/ 109043 w 4412122"/>
              <a:gd name="connsiteY2" fmla="*/ 269877 h 620617"/>
              <a:gd name="connsiteX3" fmla="*/ 109557 w 4412122"/>
              <a:gd name="connsiteY3" fmla="*/ 369564 h 620617"/>
              <a:gd name="connsiteX4" fmla="*/ 2808242 w 4412122"/>
              <a:gd name="connsiteY4" fmla="*/ 315376 h 620617"/>
              <a:gd name="connsiteX5" fmla="*/ 2983012 w 4412122"/>
              <a:gd name="connsiteY5" fmla="*/ 377260 h 620617"/>
              <a:gd name="connsiteX6" fmla="*/ 3125113 w 4412122"/>
              <a:gd name="connsiteY6" fmla="*/ 448456 h 620617"/>
              <a:gd name="connsiteX7" fmla="*/ 3319580 w 4412122"/>
              <a:gd name="connsiteY7" fmla="*/ 614005 h 620617"/>
              <a:gd name="connsiteX8" fmla="*/ 3424157 w 4412122"/>
              <a:gd name="connsiteY8" fmla="*/ 620617 h 620617"/>
              <a:gd name="connsiteX9" fmla="*/ 3727316 w 4412122"/>
              <a:gd name="connsiteY9" fmla="*/ 512328 h 620617"/>
              <a:gd name="connsiteX10" fmla="*/ 4061862 w 4412122"/>
              <a:gd name="connsiteY10" fmla="*/ 424231 h 620617"/>
              <a:gd name="connsiteX11" fmla="*/ 4386001 w 4412122"/>
              <a:gd name="connsiteY11" fmla="*/ 390102 h 620617"/>
              <a:gd name="connsiteX12" fmla="*/ 4273261 w 4412122"/>
              <a:gd name="connsiteY12" fmla="*/ 14252 h 620617"/>
              <a:gd name="connsiteX13" fmla="*/ 3334376 w 4412122"/>
              <a:gd name="connsiteY13" fmla="*/ 87656 h 620617"/>
              <a:gd name="connsiteX14" fmla="*/ 324418 w 4412122"/>
              <a:gd name="connsiteY14" fmla="*/ 156144 h 620617"/>
              <a:gd name="connsiteX15" fmla="*/ 300154 w 4412122"/>
              <a:gd name="connsiteY15" fmla="*/ 79299 h 620617"/>
              <a:gd name="connsiteX16" fmla="*/ 182314 w 4412122"/>
              <a:gd name="connsiteY16" fmla="*/ 86910 h 620617"/>
              <a:gd name="connsiteX0" fmla="*/ 182314 w 4411610"/>
              <a:gd name="connsiteY0" fmla="*/ 53046 h 586753"/>
              <a:gd name="connsiteX1" fmla="*/ 1 w 4411610"/>
              <a:gd name="connsiteY1" fmla="*/ 183678 h 586753"/>
              <a:gd name="connsiteX2" fmla="*/ 109043 w 4411610"/>
              <a:gd name="connsiteY2" fmla="*/ 236013 h 586753"/>
              <a:gd name="connsiteX3" fmla="*/ 109557 w 4411610"/>
              <a:gd name="connsiteY3" fmla="*/ 335700 h 586753"/>
              <a:gd name="connsiteX4" fmla="*/ 2808242 w 4411610"/>
              <a:gd name="connsiteY4" fmla="*/ 281512 h 586753"/>
              <a:gd name="connsiteX5" fmla="*/ 2983012 w 4411610"/>
              <a:gd name="connsiteY5" fmla="*/ 343396 h 586753"/>
              <a:gd name="connsiteX6" fmla="*/ 3125113 w 4411610"/>
              <a:gd name="connsiteY6" fmla="*/ 414592 h 586753"/>
              <a:gd name="connsiteX7" fmla="*/ 3319580 w 4411610"/>
              <a:gd name="connsiteY7" fmla="*/ 580141 h 586753"/>
              <a:gd name="connsiteX8" fmla="*/ 3424157 w 4411610"/>
              <a:gd name="connsiteY8" fmla="*/ 586753 h 586753"/>
              <a:gd name="connsiteX9" fmla="*/ 3727316 w 4411610"/>
              <a:gd name="connsiteY9" fmla="*/ 478464 h 586753"/>
              <a:gd name="connsiteX10" fmla="*/ 4061862 w 4411610"/>
              <a:gd name="connsiteY10" fmla="*/ 390367 h 586753"/>
              <a:gd name="connsiteX11" fmla="*/ 4386001 w 4411610"/>
              <a:gd name="connsiteY11" fmla="*/ 356238 h 586753"/>
              <a:gd name="connsiteX12" fmla="*/ 4271552 w 4411610"/>
              <a:gd name="connsiteY12" fmla="*/ 19731 h 586753"/>
              <a:gd name="connsiteX13" fmla="*/ 3334376 w 4411610"/>
              <a:gd name="connsiteY13" fmla="*/ 53792 h 586753"/>
              <a:gd name="connsiteX14" fmla="*/ 324418 w 4411610"/>
              <a:gd name="connsiteY14" fmla="*/ 122280 h 586753"/>
              <a:gd name="connsiteX15" fmla="*/ 300154 w 4411610"/>
              <a:gd name="connsiteY15" fmla="*/ 45435 h 586753"/>
              <a:gd name="connsiteX16" fmla="*/ 182314 w 4411610"/>
              <a:gd name="connsiteY16" fmla="*/ 53046 h 586753"/>
              <a:gd name="connsiteX0" fmla="*/ 182314 w 4410547"/>
              <a:gd name="connsiteY0" fmla="*/ 17794 h 551501"/>
              <a:gd name="connsiteX1" fmla="*/ 1 w 4410547"/>
              <a:gd name="connsiteY1" fmla="*/ 148426 h 551501"/>
              <a:gd name="connsiteX2" fmla="*/ 109043 w 4410547"/>
              <a:gd name="connsiteY2" fmla="*/ 200761 h 551501"/>
              <a:gd name="connsiteX3" fmla="*/ 109557 w 4410547"/>
              <a:gd name="connsiteY3" fmla="*/ 300448 h 551501"/>
              <a:gd name="connsiteX4" fmla="*/ 2808242 w 4410547"/>
              <a:gd name="connsiteY4" fmla="*/ 246260 h 551501"/>
              <a:gd name="connsiteX5" fmla="*/ 2983012 w 4410547"/>
              <a:gd name="connsiteY5" fmla="*/ 308144 h 551501"/>
              <a:gd name="connsiteX6" fmla="*/ 3125113 w 4410547"/>
              <a:gd name="connsiteY6" fmla="*/ 379340 h 551501"/>
              <a:gd name="connsiteX7" fmla="*/ 3319580 w 4410547"/>
              <a:gd name="connsiteY7" fmla="*/ 544889 h 551501"/>
              <a:gd name="connsiteX8" fmla="*/ 3424157 w 4410547"/>
              <a:gd name="connsiteY8" fmla="*/ 551501 h 551501"/>
              <a:gd name="connsiteX9" fmla="*/ 3727316 w 4410547"/>
              <a:gd name="connsiteY9" fmla="*/ 443212 h 551501"/>
              <a:gd name="connsiteX10" fmla="*/ 4061862 w 4410547"/>
              <a:gd name="connsiteY10" fmla="*/ 355115 h 551501"/>
              <a:gd name="connsiteX11" fmla="*/ 4386001 w 4410547"/>
              <a:gd name="connsiteY11" fmla="*/ 320986 h 551501"/>
              <a:gd name="connsiteX12" fmla="*/ 3334376 w 4410547"/>
              <a:gd name="connsiteY12" fmla="*/ 18540 h 551501"/>
              <a:gd name="connsiteX13" fmla="*/ 324418 w 4410547"/>
              <a:gd name="connsiteY13" fmla="*/ 87028 h 551501"/>
              <a:gd name="connsiteX14" fmla="*/ 300154 w 4410547"/>
              <a:gd name="connsiteY14" fmla="*/ 10183 h 551501"/>
              <a:gd name="connsiteX15" fmla="*/ 182314 w 4410547"/>
              <a:gd name="connsiteY15" fmla="*/ 17794 h 551501"/>
              <a:gd name="connsiteX0" fmla="*/ 182314 w 4410547"/>
              <a:gd name="connsiteY0" fmla="*/ 17794 h 551501"/>
              <a:gd name="connsiteX1" fmla="*/ 1 w 4410547"/>
              <a:gd name="connsiteY1" fmla="*/ 148426 h 551501"/>
              <a:gd name="connsiteX2" fmla="*/ 109043 w 4410547"/>
              <a:gd name="connsiteY2" fmla="*/ 200761 h 551501"/>
              <a:gd name="connsiteX3" fmla="*/ 109557 w 4410547"/>
              <a:gd name="connsiteY3" fmla="*/ 300448 h 551501"/>
              <a:gd name="connsiteX4" fmla="*/ 2808242 w 4410547"/>
              <a:gd name="connsiteY4" fmla="*/ 246260 h 551501"/>
              <a:gd name="connsiteX5" fmla="*/ 2983012 w 4410547"/>
              <a:gd name="connsiteY5" fmla="*/ 308144 h 551501"/>
              <a:gd name="connsiteX6" fmla="*/ 3125113 w 4410547"/>
              <a:gd name="connsiteY6" fmla="*/ 379340 h 551501"/>
              <a:gd name="connsiteX7" fmla="*/ 3319580 w 4410547"/>
              <a:gd name="connsiteY7" fmla="*/ 544889 h 551501"/>
              <a:gd name="connsiteX8" fmla="*/ 3424157 w 4410547"/>
              <a:gd name="connsiteY8" fmla="*/ 551501 h 551501"/>
              <a:gd name="connsiteX9" fmla="*/ 3727316 w 4410547"/>
              <a:gd name="connsiteY9" fmla="*/ 443212 h 551501"/>
              <a:gd name="connsiteX10" fmla="*/ 4061862 w 4410547"/>
              <a:gd name="connsiteY10" fmla="*/ 355115 h 551501"/>
              <a:gd name="connsiteX11" fmla="*/ 4386001 w 4410547"/>
              <a:gd name="connsiteY11" fmla="*/ 320986 h 551501"/>
              <a:gd name="connsiteX12" fmla="*/ 4118344 w 4410547"/>
              <a:gd name="connsiteY12" fmla="*/ 169015 h 551501"/>
              <a:gd name="connsiteX13" fmla="*/ 3334376 w 4410547"/>
              <a:gd name="connsiteY13" fmla="*/ 18540 h 551501"/>
              <a:gd name="connsiteX14" fmla="*/ 324418 w 4410547"/>
              <a:gd name="connsiteY14" fmla="*/ 87028 h 551501"/>
              <a:gd name="connsiteX15" fmla="*/ 300154 w 4410547"/>
              <a:gd name="connsiteY15" fmla="*/ 10183 h 551501"/>
              <a:gd name="connsiteX16" fmla="*/ 182314 w 4410547"/>
              <a:gd name="connsiteY16" fmla="*/ 17794 h 551501"/>
              <a:gd name="connsiteX0" fmla="*/ 182314 w 4410547"/>
              <a:gd name="connsiteY0" fmla="*/ 70004 h 603711"/>
              <a:gd name="connsiteX1" fmla="*/ 1 w 4410547"/>
              <a:gd name="connsiteY1" fmla="*/ 200636 h 603711"/>
              <a:gd name="connsiteX2" fmla="*/ 109043 w 4410547"/>
              <a:gd name="connsiteY2" fmla="*/ 252971 h 603711"/>
              <a:gd name="connsiteX3" fmla="*/ 109557 w 4410547"/>
              <a:gd name="connsiteY3" fmla="*/ 352658 h 603711"/>
              <a:gd name="connsiteX4" fmla="*/ 2808242 w 4410547"/>
              <a:gd name="connsiteY4" fmla="*/ 298470 h 603711"/>
              <a:gd name="connsiteX5" fmla="*/ 2983012 w 4410547"/>
              <a:gd name="connsiteY5" fmla="*/ 360354 h 603711"/>
              <a:gd name="connsiteX6" fmla="*/ 3125113 w 4410547"/>
              <a:gd name="connsiteY6" fmla="*/ 431550 h 603711"/>
              <a:gd name="connsiteX7" fmla="*/ 3319580 w 4410547"/>
              <a:gd name="connsiteY7" fmla="*/ 597099 h 603711"/>
              <a:gd name="connsiteX8" fmla="*/ 3424157 w 4410547"/>
              <a:gd name="connsiteY8" fmla="*/ 603711 h 603711"/>
              <a:gd name="connsiteX9" fmla="*/ 3727316 w 4410547"/>
              <a:gd name="connsiteY9" fmla="*/ 495422 h 603711"/>
              <a:gd name="connsiteX10" fmla="*/ 4061862 w 4410547"/>
              <a:gd name="connsiteY10" fmla="*/ 407325 h 603711"/>
              <a:gd name="connsiteX11" fmla="*/ 4386001 w 4410547"/>
              <a:gd name="connsiteY11" fmla="*/ 373196 h 603711"/>
              <a:gd name="connsiteX12" fmla="*/ 4280683 w 4410547"/>
              <a:gd name="connsiteY12" fmla="*/ 12230 h 603711"/>
              <a:gd name="connsiteX13" fmla="*/ 3334376 w 4410547"/>
              <a:gd name="connsiteY13" fmla="*/ 70750 h 603711"/>
              <a:gd name="connsiteX14" fmla="*/ 324418 w 4410547"/>
              <a:gd name="connsiteY14" fmla="*/ 139238 h 603711"/>
              <a:gd name="connsiteX15" fmla="*/ 300154 w 4410547"/>
              <a:gd name="connsiteY15" fmla="*/ 62393 h 603711"/>
              <a:gd name="connsiteX16" fmla="*/ 182314 w 4410547"/>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1862 w 4386275"/>
              <a:gd name="connsiteY10" fmla="*/ 407325 h 603711"/>
              <a:gd name="connsiteX11" fmla="*/ 4352904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1862 w 4386275"/>
              <a:gd name="connsiteY10" fmla="*/ 407325 h 603711"/>
              <a:gd name="connsiteX11" fmla="*/ 4352905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9710 w 4386275"/>
              <a:gd name="connsiteY10" fmla="*/ 412373 h 603711"/>
              <a:gd name="connsiteX11" fmla="*/ 4352905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9283 w 4386275"/>
              <a:gd name="connsiteY10" fmla="*/ 422209 h 603711"/>
              <a:gd name="connsiteX11" fmla="*/ 4352905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2857 h 606564"/>
              <a:gd name="connsiteX1" fmla="*/ 1 w 4386275"/>
              <a:gd name="connsiteY1" fmla="*/ 203489 h 606564"/>
              <a:gd name="connsiteX2" fmla="*/ 109043 w 4386275"/>
              <a:gd name="connsiteY2" fmla="*/ 255824 h 606564"/>
              <a:gd name="connsiteX3" fmla="*/ 109557 w 4386275"/>
              <a:gd name="connsiteY3" fmla="*/ 355511 h 606564"/>
              <a:gd name="connsiteX4" fmla="*/ 2808242 w 4386275"/>
              <a:gd name="connsiteY4" fmla="*/ 301323 h 606564"/>
              <a:gd name="connsiteX5" fmla="*/ 2983012 w 4386275"/>
              <a:gd name="connsiteY5" fmla="*/ 363207 h 606564"/>
              <a:gd name="connsiteX6" fmla="*/ 3125113 w 4386275"/>
              <a:gd name="connsiteY6" fmla="*/ 434403 h 606564"/>
              <a:gd name="connsiteX7" fmla="*/ 3319580 w 4386275"/>
              <a:gd name="connsiteY7" fmla="*/ 599952 h 606564"/>
              <a:gd name="connsiteX8" fmla="*/ 3424157 w 4386275"/>
              <a:gd name="connsiteY8" fmla="*/ 606564 h 606564"/>
              <a:gd name="connsiteX9" fmla="*/ 3727316 w 4386275"/>
              <a:gd name="connsiteY9" fmla="*/ 498275 h 606564"/>
              <a:gd name="connsiteX10" fmla="*/ 4069283 w 4386275"/>
              <a:gd name="connsiteY10" fmla="*/ 425062 h 606564"/>
              <a:gd name="connsiteX11" fmla="*/ 4352905 w 4386275"/>
              <a:gd name="connsiteY11" fmla="*/ 395199 h 606564"/>
              <a:gd name="connsiteX12" fmla="*/ 4280683 w 4386275"/>
              <a:gd name="connsiteY12" fmla="*/ 15083 h 606564"/>
              <a:gd name="connsiteX13" fmla="*/ 3463349 w 4386275"/>
              <a:gd name="connsiteY13" fmla="*/ 75689 h 606564"/>
              <a:gd name="connsiteX14" fmla="*/ 3334376 w 4386275"/>
              <a:gd name="connsiteY14" fmla="*/ 73603 h 606564"/>
              <a:gd name="connsiteX15" fmla="*/ 324418 w 4386275"/>
              <a:gd name="connsiteY15" fmla="*/ 142091 h 606564"/>
              <a:gd name="connsiteX16" fmla="*/ 300154 w 4386275"/>
              <a:gd name="connsiteY16" fmla="*/ 65246 h 606564"/>
              <a:gd name="connsiteX17" fmla="*/ 182314 w 4386275"/>
              <a:gd name="connsiteY17" fmla="*/ 72857 h 606564"/>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334376 w 4386275"/>
              <a:gd name="connsiteY14" fmla="*/ 96644 h 629605"/>
              <a:gd name="connsiteX15" fmla="*/ 324418 w 4386275"/>
              <a:gd name="connsiteY15" fmla="*/ 165132 h 629605"/>
              <a:gd name="connsiteX16" fmla="*/ 300154 w 4386275"/>
              <a:gd name="connsiteY16" fmla="*/ 88287 h 629605"/>
              <a:gd name="connsiteX17" fmla="*/ 182314 w 4386275"/>
              <a:gd name="connsiteY17" fmla="*/ 95898 h 629605"/>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399291 w 4386275"/>
              <a:gd name="connsiteY14" fmla="*/ 87852 h 629605"/>
              <a:gd name="connsiteX15" fmla="*/ 3334376 w 4386275"/>
              <a:gd name="connsiteY15" fmla="*/ 96644 h 629605"/>
              <a:gd name="connsiteX16" fmla="*/ 324418 w 4386275"/>
              <a:gd name="connsiteY16" fmla="*/ 165132 h 629605"/>
              <a:gd name="connsiteX17" fmla="*/ 300154 w 4386275"/>
              <a:gd name="connsiteY17" fmla="*/ 88287 h 629605"/>
              <a:gd name="connsiteX18" fmla="*/ 182314 w 4386275"/>
              <a:gd name="connsiteY18" fmla="*/ 95898 h 629605"/>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415412 w 4386275"/>
              <a:gd name="connsiteY14" fmla="*/ 88113 h 629605"/>
              <a:gd name="connsiteX15" fmla="*/ 3334376 w 4386275"/>
              <a:gd name="connsiteY15" fmla="*/ 96644 h 629605"/>
              <a:gd name="connsiteX16" fmla="*/ 324418 w 4386275"/>
              <a:gd name="connsiteY16" fmla="*/ 165132 h 629605"/>
              <a:gd name="connsiteX17" fmla="*/ 300154 w 4386275"/>
              <a:gd name="connsiteY17" fmla="*/ 88287 h 629605"/>
              <a:gd name="connsiteX18" fmla="*/ 182314 w 4386275"/>
              <a:gd name="connsiteY18" fmla="*/ 95898 h 629605"/>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415412 w 4386275"/>
              <a:gd name="connsiteY14" fmla="*/ 88113 h 629605"/>
              <a:gd name="connsiteX15" fmla="*/ 3334376 w 4386275"/>
              <a:gd name="connsiteY15" fmla="*/ 96644 h 629605"/>
              <a:gd name="connsiteX16" fmla="*/ 324418 w 4386275"/>
              <a:gd name="connsiteY16" fmla="*/ 165132 h 629605"/>
              <a:gd name="connsiteX17" fmla="*/ 300154 w 4386275"/>
              <a:gd name="connsiteY17" fmla="*/ 88287 h 629605"/>
              <a:gd name="connsiteX18" fmla="*/ 182314 w 4386275"/>
              <a:gd name="connsiteY18" fmla="*/ 95898 h 629605"/>
              <a:gd name="connsiteX0" fmla="*/ 182314 w 4386275"/>
              <a:gd name="connsiteY0" fmla="*/ 86310 h 620017"/>
              <a:gd name="connsiteX1" fmla="*/ 1 w 4386275"/>
              <a:gd name="connsiteY1" fmla="*/ 216942 h 620017"/>
              <a:gd name="connsiteX2" fmla="*/ 109043 w 4386275"/>
              <a:gd name="connsiteY2" fmla="*/ 269277 h 620017"/>
              <a:gd name="connsiteX3" fmla="*/ 109557 w 4386275"/>
              <a:gd name="connsiteY3" fmla="*/ 368964 h 620017"/>
              <a:gd name="connsiteX4" fmla="*/ 2808242 w 4386275"/>
              <a:gd name="connsiteY4" fmla="*/ 314776 h 620017"/>
              <a:gd name="connsiteX5" fmla="*/ 2983012 w 4386275"/>
              <a:gd name="connsiteY5" fmla="*/ 376660 h 620017"/>
              <a:gd name="connsiteX6" fmla="*/ 3125113 w 4386275"/>
              <a:gd name="connsiteY6" fmla="*/ 447856 h 620017"/>
              <a:gd name="connsiteX7" fmla="*/ 3319580 w 4386275"/>
              <a:gd name="connsiteY7" fmla="*/ 613405 h 620017"/>
              <a:gd name="connsiteX8" fmla="*/ 3424157 w 4386275"/>
              <a:gd name="connsiteY8" fmla="*/ 620017 h 620017"/>
              <a:gd name="connsiteX9" fmla="*/ 3727316 w 4386275"/>
              <a:gd name="connsiteY9" fmla="*/ 511728 h 620017"/>
              <a:gd name="connsiteX10" fmla="*/ 4069283 w 4386275"/>
              <a:gd name="connsiteY10" fmla="*/ 438515 h 620017"/>
              <a:gd name="connsiteX11" fmla="*/ 4352905 w 4386275"/>
              <a:gd name="connsiteY11" fmla="*/ 408652 h 620017"/>
              <a:gd name="connsiteX12" fmla="*/ 4280683 w 4386275"/>
              <a:gd name="connsiteY12" fmla="*/ 28536 h 620017"/>
              <a:gd name="connsiteX13" fmla="*/ 3498583 w 4386275"/>
              <a:gd name="connsiteY13" fmla="*/ 20812 h 620017"/>
              <a:gd name="connsiteX14" fmla="*/ 3415412 w 4386275"/>
              <a:gd name="connsiteY14" fmla="*/ 78525 h 620017"/>
              <a:gd name="connsiteX15" fmla="*/ 3334376 w 4386275"/>
              <a:gd name="connsiteY15" fmla="*/ 87056 h 620017"/>
              <a:gd name="connsiteX16" fmla="*/ 324418 w 4386275"/>
              <a:gd name="connsiteY16" fmla="*/ 155544 h 620017"/>
              <a:gd name="connsiteX17" fmla="*/ 300154 w 4386275"/>
              <a:gd name="connsiteY17" fmla="*/ 78699 h 620017"/>
              <a:gd name="connsiteX18" fmla="*/ 182314 w 4386275"/>
              <a:gd name="connsiteY18" fmla="*/ 86310 h 620017"/>
              <a:gd name="connsiteX0" fmla="*/ 182314 w 4386275"/>
              <a:gd name="connsiteY0" fmla="*/ 92842 h 626549"/>
              <a:gd name="connsiteX1" fmla="*/ 1 w 4386275"/>
              <a:gd name="connsiteY1" fmla="*/ 223474 h 626549"/>
              <a:gd name="connsiteX2" fmla="*/ 109043 w 4386275"/>
              <a:gd name="connsiteY2" fmla="*/ 275809 h 626549"/>
              <a:gd name="connsiteX3" fmla="*/ 109557 w 4386275"/>
              <a:gd name="connsiteY3" fmla="*/ 375496 h 626549"/>
              <a:gd name="connsiteX4" fmla="*/ 2808242 w 4386275"/>
              <a:gd name="connsiteY4" fmla="*/ 321308 h 626549"/>
              <a:gd name="connsiteX5" fmla="*/ 2983012 w 4386275"/>
              <a:gd name="connsiteY5" fmla="*/ 383192 h 626549"/>
              <a:gd name="connsiteX6" fmla="*/ 3125113 w 4386275"/>
              <a:gd name="connsiteY6" fmla="*/ 454388 h 626549"/>
              <a:gd name="connsiteX7" fmla="*/ 3319580 w 4386275"/>
              <a:gd name="connsiteY7" fmla="*/ 619937 h 626549"/>
              <a:gd name="connsiteX8" fmla="*/ 3424157 w 4386275"/>
              <a:gd name="connsiteY8" fmla="*/ 626549 h 626549"/>
              <a:gd name="connsiteX9" fmla="*/ 3727316 w 4386275"/>
              <a:gd name="connsiteY9" fmla="*/ 518260 h 626549"/>
              <a:gd name="connsiteX10" fmla="*/ 4069283 w 4386275"/>
              <a:gd name="connsiteY10" fmla="*/ 445047 h 626549"/>
              <a:gd name="connsiteX11" fmla="*/ 4352905 w 4386275"/>
              <a:gd name="connsiteY11" fmla="*/ 415184 h 626549"/>
              <a:gd name="connsiteX12" fmla="*/ 4280683 w 4386275"/>
              <a:gd name="connsiteY12" fmla="*/ 35068 h 626549"/>
              <a:gd name="connsiteX13" fmla="*/ 3475041 w 4386275"/>
              <a:gd name="connsiteY13" fmla="*/ 12199 h 626549"/>
              <a:gd name="connsiteX14" fmla="*/ 3415412 w 4386275"/>
              <a:gd name="connsiteY14" fmla="*/ 85057 h 626549"/>
              <a:gd name="connsiteX15" fmla="*/ 3334376 w 4386275"/>
              <a:gd name="connsiteY15" fmla="*/ 93588 h 626549"/>
              <a:gd name="connsiteX16" fmla="*/ 324418 w 4386275"/>
              <a:gd name="connsiteY16" fmla="*/ 162076 h 626549"/>
              <a:gd name="connsiteX17" fmla="*/ 300154 w 4386275"/>
              <a:gd name="connsiteY17" fmla="*/ 85231 h 626549"/>
              <a:gd name="connsiteX18" fmla="*/ 182314 w 4386275"/>
              <a:gd name="connsiteY18" fmla="*/ 92842 h 626549"/>
              <a:gd name="connsiteX0" fmla="*/ 182314 w 4386275"/>
              <a:gd name="connsiteY0" fmla="*/ 95747 h 629454"/>
              <a:gd name="connsiteX1" fmla="*/ 1 w 4386275"/>
              <a:gd name="connsiteY1" fmla="*/ 226379 h 629454"/>
              <a:gd name="connsiteX2" fmla="*/ 109043 w 4386275"/>
              <a:gd name="connsiteY2" fmla="*/ 278714 h 629454"/>
              <a:gd name="connsiteX3" fmla="*/ 109557 w 4386275"/>
              <a:gd name="connsiteY3" fmla="*/ 378401 h 629454"/>
              <a:gd name="connsiteX4" fmla="*/ 2808242 w 4386275"/>
              <a:gd name="connsiteY4" fmla="*/ 324213 h 629454"/>
              <a:gd name="connsiteX5" fmla="*/ 2983012 w 4386275"/>
              <a:gd name="connsiteY5" fmla="*/ 386097 h 629454"/>
              <a:gd name="connsiteX6" fmla="*/ 3125113 w 4386275"/>
              <a:gd name="connsiteY6" fmla="*/ 457293 h 629454"/>
              <a:gd name="connsiteX7" fmla="*/ 3319580 w 4386275"/>
              <a:gd name="connsiteY7" fmla="*/ 622842 h 629454"/>
              <a:gd name="connsiteX8" fmla="*/ 3424157 w 4386275"/>
              <a:gd name="connsiteY8" fmla="*/ 629454 h 629454"/>
              <a:gd name="connsiteX9" fmla="*/ 3727316 w 4386275"/>
              <a:gd name="connsiteY9" fmla="*/ 521165 h 629454"/>
              <a:gd name="connsiteX10" fmla="*/ 4069283 w 4386275"/>
              <a:gd name="connsiteY10" fmla="*/ 447952 h 629454"/>
              <a:gd name="connsiteX11" fmla="*/ 4352905 w 4386275"/>
              <a:gd name="connsiteY11" fmla="*/ 418089 h 629454"/>
              <a:gd name="connsiteX12" fmla="*/ 4280683 w 4386275"/>
              <a:gd name="connsiteY12" fmla="*/ 37973 h 629454"/>
              <a:gd name="connsiteX13" fmla="*/ 3451072 w 4386275"/>
              <a:gd name="connsiteY13" fmla="*/ 9794 h 629454"/>
              <a:gd name="connsiteX14" fmla="*/ 3415412 w 4386275"/>
              <a:gd name="connsiteY14" fmla="*/ 87962 h 629454"/>
              <a:gd name="connsiteX15" fmla="*/ 3334376 w 4386275"/>
              <a:gd name="connsiteY15" fmla="*/ 96493 h 629454"/>
              <a:gd name="connsiteX16" fmla="*/ 324418 w 4386275"/>
              <a:gd name="connsiteY16" fmla="*/ 164981 h 629454"/>
              <a:gd name="connsiteX17" fmla="*/ 300154 w 4386275"/>
              <a:gd name="connsiteY17" fmla="*/ 88136 h 629454"/>
              <a:gd name="connsiteX18" fmla="*/ 182314 w 4386275"/>
              <a:gd name="connsiteY18" fmla="*/ 95747 h 629454"/>
              <a:gd name="connsiteX0" fmla="*/ 182314 w 4386275"/>
              <a:gd name="connsiteY0" fmla="*/ 86690 h 620397"/>
              <a:gd name="connsiteX1" fmla="*/ 1 w 4386275"/>
              <a:gd name="connsiteY1" fmla="*/ 217322 h 620397"/>
              <a:gd name="connsiteX2" fmla="*/ 109043 w 4386275"/>
              <a:gd name="connsiteY2" fmla="*/ 269657 h 620397"/>
              <a:gd name="connsiteX3" fmla="*/ 109557 w 4386275"/>
              <a:gd name="connsiteY3" fmla="*/ 369344 h 620397"/>
              <a:gd name="connsiteX4" fmla="*/ 2808242 w 4386275"/>
              <a:gd name="connsiteY4" fmla="*/ 315156 h 620397"/>
              <a:gd name="connsiteX5" fmla="*/ 2983012 w 4386275"/>
              <a:gd name="connsiteY5" fmla="*/ 377040 h 620397"/>
              <a:gd name="connsiteX6" fmla="*/ 3125113 w 4386275"/>
              <a:gd name="connsiteY6" fmla="*/ 448236 h 620397"/>
              <a:gd name="connsiteX7" fmla="*/ 3319580 w 4386275"/>
              <a:gd name="connsiteY7" fmla="*/ 613785 h 620397"/>
              <a:gd name="connsiteX8" fmla="*/ 3424157 w 4386275"/>
              <a:gd name="connsiteY8" fmla="*/ 620397 h 620397"/>
              <a:gd name="connsiteX9" fmla="*/ 3727316 w 4386275"/>
              <a:gd name="connsiteY9" fmla="*/ 512108 h 620397"/>
              <a:gd name="connsiteX10" fmla="*/ 4069283 w 4386275"/>
              <a:gd name="connsiteY10" fmla="*/ 438895 h 620397"/>
              <a:gd name="connsiteX11" fmla="*/ 4352905 w 4386275"/>
              <a:gd name="connsiteY11" fmla="*/ 409032 h 620397"/>
              <a:gd name="connsiteX12" fmla="*/ 4280683 w 4386275"/>
              <a:gd name="connsiteY12" fmla="*/ 28916 h 620397"/>
              <a:gd name="connsiteX13" fmla="*/ 3434097 w 4386275"/>
              <a:gd name="connsiteY13" fmla="*/ 20148 h 620397"/>
              <a:gd name="connsiteX14" fmla="*/ 3415412 w 4386275"/>
              <a:gd name="connsiteY14" fmla="*/ 78905 h 620397"/>
              <a:gd name="connsiteX15" fmla="*/ 3334376 w 4386275"/>
              <a:gd name="connsiteY15" fmla="*/ 87436 h 620397"/>
              <a:gd name="connsiteX16" fmla="*/ 324418 w 4386275"/>
              <a:gd name="connsiteY16" fmla="*/ 155924 h 620397"/>
              <a:gd name="connsiteX17" fmla="*/ 300154 w 4386275"/>
              <a:gd name="connsiteY17" fmla="*/ 79079 h 620397"/>
              <a:gd name="connsiteX18" fmla="*/ 182314 w 4386275"/>
              <a:gd name="connsiteY18" fmla="*/ 86690 h 620397"/>
              <a:gd name="connsiteX0" fmla="*/ 182314 w 4386275"/>
              <a:gd name="connsiteY0" fmla="*/ 86690 h 620397"/>
              <a:gd name="connsiteX1" fmla="*/ 1 w 4386275"/>
              <a:gd name="connsiteY1" fmla="*/ 217322 h 620397"/>
              <a:gd name="connsiteX2" fmla="*/ 109043 w 4386275"/>
              <a:gd name="connsiteY2" fmla="*/ 269657 h 620397"/>
              <a:gd name="connsiteX3" fmla="*/ 109557 w 4386275"/>
              <a:gd name="connsiteY3" fmla="*/ 369344 h 620397"/>
              <a:gd name="connsiteX4" fmla="*/ 2808242 w 4386275"/>
              <a:gd name="connsiteY4" fmla="*/ 315156 h 620397"/>
              <a:gd name="connsiteX5" fmla="*/ 2983012 w 4386275"/>
              <a:gd name="connsiteY5" fmla="*/ 377040 h 620397"/>
              <a:gd name="connsiteX6" fmla="*/ 3125113 w 4386275"/>
              <a:gd name="connsiteY6" fmla="*/ 448236 h 620397"/>
              <a:gd name="connsiteX7" fmla="*/ 3319580 w 4386275"/>
              <a:gd name="connsiteY7" fmla="*/ 613785 h 620397"/>
              <a:gd name="connsiteX8" fmla="*/ 3424157 w 4386275"/>
              <a:gd name="connsiteY8" fmla="*/ 620397 h 620397"/>
              <a:gd name="connsiteX9" fmla="*/ 3727316 w 4386275"/>
              <a:gd name="connsiteY9" fmla="*/ 512108 h 620397"/>
              <a:gd name="connsiteX10" fmla="*/ 4069283 w 4386275"/>
              <a:gd name="connsiteY10" fmla="*/ 438895 h 620397"/>
              <a:gd name="connsiteX11" fmla="*/ 4352905 w 4386275"/>
              <a:gd name="connsiteY11" fmla="*/ 409032 h 620397"/>
              <a:gd name="connsiteX12" fmla="*/ 4280683 w 4386275"/>
              <a:gd name="connsiteY12" fmla="*/ 28916 h 620397"/>
              <a:gd name="connsiteX13" fmla="*/ 3434097 w 4386275"/>
              <a:gd name="connsiteY13" fmla="*/ 20148 h 620397"/>
              <a:gd name="connsiteX14" fmla="*/ 3334376 w 4386275"/>
              <a:gd name="connsiteY14" fmla="*/ 87436 h 620397"/>
              <a:gd name="connsiteX15" fmla="*/ 324418 w 4386275"/>
              <a:gd name="connsiteY15" fmla="*/ 155924 h 620397"/>
              <a:gd name="connsiteX16" fmla="*/ 300154 w 4386275"/>
              <a:gd name="connsiteY16" fmla="*/ 79079 h 620397"/>
              <a:gd name="connsiteX17" fmla="*/ 182314 w 4386275"/>
              <a:gd name="connsiteY17" fmla="*/ 86690 h 620397"/>
              <a:gd name="connsiteX0" fmla="*/ 182314 w 4386275"/>
              <a:gd name="connsiteY0" fmla="*/ 90323 h 624030"/>
              <a:gd name="connsiteX1" fmla="*/ 1 w 4386275"/>
              <a:gd name="connsiteY1" fmla="*/ 220955 h 624030"/>
              <a:gd name="connsiteX2" fmla="*/ 109043 w 4386275"/>
              <a:gd name="connsiteY2" fmla="*/ 273290 h 624030"/>
              <a:gd name="connsiteX3" fmla="*/ 109557 w 4386275"/>
              <a:gd name="connsiteY3" fmla="*/ 372977 h 624030"/>
              <a:gd name="connsiteX4" fmla="*/ 2808242 w 4386275"/>
              <a:gd name="connsiteY4" fmla="*/ 318789 h 624030"/>
              <a:gd name="connsiteX5" fmla="*/ 2983012 w 4386275"/>
              <a:gd name="connsiteY5" fmla="*/ 380673 h 624030"/>
              <a:gd name="connsiteX6" fmla="*/ 3125113 w 4386275"/>
              <a:gd name="connsiteY6" fmla="*/ 451869 h 624030"/>
              <a:gd name="connsiteX7" fmla="*/ 3319580 w 4386275"/>
              <a:gd name="connsiteY7" fmla="*/ 617418 h 624030"/>
              <a:gd name="connsiteX8" fmla="*/ 3424157 w 4386275"/>
              <a:gd name="connsiteY8" fmla="*/ 624030 h 624030"/>
              <a:gd name="connsiteX9" fmla="*/ 3727316 w 4386275"/>
              <a:gd name="connsiteY9" fmla="*/ 515741 h 624030"/>
              <a:gd name="connsiteX10" fmla="*/ 4069283 w 4386275"/>
              <a:gd name="connsiteY10" fmla="*/ 442528 h 624030"/>
              <a:gd name="connsiteX11" fmla="*/ 4352905 w 4386275"/>
              <a:gd name="connsiteY11" fmla="*/ 412665 h 624030"/>
              <a:gd name="connsiteX12" fmla="*/ 4280683 w 4386275"/>
              <a:gd name="connsiteY12" fmla="*/ 32549 h 624030"/>
              <a:gd name="connsiteX13" fmla="*/ 3434097 w 4386275"/>
              <a:gd name="connsiteY13" fmla="*/ 23781 h 624030"/>
              <a:gd name="connsiteX14" fmla="*/ 324418 w 4386275"/>
              <a:gd name="connsiteY14" fmla="*/ 159557 h 624030"/>
              <a:gd name="connsiteX15" fmla="*/ 300154 w 4386275"/>
              <a:gd name="connsiteY15" fmla="*/ 82712 h 624030"/>
              <a:gd name="connsiteX16" fmla="*/ 182314 w 4386275"/>
              <a:gd name="connsiteY16" fmla="*/ 90323 h 624030"/>
              <a:gd name="connsiteX0" fmla="*/ 182314 w 4386275"/>
              <a:gd name="connsiteY0" fmla="*/ 90323 h 624030"/>
              <a:gd name="connsiteX1" fmla="*/ 1 w 4386275"/>
              <a:gd name="connsiteY1" fmla="*/ 220955 h 624030"/>
              <a:gd name="connsiteX2" fmla="*/ 109043 w 4386275"/>
              <a:gd name="connsiteY2" fmla="*/ 273290 h 624030"/>
              <a:gd name="connsiteX3" fmla="*/ 109557 w 4386275"/>
              <a:gd name="connsiteY3" fmla="*/ 372977 h 624030"/>
              <a:gd name="connsiteX4" fmla="*/ 2808242 w 4386275"/>
              <a:gd name="connsiteY4" fmla="*/ 318789 h 624030"/>
              <a:gd name="connsiteX5" fmla="*/ 2983012 w 4386275"/>
              <a:gd name="connsiteY5" fmla="*/ 380673 h 624030"/>
              <a:gd name="connsiteX6" fmla="*/ 3125113 w 4386275"/>
              <a:gd name="connsiteY6" fmla="*/ 451869 h 624030"/>
              <a:gd name="connsiteX7" fmla="*/ 3319580 w 4386275"/>
              <a:gd name="connsiteY7" fmla="*/ 617418 h 624030"/>
              <a:gd name="connsiteX8" fmla="*/ 3424157 w 4386275"/>
              <a:gd name="connsiteY8" fmla="*/ 624030 h 624030"/>
              <a:gd name="connsiteX9" fmla="*/ 3727316 w 4386275"/>
              <a:gd name="connsiteY9" fmla="*/ 515741 h 624030"/>
              <a:gd name="connsiteX10" fmla="*/ 4069283 w 4386275"/>
              <a:gd name="connsiteY10" fmla="*/ 442528 h 624030"/>
              <a:gd name="connsiteX11" fmla="*/ 4352905 w 4386275"/>
              <a:gd name="connsiteY11" fmla="*/ 412665 h 624030"/>
              <a:gd name="connsiteX12" fmla="*/ 4280683 w 4386275"/>
              <a:gd name="connsiteY12" fmla="*/ 32549 h 624030"/>
              <a:gd name="connsiteX13" fmla="*/ 3434097 w 4386275"/>
              <a:gd name="connsiteY13" fmla="*/ 23781 h 624030"/>
              <a:gd name="connsiteX14" fmla="*/ 3239786 w 4386275"/>
              <a:gd name="connsiteY14" fmla="*/ 40327 h 624030"/>
              <a:gd name="connsiteX15" fmla="*/ 324418 w 4386275"/>
              <a:gd name="connsiteY15" fmla="*/ 159557 h 624030"/>
              <a:gd name="connsiteX16" fmla="*/ 300154 w 4386275"/>
              <a:gd name="connsiteY16" fmla="*/ 82712 h 624030"/>
              <a:gd name="connsiteX17" fmla="*/ 182314 w 4386275"/>
              <a:gd name="connsiteY17" fmla="*/ 90323 h 624030"/>
              <a:gd name="connsiteX0" fmla="*/ 182314 w 4385330"/>
              <a:gd name="connsiteY0" fmla="*/ 90323 h 624030"/>
              <a:gd name="connsiteX1" fmla="*/ 1 w 4385330"/>
              <a:gd name="connsiteY1" fmla="*/ 220955 h 624030"/>
              <a:gd name="connsiteX2" fmla="*/ 109043 w 4385330"/>
              <a:gd name="connsiteY2" fmla="*/ 273290 h 624030"/>
              <a:gd name="connsiteX3" fmla="*/ 109557 w 4385330"/>
              <a:gd name="connsiteY3" fmla="*/ 372977 h 624030"/>
              <a:gd name="connsiteX4" fmla="*/ 2808242 w 4385330"/>
              <a:gd name="connsiteY4" fmla="*/ 318789 h 624030"/>
              <a:gd name="connsiteX5" fmla="*/ 2983012 w 4385330"/>
              <a:gd name="connsiteY5" fmla="*/ 380673 h 624030"/>
              <a:gd name="connsiteX6" fmla="*/ 3125113 w 4385330"/>
              <a:gd name="connsiteY6" fmla="*/ 451869 h 624030"/>
              <a:gd name="connsiteX7" fmla="*/ 3319580 w 4385330"/>
              <a:gd name="connsiteY7" fmla="*/ 617418 h 624030"/>
              <a:gd name="connsiteX8" fmla="*/ 3424157 w 4385330"/>
              <a:gd name="connsiteY8" fmla="*/ 624030 h 624030"/>
              <a:gd name="connsiteX9" fmla="*/ 3727316 w 4385330"/>
              <a:gd name="connsiteY9" fmla="*/ 515741 h 624030"/>
              <a:gd name="connsiteX10" fmla="*/ 4069283 w 4385330"/>
              <a:gd name="connsiteY10" fmla="*/ 442528 h 624030"/>
              <a:gd name="connsiteX11" fmla="*/ 4352905 w 4385330"/>
              <a:gd name="connsiteY11" fmla="*/ 412665 h 624030"/>
              <a:gd name="connsiteX12" fmla="*/ 4371001 w 4385330"/>
              <a:gd name="connsiteY12" fmla="*/ 181651 h 624030"/>
              <a:gd name="connsiteX13" fmla="*/ 4280683 w 4385330"/>
              <a:gd name="connsiteY13" fmla="*/ 32549 h 624030"/>
              <a:gd name="connsiteX14" fmla="*/ 3434097 w 4385330"/>
              <a:gd name="connsiteY14" fmla="*/ 23781 h 624030"/>
              <a:gd name="connsiteX15" fmla="*/ 3239786 w 4385330"/>
              <a:gd name="connsiteY15" fmla="*/ 40327 h 624030"/>
              <a:gd name="connsiteX16" fmla="*/ 324418 w 4385330"/>
              <a:gd name="connsiteY16" fmla="*/ 159557 h 624030"/>
              <a:gd name="connsiteX17" fmla="*/ 300154 w 4385330"/>
              <a:gd name="connsiteY17" fmla="*/ 82712 h 624030"/>
              <a:gd name="connsiteX18" fmla="*/ 182314 w 4385330"/>
              <a:gd name="connsiteY18" fmla="*/ 90323 h 624030"/>
              <a:gd name="connsiteX0" fmla="*/ 182314 w 4379845"/>
              <a:gd name="connsiteY0" fmla="*/ 90323 h 624030"/>
              <a:gd name="connsiteX1" fmla="*/ 1 w 4379845"/>
              <a:gd name="connsiteY1" fmla="*/ 220955 h 624030"/>
              <a:gd name="connsiteX2" fmla="*/ 109043 w 4379845"/>
              <a:gd name="connsiteY2" fmla="*/ 273290 h 624030"/>
              <a:gd name="connsiteX3" fmla="*/ 109557 w 4379845"/>
              <a:gd name="connsiteY3" fmla="*/ 372977 h 624030"/>
              <a:gd name="connsiteX4" fmla="*/ 2808242 w 4379845"/>
              <a:gd name="connsiteY4" fmla="*/ 318789 h 624030"/>
              <a:gd name="connsiteX5" fmla="*/ 2983012 w 4379845"/>
              <a:gd name="connsiteY5" fmla="*/ 380673 h 624030"/>
              <a:gd name="connsiteX6" fmla="*/ 3125113 w 4379845"/>
              <a:gd name="connsiteY6" fmla="*/ 451869 h 624030"/>
              <a:gd name="connsiteX7" fmla="*/ 3319580 w 4379845"/>
              <a:gd name="connsiteY7" fmla="*/ 617418 h 624030"/>
              <a:gd name="connsiteX8" fmla="*/ 3424157 w 4379845"/>
              <a:gd name="connsiteY8" fmla="*/ 624030 h 624030"/>
              <a:gd name="connsiteX9" fmla="*/ 3727316 w 4379845"/>
              <a:gd name="connsiteY9" fmla="*/ 515741 h 624030"/>
              <a:gd name="connsiteX10" fmla="*/ 4069283 w 4379845"/>
              <a:gd name="connsiteY10" fmla="*/ 442528 h 624030"/>
              <a:gd name="connsiteX11" fmla="*/ 4352905 w 4379845"/>
              <a:gd name="connsiteY11" fmla="*/ 412665 h 624030"/>
              <a:gd name="connsiteX12" fmla="*/ 4323064 w 4379845"/>
              <a:gd name="connsiteY12" fmla="*/ 171033 h 624030"/>
              <a:gd name="connsiteX13" fmla="*/ 4280683 w 4379845"/>
              <a:gd name="connsiteY13" fmla="*/ 32549 h 624030"/>
              <a:gd name="connsiteX14" fmla="*/ 3434097 w 4379845"/>
              <a:gd name="connsiteY14" fmla="*/ 23781 h 624030"/>
              <a:gd name="connsiteX15" fmla="*/ 3239786 w 4379845"/>
              <a:gd name="connsiteY15" fmla="*/ 40327 h 624030"/>
              <a:gd name="connsiteX16" fmla="*/ 324418 w 4379845"/>
              <a:gd name="connsiteY16" fmla="*/ 159557 h 624030"/>
              <a:gd name="connsiteX17" fmla="*/ 300154 w 4379845"/>
              <a:gd name="connsiteY17" fmla="*/ 82712 h 624030"/>
              <a:gd name="connsiteX18" fmla="*/ 182314 w 4379845"/>
              <a:gd name="connsiteY18" fmla="*/ 90323 h 624030"/>
              <a:gd name="connsiteX0" fmla="*/ 182314 w 4379845"/>
              <a:gd name="connsiteY0" fmla="*/ 107699 h 641406"/>
              <a:gd name="connsiteX1" fmla="*/ 1 w 4379845"/>
              <a:gd name="connsiteY1" fmla="*/ 238331 h 641406"/>
              <a:gd name="connsiteX2" fmla="*/ 109043 w 4379845"/>
              <a:gd name="connsiteY2" fmla="*/ 290666 h 641406"/>
              <a:gd name="connsiteX3" fmla="*/ 109557 w 4379845"/>
              <a:gd name="connsiteY3" fmla="*/ 390353 h 641406"/>
              <a:gd name="connsiteX4" fmla="*/ 2808242 w 4379845"/>
              <a:gd name="connsiteY4" fmla="*/ 336165 h 641406"/>
              <a:gd name="connsiteX5" fmla="*/ 2983012 w 4379845"/>
              <a:gd name="connsiteY5" fmla="*/ 398049 h 641406"/>
              <a:gd name="connsiteX6" fmla="*/ 3125113 w 4379845"/>
              <a:gd name="connsiteY6" fmla="*/ 469245 h 641406"/>
              <a:gd name="connsiteX7" fmla="*/ 3319580 w 4379845"/>
              <a:gd name="connsiteY7" fmla="*/ 634794 h 641406"/>
              <a:gd name="connsiteX8" fmla="*/ 3424157 w 4379845"/>
              <a:gd name="connsiteY8" fmla="*/ 641406 h 641406"/>
              <a:gd name="connsiteX9" fmla="*/ 3727316 w 4379845"/>
              <a:gd name="connsiteY9" fmla="*/ 533117 h 641406"/>
              <a:gd name="connsiteX10" fmla="*/ 4069283 w 4379845"/>
              <a:gd name="connsiteY10" fmla="*/ 459904 h 641406"/>
              <a:gd name="connsiteX11" fmla="*/ 4352905 w 4379845"/>
              <a:gd name="connsiteY11" fmla="*/ 430041 h 641406"/>
              <a:gd name="connsiteX12" fmla="*/ 4323064 w 4379845"/>
              <a:gd name="connsiteY12" fmla="*/ 188409 h 641406"/>
              <a:gd name="connsiteX13" fmla="*/ 4193084 w 4379845"/>
              <a:gd name="connsiteY13" fmla="*/ 23902 h 641406"/>
              <a:gd name="connsiteX14" fmla="*/ 3434097 w 4379845"/>
              <a:gd name="connsiteY14" fmla="*/ 41157 h 641406"/>
              <a:gd name="connsiteX15" fmla="*/ 3239786 w 4379845"/>
              <a:gd name="connsiteY15" fmla="*/ 57703 h 641406"/>
              <a:gd name="connsiteX16" fmla="*/ 324418 w 4379845"/>
              <a:gd name="connsiteY16" fmla="*/ 176933 h 641406"/>
              <a:gd name="connsiteX17" fmla="*/ 300154 w 4379845"/>
              <a:gd name="connsiteY17" fmla="*/ 100088 h 641406"/>
              <a:gd name="connsiteX18" fmla="*/ 182314 w 4379845"/>
              <a:gd name="connsiteY18" fmla="*/ 107699 h 641406"/>
              <a:gd name="connsiteX0" fmla="*/ 182314 w 4379845"/>
              <a:gd name="connsiteY0" fmla="*/ 107699 h 641406"/>
              <a:gd name="connsiteX1" fmla="*/ 1 w 4379845"/>
              <a:gd name="connsiteY1" fmla="*/ 238331 h 641406"/>
              <a:gd name="connsiteX2" fmla="*/ 109043 w 4379845"/>
              <a:gd name="connsiteY2" fmla="*/ 290666 h 641406"/>
              <a:gd name="connsiteX3" fmla="*/ 109557 w 4379845"/>
              <a:gd name="connsiteY3" fmla="*/ 390353 h 641406"/>
              <a:gd name="connsiteX4" fmla="*/ 2808242 w 4379845"/>
              <a:gd name="connsiteY4" fmla="*/ 336165 h 641406"/>
              <a:gd name="connsiteX5" fmla="*/ 2983012 w 4379845"/>
              <a:gd name="connsiteY5" fmla="*/ 398049 h 641406"/>
              <a:gd name="connsiteX6" fmla="*/ 3125113 w 4379845"/>
              <a:gd name="connsiteY6" fmla="*/ 469245 h 641406"/>
              <a:gd name="connsiteX7" fmla="*/ 3319580 w 4379845"/>
              <a:gd name="connsiteY7" fmla="*/ 634794 h 641406"/>
              <a:gd name="connsiteX8" fmla="*/ 3424157 w 4379845"/>
              <a:gd name="connsiteY8" fmla="*/ 641406 h 641406"/>
              <a:gd name="connsiteX9" fmla="*/ 3727316 w 4379845"/>
              <a:gd name="connsiteY9" fmla="*/ 533117 h 641406"/>
              <a:gd name="connsiteX10" fmla="*/ 4069283 w 4379845"/>
              <a:gd name="connsiteY10" fmla="*/ 459904 h 641406"/>
              <a:gd name="connsiteX11" fmla="*/ 4352905 w 4379845"/>
              <a:gd name="connsiteY11" fmla="*/ 430041 h 641406"/>
              <a:gd name="connsiteX12" fmla="*/ 4331339 w 4379845"/>
              <a:gd name="connsiteY12" fmla="*/ 183621 h 641406"/>
              <a:gd name="connsiteX13" fmla="*/ 4193084 w 4379845"/>
              <a:gd name="connsiteY13" fmla="*/ 23902 h 641406"/>
              <a:gd name="connsiteX14" fmla="*/ 3434097 w 4379845"/>
              <a:gd name="connsiteY14" fmla="*/ 41157 h 641406"/>
              <a:gd name="connsiteX15" fmla="*/ 3239786 w 4379845"/>
              <a:gd name="connsiteY15" fmla="*/ 57703 h 641406"/>
              <a:gd name="connsiteX16" fmla="*/ 324418 w 4379845"/>
              <a:gd name="connsiteY16" fmla="*/ 176933 h 641406"/>
              <a:gd name="connsiteX17" fmla="*/ 300154 w 4379845"/>
              <a:gd name="connsiteY17" fmla="*/ 100088 h 641406"/>
              <a:gd name="connsiteX18" fmla="*/ 182314 w 4379845"/>
              <a:gd name="connsiteY18" fmla="*/ 107699 h 641406"/>
              <a:gd name="connsiteX0" fmla="*/ 182314 w 4379846"/>
              <a:gd name="connsiteY0" fmla="*/ 107699 h 641406"/>
              <a:gd name="connsiteX1" fmla="*/ 1 w 4379846"/>
              <a:gd name="connsiteY1" fmla="*/ 238331 h 641406"/>
              <a:gd name="connsiteX2" fmla="*/ 109043 w 4379846"/>
              <a:gd name="connsiteY2" fmla="*/ 290666 h 641406"/>
              <a:gd name="connsiteX3" fmla="*/ 109557 w 4379846"/>
              <a:gd name="connsiteY3" fmla="*/ 390353 h 641406"/>
              <a:gd name="connsiteX4" fmla="*/ 2808242 w 4379846"/>
              <a:gd name="connsiteY4" fmla="*/ 336165 h 641406"/>
              <a:gd name="connsiteX5" fmla="*/ 2983012 w 4379846"/>
              <a:gd name="connsiteY5" fmla="*/ 398049 h 641406"/>
              <a:gd name="connsiteX6" fmla="*/ 3125113 w 4379846"/>
              <a:gd name="connsiteY6" fmla="*/ 469245 h 641406"/>
              <a:gd name="connsiteX7" fmla="*/ 3319580 w 4379846"/>
              <a:gd name="connsiteY7" fmla="*/ 634794 h 641406"/>
              <a:gd name="connsiteX8" fmla="*/ 3424157 w 4379846"/>
              <a:gd name="connsiteY8" fmla="*/ 641406 h 641406"/>
              <a:gd name="connsiteX9" fmla="*/ 3727316 w 4379846"/>
              <a:gd name="connsiteY9" fmla="*/ 533117 h 641406"/>
              <a:gd name="connsiteX10" fmla="*/ 4069283 w 4379846"/>
              <a:gd name="connsiteY10" fmla="*/ 459904 h 641406"/>
              <a:gd name="connsiteX11" fmla="*/ 4352906 w 4379846"/>
              <a:gd name="connsiteY11" fmla="*/ 430041 h 641406"/>
              <a:gd name="connsiteX12" fmla="*/ 4331339 w 4379846"/>
              <a:gd name="connsiteY12" fmla="*/ 183621 h 641406"/>
              <a:gd name="connsiteX13" fmla="*/ 4193084 w 4379846"/>
              <a:gd name="connsiteY13" fmla="*/ 23902 h 641406"/>
              <a:gd name="connsiteX14" fmla="*/ 3434097 w 4379846"/>
              <a:gd name="connsiteY14" fmla="*/ 41157 h 641406"/>
              <a:gd name="connsiteX15" fmla="*/ 3239786 w 4379846"/>
              <a:gd name="connsiteY15" fmla="*/ 57703 h 641406"/>
              <a:gd name="connsiteX16" fmla="*/ 324418 w 4379846"/>
              <a:gd name="connsiteY16" fmla="*/ 176933 h 641406"/>
              <a:gd name="connsiteX17" fmla="*/ 300154 w 4379846"/>
              <a:gd name="connsiteY17" fmla="*/ 100088 h 641406"/>
              <a:gd name="connsiteX18" fmla="*/ 182314 w 4379846"/>
              <a:gd name="connsiteY18" fmla="*/ 107699 h 641406"/>
              <a:gd name="connsiteX0" fmla="*/ 182314 w 4365207"/>
              <a:gd name="connsiteY0" fmla="*/ 107699 h 641406"/>
              <a:gd name="connsiteX1" fmla="*/ 1 w 4365207"/>
              <a:gd name="connsiteY1" fmla="*/ 238331 h 641406"/>
              <a:gd name="connsiteX2" fmla="*/ 109043 w 4365207"/>
              <a:gd name="connsiteY2" fmla="*/ 290666 h 641406"/>
              <a:gd name="connsiteX3" fmla="*/ 109557 w 4365207"/>
              <a:gd name="connsiteY3" fmla="*/ 390353 h 641406"/>
              <a:gd name="connsiteX4" fmla="*/ 2808242 w 4365207"/>
              <a:gd name="connsiteY4" fmla="*/ 336165 h 641406"/>
              <a:gd name="connsiteX5" fmla="*/ 2983012 w 4365207"/>
              <a:gd name="connsiteY5" fmla="*/ 398049 h 641406"/>
              <a:gd name="connsiteX6" fmla="*/ 3125113 w 4365207"/>
              <a:gd name="connsiteY6" fmla="*/ 469245 h 641406"/>
              <a:gd name="connsiteX7" fmla="*/ 3319580 w 4365207"/>
              <a:gd name="connsiteY7" fmla="*/ 634794 h 641406"/>
              <a:gd name="connsiteX8" fmla="*/ 3424157 w 4365207"/>
              <a:gd name="connsiteY8" fmla="*/ 641406 h 641406"/>
              <a:gd name="connsiteX9" fmla="*/ 3727316 w 4365207"/>
              <a:gd name="connsiteY9" fmla="*/ 533117 h 641406"/>
              <a:gd name="connsiteX10" fmla="*/ 4069283 w 4365207"/>
              <a:gd name="connsiteY10" fmla="*/ 459904 h 641406"/>
              <a:gd name="connsiteX11" fmla="*/ 4337212 w 4365207"/>
              <a:gd name="connsiteY11" fmla="*/ 419944 h 641406"/>
              <a:gd name="connsiteX12" fmla="*/ 4331339 w 4365207"/>
              <a:gd name="connsiteY12" fmla="*/ 183621 h 641406"/>
              <a:gd name="connsiteX13" fmla="*/ 4193084 w 4365207"/>
              <a:gd name="connsiteY13" fmla="*/ 23902 h 641406"/>
              <a:gd name="connsiteX14" fmla="*/ 3434097 w 4365207"/>
              <a:gd name="connsiteY14" fmla="*/ 41157 h 641406"/>
              <a:gd name="connsiteX15" fmla="*/ 3239786 w 4365207"/>
              <a:gd name="connsiteY15" fmla="*/ 57703 h 641406"/>
              <a:gd name="connsiteX16" fmla="*/ 324418 w 4365207"/>
              <a:gd name="connsiteY16" fmla="*/ 176933 h 641406"/>
              <a:gd name="connsiteX17" fmla="*/ 300154 w 4365207"/>
              <a:gd name="connsiteY17" fmla="*/ 100088 h 641406"/>
              <a:gd name="connsiteX18" fmla="*/ 182314 w 4365207"/>
              <a:gd name="connsiteY18" fmla="*/ 107699 h 641406"/>
              <a:gd name="connsiteX0" fmla="*/ 182314 w 4365207"/>
              <a:gd name="connsiteY0" fmla="*/ 107699 h 641406"/>
              <a:gd name="connsiteX1" fmla="*/ 1 w 4365207"/>
              <a:gd name="connsiteY1" fmla="*/ 238331 h 641406"/>
              <a:gd name="connsiteX2" fmla="*/ 109043 w 4365207"/>
              <a:gd name="connsiteY2" fmla="*/ 290666 h 641406"/>
              <a:gd name="connsiteX3" fmla="*/ 109557 w 4365207"/>
              <a:gd name="connsiteY3" fmla="*/ 390353 h 641406"/>
              <a:gd name="connsiteX4" fmla="*/ 2808242 w 4365207"/>
              <a:gd name="connsiteY4" fmla="*/ 336165 h 641406"/>
              <a:gd name="connsiteX5" fmla="*/ 2983012 w 4365207"/>
              <a:gd name="connsiteY5" fmla="*/ 398049 h 641406"/>
              <a:gd name="connsiteX6" fmla="*/ 3125113 w 4365207"/>
              <a:gd name="connsiteY6" fmla="*/ 469245 h 641406"/>
              <a:gd name="connsiteX7" fmla="*/ 3319580 w 4365207"/>
              <a:gd name="connsiteY7" fmla="*/ 634794 h 641406"/>
              <a:gd name="connsiteX8" fmla="*/ 3424157 w 4365207"/>
              <a:gd name="connsiteY8" fmla="*/ 641406 h 641406"/>
              <a:gd name="connsiteX9" fmla="*/ 3727316 w 4365207"/>
              <a:gd name="connsiteY9" fmla="*/ 533117 h 641406"/>
              <a:gd name="connsiteX10" fmla="*/ 4069283 w 4365207"/>
              <a:gd name="connsiteY10" fmla="*/ 459904 h 641406"/>
              <a:gd name="connsiteX11" fmla="*/ 4337212 w 4365207"/>
              <a:gd name="connsiteY11" fmla="*/ 419944 h 641406"/>
              <a:gd name="connsiteX12" fmla="*/ 4331339 w 4365207"/>
              <a:gd name="connsiteY12" fmla="*/ 183621 h 641406"/>
              <a:gd name="connsiteX13" fmla="*/ 4193085 w 4365207"/>
              <a:gd name="connsiteY13" fmla="*/ 23902 h 641406"/>
              <a:gd name="connsiteX14" fmla="*/ 3434097 w 4365207"/>
              <a:gd name="connsiteY14" fmla="*/ 41157 h 641406"/>
              <a:gd name="connsiteX15" fmla="*/ 3239786 w 4365207"/>
              <a:gd name="connsiteY15" fmla="*/ 57703 h 641406"/>
              <a:gd name="connsiteX16" fmla="*/ 324418 w 4365207"/>
              <a:gd name="connsiteY16" fmla="*/ 176933 h 641406"/>
              <a:gd name="connsiteX17" fmla="*/ 300154 w 4365207"/>
              <a:gd name="connsiteY17" fmla="*/ 100088 h 641406"/>
              <a:gd name="connsiteX18" fmla="*/ 182314 w 4365207"/>
              <a:gd name="connsiteY18" fmla="*/ 107699 h 641406"/>
              <a:gd name="connsiteX0" fmla="*/ 182314 w 4365207"/>
              <a:gd name="connsiteY0" fmla="*/ 90762 h 624469"/>
              <a:gd name="connsiteX1" fmla="*/ 1 w 4365207"/>
              <a:gd name="connsiteY1" fmla="*/ 221394 h 624469"/>
              <a:gd name="connsiteX2" fmla="*/ 109043 w 4365207"/>
              <a:gd name="connsiteY2" fmla="*/ 273729 h 624469"/>
              <a:gd name="connsiteX3" fmla="*/ 109557 w 4365207"/>
              <a:gd name="connsiteY3" fmla="*/ 373416 h 624469"/>
              <a:gd name="connsiteX4" fmla="*/ 2808242 w 4365207"/>
              <a:gd name="connsiteY4" fmla="*/ 319228 h 624469"/>
              <a:gd name="connsiteX5" fmla="*/ 2983012 w 4365207"/>
              <a:gd name="connsiteY5" fmla="*/ 381112 h 624469"/>
              <a:gd name="connsiteX6" fmla="*/ 3125113 w 4365207"/>
              <a:gd name="connsiteY6" fmla="*/ 452308 h 624469"/>
              <a:gd name="connsiteX7" fmla="*/ 3319580 w 4365207"/>
              <a:gd name="connsiteY7" fmla="*/ 617857 h 624469"/>
              <a:gd name="connsiteX8" fmla="*/ 3424157 w 4365207"/>
              <a:gd name="connsiteY8" fmla="*/ 624469 h 624469"/>
              <a:gd name="connsiteX9" fmla="*/ 3727316 w 4365207"/>
              <a:gd name="connsiteY9" fmla="*/ 516180 h 624469"/>
              <a:gd name="connsiteX10" fmla="*/ 4069283 w 4365207"/>
              <a:gd name="connsiteY10" fmla="*/ 442967 h 624469"/>
              <a:gd name="connsiteX11" fmla="*/ 4337212 w 4365207"/>
              <a:gd name="connsiteY11" fmla="*/ 403007 h 624469"/>
              <a:gd name="connsiteX12" fmla="*/ 4331339 w 4365207"/>
              <a:gd name="connsiteY12" fmla="*/ 166684 h 624469"/>
              <a:gd name="connsiteX13" fmla="*/ 4193085 w 4365207"/>
              <a:gd name="connsiteY13" fmla="*/ 6965 h 624469"/>
              <a:gd name="connsiteX14" fmla="*/ 4288956 w 4365207"/>
              <a:gd name="connsiteY14" fmla="*/ 28199 h 624469"/>
              <a:gd name="connsiteX15" fmla="*/ 3434097 w 4365207"/>
              <a:gd name="connsiteY15" fmla="*/ 24220 h 624469"/>
              <a:gd name="connsiteX16" fmla="*/ 3239786 w 4365207"/>
              <a:gd name="connsiteY16" fmla="*/ 40766 h 624469"/>
              <a:gd name="connsiteX17" fmla="*/ 324418 w 4365207"/>
              <a:gd name="connsiteY17" fmla="*/ 159996 h 624469"/>
              <a:gd name="connsiteX18" fmla="*/ 300154 w 4365207"/>
              <a:gd name="connsiteY18" fmla="*/ 83151 h 624469"/>
              <a:gd name="connsiteX19" fmla="*/ 182314 w 4365207"/>
              <a:gd name="connsiteY19" fmla="*/ 90762 h 624469"/>
              <a:gd name="connsiteX0" fmla="*/ 182314 w 4365207"/>
              <a:gd name="connsiteY0" fmla="*/ 104447 h 638154"/>
              <a:gd name="connsiteX1" fmla="*/ 1 w 4365207"/>
              <a:gd name="connsiteY1" fmla="*/ 235079 h 638154"/>
              <a:gd name="connsiteX2" fmla="*/ 109043 w 4365207"/>
              <a:gd name="connsiteY2" fmla="*/ 287414 h 638154"/>
              <a:gd name="connsiteX3" fmla="*/ 109557 w 4365207"/>
              <a:gd name="connsiteY3" fmla="*/ 387101 h 638154"/>
              <a:gd name="connsiteX4" fmla="*/ 2808242 w 4365207"/>
              <a:gd name="connsiteY4" fmla="*/ 332913 h 638154"/>
              <a:gd name="connsiteX5" fmla="*/ 2983012 w 4365207"/>
              <a:gd name="connsiteY5" fmla="*/ 394797 h 638154"/>
              <a:gd name="connsiteX6" fmla="*/ 3125113 w 4365207"/>
              <a:gd name="connsiteY6" fmla="*/ 465993 h 638154"/>
              <a:gd name="connsiteX7" fmla="*/ 3319580 w 4365207"/>
              <a:gd name="connsiteY7" fmla="*/ 631542 h 638154"/>
              <a:gd name="connsiteX8" fmla="*/ 3424157 w 4365207"/>
              <a:gd name="connsiteY8" fmla="*/ 638154 h 638154"/>
              <a:gd name="connsiteX9" fmla="*/ 3727316 w 4365207"/>
              <a:gd name="connsiteY9" fmla="*/ 529865 h 638154"/>
              <a:gd name="connsiteX10" fmla="*/ 4069283 w 4365207"/>
              <a:gd name="connsiteY10" fmla="*/ 456652 h 638154"/>
              <a:gd name="connsiteX11" fmla="*/ 4337212 w 4365207"/>
              <a:gd name="connsiteY11" fmla="*/ 416692 h 638154"/>
              <a:gd name="connsiteX12" fmla="*/ 4331339 w 4365207"/>
              <a:gd name="connsiteY12" fmla="*/ 180369 h 638154"/>
              <a:gd name="connsiteX13" fmla="*/ 4193085 w 4365207"/>
              <a:gd name="connsiteY13" fmla="*/ 20650 h 638154"/>
              <a:gd name="connsiteX14" fmla="*/ 4226180 w 4365207"/>
              <a:gd name="connsiteY14" fmla="*/ 1498 h 638154"/>
              <a:gd name="connsiteX15" fmla="*/ 3434097 w 4365207"/>
              <a:gd name="connsiteY15" fmla="*/ 37905 h 638154"/>
              <a:gd name="connsiteX16" fmla="*/ 3239786 w 4365207"/>
              <a:gd name="connsiteY16" fmla="*/ 54451 h 638154"/>
              <a:gd name="connsiteX17" fmla="*/ 324418 w 4365207"/>
              <a:gd name="connsiteY17" fmla="*/ 173681 h 638154"/>
              <a:gd name="connsiteX18" fmla="*/ 300154 w 4365207"/>
              <a:gd name="connsiteY18" fmla="*/ 96836 h 638154"/>
              <a:gd name="connsiteX19" fmla="*/ 182314 w 4365207"/>
              <a:gd name="connsiteY19" fmla="*/ 104447 h 638154"/>
              <a:gd name="connsiteX0" fmla="*/ 182314 w 4365207"/>
              <a:gd name="connsiteY0" fmla="*/ 104447 h 638154"/>
              <a:gd name="connsiteX1" fmla="*/ 1 w 4365207"/>
              <a:gd name="connsiteY1" fmla="*/ 235079 h 638154"/>
              <a:gd name="connsiteX2" fmla="*/ 109043 w 4365207"/>
              <a:gd name="connsiteY2" fmla="*/ 287414 h 638154"/>
              <a:gd name="connsiteX3" fmla="*/ 109557 w 4365207"/>
              <a:gd name="connsiteY3" fmla="*/ 387101 h 638154"/>
              <a:gd name="connsiteX4" fmla="*/ 2808242 w 4365207"/>
              <a:gd name="connsiteY4" fmla="*/ 332913 h 638154"/>
              <a:gd name="connsiteX5" fmla="*/ 2983012 w 4365207"/>
              <a:gd name="connsiteY5" fmla="*/ 394797 h 638154"/>
              <a:gd name="connsiteX6" fmla="*/ 3125113 w 4365207"/>
              <a:gd name="connsiteY6" fmla="*/ 465993 h 638154"/>
              <a:gd name="connsiteX7" fmla="*/ 3319580 w 4365207"/>
              <a:gd name="connsiteY7" fmla="*/ 631542 h 638154"/>
              <a:gd name="connsiteX8" fmla="*/ 3424157 w 4365207"/>
              <a:gd name="connsiteY8" fmla="*/ 638154 h 638154"/>
              <a:gd name="connsiteX9" fmla="*/ 3727316 w 4365207"/>
              <a:gd name="connsiteY9" fmla="*/ 529865 h 638154"/>
              <a:gd name="connsiteX10" fmla="*/ 4069283 w 4365207"/>
              <a:gd name="connsiteY10" fmla="*/ 456652 h 638154"/>
              <a:gd name="connsiteX11" fmla="*/ 4337212 w 4365207"/>
              <a:gd name="connsiteY11" fmla="*/ 416692 h 638154"/>
              <a:gd name="connsiteX12" fmla="*/ 4338760 w 4365207"/>
              <a:gd name="connsiteY12" fmla="*/ 195253 h 638154"/>
              <a:gd name="connsiteX13" fmla="*/ 4193085 w 4365207"/>
              <a:gd name="connsiteY13" fmla="*/ 20650 h 638154"/>
              <a:gd name="connsiteX14" fmla="*/ 4226180 w 4365207"/>
              <a:gd name="connsiteY14" fmla="*/ 1498 h 638154"/>
              <a:gd name="connsiteX15" fmla="*/ 3434097 w 4365207"/>
              <a:gd name="connsiteY15" fmla="*/ 37905 h 638154"/>
              <a:gd name="connsiteX16" fmla="*/ 3239786 w 4365207"/>
              <a:gd name="connsiteY16" fmla="*/ 54451 h 638154"/>
              <a:gd name="connsiteX17" fmla="*/ 324418 w 4365207"/>
              <a:gd name="connsiteY17" fmla="*/ 173681 h 638154"/>
              <a:gd name="connsiteX18" fmla="*/ 300154 w 4365207"/>
              <a:gd name="connsiteY18" fmla="*/ 96836 h 638154"/>
              <a:gd name="connsiteX19" fmla="*/ 182314 w 4365207"/>
              <a:gd name="connsiteY19" fmla="*/ 104447 h 638154"/>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34097 w 4365207"/>
              <a:gd name="connsiteY15" fmla="*/ 36869 h 637118"/>
              <a:gd name="connsiteX16" fmla="*/ 3239786 w 4365207"/>
              <a:gd name="connsiteY16" fmla="*/ 53415 h 637118"/>
              <a:gd name="connsiteX17" fmla="*/ 324418 w 4365207"/>
              <a:gd name="connsiteY17" fmla="*/ 172645 h 637118"/>
              <a:gd name="connsiteX18" fmla="*/ 300154 w 4365207"/>
              <a:gd name="connsiteY18" fmla="*/ 95800 h 637118"/>
              <a:gd name="connsiteX19" fmla="*/ 182314 w 4365207"/>
              <a:gd name="connsiteY19"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39786 w 4365207"/>
              <a:gd name="connsiteY16" fmla="*/ 53415 h 637118"/>
              <a:gd name="connsiteX17" fmla="*/ 324418 w 4365207"/>
              <a:gd name="connsiteY17" fmla="*/ 172645 h 637118"/>
              <a:gd name="connsiteX18" fmla="*/ 300154 w 4365207"/>
              <a:gd name="connsiteY18" fmla="*/ 95800 h 637118"/>
              <a:gd name="connsiteX19" fmla="*/ 182314 w 4365207"/>
              <a:gd name="connsiteY19"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39786 w 4365207"/>
              <a:gd name="connsiteY16" fmla="*/ 53415 h 637118"/>
              <a:gd name="connsiteX17" fmla="*/ 3021508 w 4365207"/>
              <a:gd name="connsiteY17" fmla="*/ 64649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39786 w 4365207"/>
              <a:gd name="connsiteY16" fmla="*/ 53415 h 637118"/>
              <a:gd name="connsiteX17" fmla="*/ 3275177 w 4365207"/>
              <a:gd name="connsiteY17" fmla="*/ 167177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275177 w 4365207"/>
              <a:gd name="connsiteY17" fmla="*/ 167177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349645 w 4365207"/>
              <a:gd name="connsiteY17" fmla="*/ 124089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284305 w 4365207"/>
              <a:gd name="connsiteY17" fmla="*/ 142718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341798 w 4365207"/>
              <a:gd name="connsiteY17" fmla="*/ 119040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99010 w 4365207"/>
              <a:gd name="connsiteY15" fmla="*/ 28076 h 637118"/>
              <a:gd name="connsiteX16" fmla="*/ 3281158 w 4365207"/>
              <a:gd name="connsiteY16" fmla="*/ 29477 h 637118"/>
              <a:gd name="connsiteX17" fmla="*/ 3341798 w 4365207"/>
              <a:gd name="connsiteY17" fmla="*/ 119040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98840 h 632547"/>
              <a:gd name="connsiteX1" fmla="*/ 1 w 4365207"/>
              <a:gd name="connsiteY1" fmla="*/ 229472 h 632547"/>
              <a:gd name="connsiteX2" fmla="*/ 109043 w 4365207"/>
              <a:gd name="connsiteY2" fmla="*/ 281807 h 632547"/>
              <a:gd name="connsiteX3" fmla="*/ 109557 w 4365207"/>
              <a:gd name="connsiteY3" fmla="*/ 381494 h 632547"/>
              <a:gd name="connsiteX4" fmla="*/ 2808242 w 4365207"/>
              <a:gd name="connsiteY4" fmla="*/ 327306 h 632547"/>
              <a:gd name="connsiteX5" fmla="*/ 2983012 w 4365207"/>
              <a:gd name="connsiteY5" fmla="*/ 389190 h 632547"/>
              <a:gd name="connsiteX6" fmla="*/ 3125113 w 4365207"/>
              <a:gd name="connsiteY6" fmla="*/ 460386 h 632547"/>
              <a:gd name="connsiteX7" fmla="*/ 3319580 w 4365207"/>
              <a:gd name="connsiteY7" fmla="*/ 625935 h 632547"/>
              <a:gd name="connsiteX8" fmla="*/ 3424157 w 4365207"/>
              <a:gd name="connsiteY8" fmla="*/ 632547 h 632547"/>
              <a:gd name="connsiteX9" fmla="*/ 3727316 w 4365207"/>
              <a:gd name="connsiteY9" fmla="*/ 524258 h 632547"/>
              <a:gd name="connsiteX10" fmla="*/ 4069283 w 4365207"/>
              <a:gd name="connsiteY10" fmla="*/ 451045 h 632547"/>
              <a:gd name="connsiteX11" fmla="*/ 4337212 w 4365207"/>
              <a:gd name="connsiteY11" fmla="*/ 411085 h 632547"/>
              <a:gd name="connsiteX12" fmla="*/ 4338760 w 4365207"/>
              <a:gd name="connsiteY12" fmla="*/ 189646 h 632547"/>
              <a:gd name="connsiteX13" fmla="*/ 4305507 w 4365207"/>
              <a:gd name="connsiteY13" fmla="*/ 26703 h 632547"/>
              <a:gd name="connsiteX14" fmla="*/ 4217905 w 4365207"/>
              <a:gd name="connsiteY14" fmla="*/ 679 h 632547"/>
              <a:gd name="connsiteX15" fmla="*/ 3499010 w 4365207"/>
              <a:gd name="connsiteY15" fmla="*/ 23505 h 632547"/>
              <a:gd name="connsiteX16" fmla="*/ 3281158 w 4365207"/>
              <a:gd name="connsiteY16" fmla="*/ 24906 h 632547"/>
              <a:gd name="connsiteX17" fmla="*/ 3341798 w 4365207"/>
              <a:gd name="connsiteY17" fmla="*/ 114469 h 632547"/>
              <a:gd name="connsiteX18" fmla="*/ 324418 w 4365207"/>
              <a:gd name="connsiteY18" fmla="*/ 168074 h 632547"/>
              <a:gd name="connsiteX19" fmla="*/ 300154 w 4365207"/>
              <a:gd name="connsiteY19" fmla="*/ 91229 h 632547"/>
              <a:gd name="connsiteX20" fmla="*/ 182314 w 4365207"/>
              <a:gd name="connsiteY20" fmla="*/ 98840 h 632547"/>
              <a:gd name="connsiteX0" fmla="*/ 182314 w 4365207"/>
              <a:gd name="connsiteY0" fmla="*/ 98840 h 632547"/>
              <a:gd name="connsiteX1" fmla="*/ 1 w 4365207"/>
              <a:gd name="connsiteY1" fmla="*/ 229472 h 632547"/>
              <a:gd name="connsiteX2" fmla="*/ 109043 w 4365207"/>
              <a:gd name="connsiteY2" fmla="*/ 281807 h 632547"/>
              <a:gd name="connsiteX3" fmla="*/ 109557 w 4365207"/>
              <a:gd name="connsiteY3" fmla="*/ 381494 h 632547"/>
              <a:gd name="connsiteX4" fmla="*/ 2808242 w 4365207"/>
              <a:gd name="connsiteY4" fmla="*/ 327306 h 632547"/>
              <a:gd name="connsiteX5" fmla="*/ 2983012 w 4365207"/>
              <a:gd name="connsiteY5" fmla="*/ 389190 h 632547"/>
              <a:gd name="connsiteX6" fmla="*/ 3125113 w 4365207"/>
              <a:gd name="connsiteY6" fmla="*/ 460386 h 632547"/>
              <a:gd name="connsiteX7" fmla="*/ 3319580 w 4365207"/>
              <a:gd name="connsiteY7" fmla="*/ 625935 h 632547"/>
              <a:gd name="connsiteX8" fmla="*/ 3424157 w 4365207"/>
              <a:gd name="connsiteY8" fmla="*/ 632547 h 632547"/>
              <a:gd name="connsiteX9" fmla="*/ 3727316 w 4365207"/>
              <a:gd name="connsiteY9" fmla="*/ 524258 h 632547"/>
              <a:gd name="connsiteX10" fmla="*/ 4069283 w 4365207"/>
              <a:gd name="connsiteY10" fmla="*/ 451045 h 632547"/>
              <a:gd name="connsiteX11" fmla="*/ 4337212 w 4365207"/>
              <a:gd name="connsiteY11" fmla="*/ 411085 h 632547"/>
              <a:gd name="connsiteX12" fmla="*/ 4338760 w 4365207"/>
              <a:gd name="connsiteY12" fmla="*/ 189646 h 632547"/>
              <a:gd name="connsiteX13" fmla="*/ 4305507 w 4365207"/>
              <a:gd name="connsiteY13" fmla="*/ 26703 h 632547"/>
              <a:gd name="connsiteX14" fmla="*/ 4217905 w 4365207"/>
              <a:gd name="connsiteY14" fmla="*/ 679 h 632547"/>
              <a:gd name="connsiteX15" fmla="*/ 3499010 w 4365207"/>
              <a:gd name="connsiteY15" fmla="*/ 23505 h 632547"/>
              <a:gd name="connsiteX16" fmla="*/ 3281158 w 4365207"/>
              <a:gd name="connsiteY16" fmla="*/ 24906 h 632547"/>
              <a:gd name="connsiteX17" fmla="*/ 3308701 w 4365207"/>
              <a:gd name="connsiteY17" fmla="*/ 133619 h 632547"/>
              <a:gd name="connsiteX18" fmla="*/ 324418 w 4365207"/>
              <a:gd name="connsiteY18" fmla="*/ 168074 h 632547"/>
              <a:gd name="connsiteX19" fmla="*/ 300154 w 4365207"/>
              <a:gd name="connsiteY19" fmla="*/ 91229 h 632547"/>
              <a:gd name="connsiteX20" fmla="*/ 182314 w 4365207"/>
              <a:gd name="connsiteY20" fmla="*/ 98840 h 632547"/>
              <a:gd name="connsiteX0" fmla="*/ 182314 w 4365207"/>
              <a:gd name="connsiteY0" fmla="*/ 98840 h 632547"/>
              <a:gd name="connsiteX1" fmla="*/ 1 w 4365207"/>
              <a:gd name="connsiteY1" fmla="*/ 229472 h 632547"/>
              <a:gd name="connsiteX2" fmla="*/ 109043 w 4365207"/>
              <a:gd name="connsiteY2" fmla="*/ 281807 h 632547"/>
              <a:gd name="connsiteX3" fmla="*/ 109557 w 4365207"/>
              <a:gd name="connsiteY3" fmla="*/ 381494 h 632547"/>
              <a:gd name="connsiteX4" fmla="*/ 2808242 w 4365207"/>
              <a:gd name="connsiteY4" fmla="*/ 327306 h 632547"/>
              <a:gd name="connsiteX5" fmla="*/ 2983012 w 4365207"/>
              <a:gd name="connsiteY5" fmla="*/ 389190 h 632547"/>
              <a:gd name="connsiteX6" fmla="*/ 3125113 w 4365207"/>
              <a:gd name="connsiteY6" fmla="*/ 460386 h 632547"/>
              <a:gd name="connsiteX7" fmla="*/ 3319580 w 4365207"/>
              <a:gd name="connsiteY7" fmla="*/ 625935 h 632547"/>
              <a:gd name="connsiteX8" fmla="*/ 3424157 w 4365207"/>
              <a:gd name="connsiteY8" fmla="*/ 632547 h 632547"/>
              <a:gd name="connsiteX9" fmla="*/ 3703347 w 4365207"/>
              <a:gd name="connsiteY9" fmla="*/ 518950 h 632547"/>
              <a:gd name="connsiteX10" fmla="*/ 4069283 w 4365207"/>
              <a:gd name="connsiteY10" fmla="*/ 451045 h 632547"/>
              <a:gd name="connsiteX11" fmla="*/ 4337212 w 4365207"/>
              <a:gd name="connsiteY11" fmla="*/ 411085 h 632547"/>
              <a:gd name="connsiteX12" fmla="*/ 4338760 w 4365207"/>
              <a:gd name="connsiteY12" fmla="*/ 189646 h 632547"/>
              <a:gd name="connsiteX13" fmla="*/ 4305507 w 4365207"/>
              <a:gd name="connsiteY13" fmla="*/ 26703 h 632547"/>
              <a:gd name="connsiteX14" fmla="*/ 4217905 w 4365207"/>
              <a:gd name="connsiteY14" fmla="*/ 679 h 632547"/>
              <a:gd name="connsiteX15" fmla="*/ 3499010 w 4365207"/>
              <a:gd name="connsiteY15" fmla="*/ 23505 h 632547"/>
              <a:gd name="connsiteX16" fmla="*/ 3281158 w 4365207"/>
              <a:gd name="connsiteY16" fmla="*/ 24906 h 632547"/>
              <a:gd name="connsiteX17" fmla="*/ 3308701 w 4365207"/>
              <a:gd name="connsiteY17" fmla="*/ 133619 h 632547"/>
              <a:gd name="connsiteX18" fmla="*/ 324418 w 4365207"/>
              <a:gd name="connsiteY18" fmla="*/ 168074 h 632547"/>
              <a:gd name="connsiteX19" fmla="*/ 300154 w 4365207"/>
              <a:gd name="connsiteY19" fmla="*/ 91229 h 632547"/>
              <a:gd name="connsiteX20" fmla="*/ 182314 w 4365207"/>
              <a:gd name="connsiteY20" fmla="*/ 98840 h 632547"/>
              <a:gd name="connsiteX0" fmla="*/ 182314 w 4351262"/>
              <a:gd name="connsiteY0" fmla="*/ 98840 h 632547"/>
              <a:gd name="connsiteX1" fmla="*/ 1 w 4351262"/>
              <a:gd name="connsiteY1" fmla="*/ 229472 h 632547"/>
              <a:gd name="connsiteX2" fmla="*/ 109043 w 4351262"/>
              <a:gd name="connsiteY2" fmla="*/ 281807 h 632547"/>
              <a:gd name="connsiteX3" fmla="*/ 109557 w 4351262"/>
              <a:gd name="connsiteY3" fmla="*/ 381494 h 632547"/>
              <a:gd name="connsiteX4" fmla="*/ 2808242 w 4351262"/>
              <a:gd name="connsiteY4" fmla="*/ 327306 h 632547"/>
              <a:gd name="connsiteX5" fmla="*/ 2983012 w 4351262"/>
              <a:gd name="connsiteY5" fmla="*/ 389190 h 632547"/>
              <a:gd name="connsiteX6" fmla="*/ 3125113 w 4351262"/>
              <a:gd name="connsiteY6" fmla="*/ 460386 h 632547"/>
              <a:gd name="connsiteX7" fmla="*/ 3319580 w 4351262"/>
              <a:gd name="connsiteY7" fmla="*/ 625935 h 632547"/>
              <a:gd name="connsiteX8" fmla="*/ 3424157 w 4351262"/>
              <a:gd name="connsiteY8" fmla="*/ 632547 h 632547"/>
              <a:gd name="connsiteX9" fmla="*/ 3703347 w 4351262"/>
              <a:gd name="connsiteY9" fmla="*/ 518950 h 632547"/>
              <a:gd name="connsiteX10" fmla="*/ 4069283 w 4351262"/>
              <a:gd name="connsiteY10" fmla="*/ 451045 h 632547"/>
              <a:gd name="connsiteX11" fmla="*/ 4338760 w 4351262"/>
              <a:gd name="connsiteY11" fmla="*/ 189646 h 632547"/>
              <a:gd name="connsiteX12" fmla="*/ 4305507 w 4351262"/>
              <a:gd name="connsiteY12" fmla="*/ 26703 h 632547"/>
              <a:gd name="connsiteX13" fmla="*/ 4217905 w 4351262"/>
              <a:gd name="connsiteY13" fmla="*/ 679 h 632547"/>
              <a:gd name="connsiteX14" fmla="*/ 3499010 w 4351262"/>
              <a:gd name="connsiteY14" fmla="*/ 23505 h 632547"/>
              <a:gd name="connsiteX15" fmla="*/ 3281158 w 4351262"/>
              <a:gd name="connsiteY15" fmla="*/ 24906 h 632547"/>
              <a:gd name="connsiteX16" fmla="*/ 3308701 w 4351262"/>
              <a:gd name="connsiteY16" fmla="*/ 133619 h 632547"/>
              <a:gd name="connsiteX17" fmla="*/ 324418 w 4351262"/>
              <a:gd name="connsiteY17" fmla="*/ 168074 h 632547"/>
              <a:gd name="connsiteX18" fmla="*/ 300154 w 4351262"/>
              <a:gd name="connsiteY18" fmla="*/ 91229 h 632547"/>
              <a:gd name="connsiteX19" fmla="*/ 182314 w 4351262"/>
              <a:gd name="connsiteY19" fmla="*/ 98840 h 632547"/>
              <a:gd name="connsiteX0" fmla="*/ 182314 w 4341782"/>
              <a:gd name="connsiteY0" fmla="*/ 98840 h 632547"/>
              <a:gd name="connsiteX1" fmla="*/ 1 w 4341782"/>
              <a:gd name="connsiteY1" fmla="*/ 229472 h 632547"/>
              <a:gd name="connsiteX2" fmla="*/ 109043 w 4341782"/>
              <a:gd name="connsiteY2" fmla="*/ 281807 h 632547"/>
              <a:gd name="connsiteX3" fmla="*/ 109557 w 4341782"/>
              <a:gd name="connsiteY3" fmla="*/ 381494 h 632547"/>
              <a:gd name="connsiteX4" fmla="*/ 2808242 w 4341782"/>
              <a:gd name="connsiteY4" fmla="*/ 327306 h 632547"/>
              <a:gd name="connsiteX5" fmla="*/ 2983012 w 4341782"/>
              <a:gd name="connsiteY5" fmla="*/ 389190 h 632547"/>
              <a:gd name="connsiteX6" fmla="*/ 3125113 w 4341782"/>
              <a:gd name="connsiteY6" fmla="*/ 460386 h 632547"/>
              <a:gd name="connsiteX7" fmla="*/ 3319580 w 4341782"/>
              <a:gd name="connsiteY7" fmla="*/ 625935 h 632547"/>
              <a:gd name="connsiteX8" fmla="*/ 3424157 w 4341782"/>
              <a:gd name="connsiteY8" fmla="*/ 632547 h 632547"/>
              <a:gd name="connsiteX9" fmla="*/ 3703347 w 4341782"/>
              <a:gd name="connsiteY9" fmla="*/ 518950 h 632547"/>
              <a:gd name="connsiteX10" fmla="*/ 4069283 w 4341782"/>
              <a:gd name="connsiteY10" fmla="*/ 451045 h 632547"/>
              <a:gd name="connsiteX11" fmla="*/ 4219929 w 4341782"/>
              <a:gd name="connsiteY11" fmla="*/ 325524 h 632547"/>
              <a:gd name="connsiteX12" fmla="*/ 4338760 w 4341782"/>
              <a:gd name="connsiteY12" fmla="*/ 189646 h 632547"/>
              <a:gd name="connsiteX13" fmla="*/ 4305507 w 4341782"/>
              <a:gd name="connsiteY13" fmla="*/ 26703 h 632547"/>
              <a:gd name="connsiteX14" fmla="*/ 4217905 w 4341782"/>
              <a:gd name="connsiteY14" fmla="*/ 679 h 632547"/>
              <a:gd name="connsiteX15" fmla="*/ 3499010 w 4341782"/>
              <a:gd name="connsiteY15" fmla="*/ 23505 h 632547"/>
              <a:gd name="connsiteX16" fmla="*/ 3281158 w 4341782"/>
              <a:gd name="connsiteY16" fmla="*/ 24906 h 632547"/>
              <a:gd name="connsiteX17" fmla="*/ 3308701 w 4341782"/>
              <a:gd name="connsiteY17" fmla="*/ 133619 h 632547"/>
              <a:gd name="connsiteX18" fmla="*/ 324418 w 4341782"/>
              <a:gd name="connsiteY18" fmla="*/ 168074 h 632547"/>
              <a:gd name="connsiteX19" fmla="*/ 300154 w 4341782"/>
              <a:gd name="connsiteY19" fmla="*/ 91229 h 632547"/>
              <a:gd name="connsiteX20" fmla="*/ 182314 w 4341782"/>
              <a:gd name="connsiteY20" fmla="*/ 98840 h 632547"/>
              <a:gd name="connsiteX0" fmla="*/ 182314 w 4396350"/>
              <a:gd name="connsiteY0" fmla="*/ 98840 h 632547"/>
              <a:gd name="connsiteX1" fmla="*/ 1 w 4396350"/>
              <a:gd name="connsiteY1" fmla="*/ 229472 h 632547"/>
              <a:gd name="connsiteX2" fmla="*/ 109043 w 4396350"/>
              <a:gd name="connsiteY2" fmla="*/ 281807 h 632547"/>
              <a:gd name="connsiteX3" fmla="*/ 109557 w 4396350"/>
              <a:gd name="connsiteY3" fmla="*/ 381494 h 632547"/>
              <a:gd name="connsiteX4" fmla="*/ 2808242 w 4396350"/>
              <a:gd name="connsiteY4" fmla="*/ 327306 h 632547"/>
              <a:gd name="connsiteX5" fmla="*/ 2983012 w 4396350"/>
              <a:gd name="connsiteY5" fmla="*/ 389190 h 632547"/>
              <a:gd name="connsiteX6" fmla="*/ 3125113 w 4396350"/>
              <a:gd name="connsiteY6" fmla="*/ 460386 h 632547"/>
              <a:gd name="connsiteX7" fmla="*/ 3319580 w 4396350"/>
              <a:gd name="connsiteY7" fmla="*/ 625935 h 632547"/>
              <a:gd name="connsiteX8" fmla="*/ 3424157 w 4396350"/>
              <a:gd name="connsiteY8" fmla="*/ 632547 h 632547"/>
              <a:gd name="connsiteX9" fmla="*/ 3703347 w 4396350"/>
              <a:gd name="connsiteY9" fmla="*/ 518950 h 632547"/>
              <a:gd name="connsiteX10" fmla="*/ 4069283 w 4396350"/>
              <a:gd name="connsiteY10" fmla="*/ 451045 h 632547"/>
              <a:gd name="connsiteX11" fmla="*/ 4385145 w 4396350"/>
              <a:gd name="connsiteY11" fmla="*/ 421702 h 632547"/>
              <a:gd name="connsiteX12" fmla="*/ 4338760 w 4396350"/>
              <a:gd name="connsiteY12" fmla="*/ 189646 h 632547"/>
              <a:gd name="connsiteX13" fmla="*/ 4305507 w 4396350"/>
              <a:gd name="connsiteY13" fmla="*/ 26703 h 632547"/>
              <a:gd name="connsiteX14" fmla="*/ 4217905 w 4396350"/>
              <a:gd name="connsiteY14" fmla="*/ 679 h 632547"/>
              <a:gd name="connsiteX15" fmla="*/ 3499010 w 4396350"/>
              <a:gd name="connsiteY15" fmla="*/ 23505 h 632547"/>
              <a:gd name="connsiteX16" fmla="*/ 3281158 w 4396350"/>
              <a:gd name="connsiteY16" fmla="*/ 24906 h 632547"/>
              <a:gd name="connsiteX17" fmla="*/ 3308701 w 4396350"/>
              <a:gd name="connsiteY17" fmla="*/ 133619 h 632547"/>
              <a:gd name="connsiteX18" fmla="*/ 324418 w 4396350"/>
              <a:gd name="connsiteY18" fmla="*/ 168074 h 632547"/>
              <a:gd name="connsiteX19" fmla="*/ 300154 w 4396350"/>
              <a:gd name="connsiteY19" fmla="*/ 91229 h 632547"/>
              <a:gd name="connsiteX20" fmla="*/ 182314 w 4396350"/>
              <a:gd name="connsiteY20" fmla="*/ 98840 h 632547"/>
              <a:gd name="connsiteX0" fmla="*/ 142002 w 4396555"/>
              <a:gd name="connsiteY0" fmla="*/ 104554 h 632547"/>
              <a:gd name="connsiteX1" fmla="*/ 206 w 4396555"/>
              <a:gd name="connsiteY1" fmla="*/ 229472 h 632547"/>
              <a:gd name="connsiteX2" fmla="*/ 109248 w 4396555"/>
              <a:gd name="connsiteY2" fmla="*/ 281807 h 632547"/>
              <a:gd name="connsiteX3" fmla="*/ 109762 w 4396555"/>
              <a:gd name="connsiteY3" fmla="*/ 381494 h 632547"/>
              <a:gd name="connsiteX4" fmla="*/ 2808447 w 4396555"/>
              <a:gd name="connsiteY4" fmla="*/ 327306 h 632547"/>
              <a:gd name="connsiteX5" fmla="*/ 2983217 w 4396555"/>
              <a:gd name="connsiteY5" fmla="*/ 389190 h 632547"/>
              <a:gd name="connsiteX6" fmla="*/ 3125318 w 4396555"/>
              <a:gd name="connsiteY6" fmla="*/ 460386 h 632547"/>
              <a:gd name="connsiteX7" fmla="*/ 3319785 w 4396555"/>
              <a:gd name="connsiteY7" fmla="*/ 625935 h 632547"/>
              <a:gd name="connsiteX8" fmla="*/ 3424362 w 4396555"/>
              <a:gd name="connsiteY8" fmla="*/ 632547 h 632547"/>
              <a:gd name="connsiteX9" fmla="*/ 3703552 w 4396555"/>
              <a:gd name="connsiteY9" fmla="*/ 518950 h 632547"/>
              <a:gd name="connsiteX10" fmla="*/ 4069488 w 4396555"/>
              <a:gd name="connsiteY10" fmla="*/ 451045 h 632547"/>
              <a:gd name="connsiteX11" fmla="*/ 4385350 w 4396555"/>
              <a:gd name="connsiteY11" fmla="*/ 421702 h 632547"/>
              <a:gd name="connsiteX12" fmla="*/ 4338965 w 4396555"/>
              <a:gd name="connsiteY12" fmla="*/ 189646 h 632547"/>
              <a:gd name="connsiteX13" fmla="*/ 4305712 w 4396555"/>
              <a:gd name="connsiteY13" fmla="*/ 26703 h 632547"/>
              <a:gd name="connsiteX14" fmla="*/ 4218110 w 4396555"/>
              <a:gd name="connsiteY14" fmla="*/ 679 h 632547"/>
              <a:gd name="connsiteX15" fmla="*/ 3499215 w 4396555"/>
              <a:gd name="connsiteY15" fmla="*/ 23505 h 632547"/>
              <a:gd name="connsiteX16" fmla="*/ 3281363 w 4396555"/>
              <a:gd name="connsiteY16" fmla="*/ 24906 h 632547"/>
              <a:gd name="connsiteX17" fmla="*/ 3308906 w 4396555"/>
              <a:gd name="connsiteY17" fmla="*/ 133619 h 632547"/>
              <a:gd name="connsiteX18" fmla="*/ 324623 w 4396555"/>
              <a:gd name="connsiteY18" fmla="*/ 168074 h 632547"/>
              <a:gd name="connsiteX19" fmla="*/ 300359 w 4396555"/>
              <a:gd name="connsiteY19" fmla="*/ 91229 h 632547"/>
              <a:gd name="connsiteX20" fmla="*/ 142002 w 4396555"/>
              <a:gd name="connsiteY20" fmla="*/ 104554 h 632547"/>
              <a:gd name="connsiteX0" fmla="*/ 142002 w 4400457"/>
              <a:gd name="connsiteY0" fmla="*/ 104554 h 632547"/>
              <a:gd name="connsiteX1" fmla="*/ 206 w 4400457"/>
              <a:gd name="connsiteY1" fmla="*/ 229472 h 632547"/>
              <a:gd name="connsiteX2" fmla="*/ 109248 w 4400457"/>
              <a:gd name="connsiteY2" fmla="*/ 281807 h 632547"/>
              <a:gd name="connsiteX3" fmla="*/ 109762 w 4400457"/>
              <a:gd name="connsiteY3" fmla="*/ 381494 h 632547"/>
              <a:gd name="connsiteX4" fmla="*/ 2808447 w 4400457"/>
              <a:gd name="connsiteY4" fmla="*/ 327306 h 632547"/>
              <a:gd name="connsiteX5" fmla="*/ 2983217 w 4400457"/>
              <a:gd name="connsiteY5" fmla="*/ 389190 h 632547"/>
              <a:gd name="connsiteX6" fmla="*/ 3125318 w 4400457"/>
              <a:gd name="connsiteY6" fmla="*/ 460386 h 632547"/>
              <a:gd name="connsiteX7" fmla="*/ 3319785 w 4400457"/>
              <a:gd name="connsiteY7" fmla="*/ 625935 h 632547"/>
              <a:gd name="connsiteX8" fmla="*/ 3424362 w 4400457"/>
              <a:gd name="connsiteY8" fmla="*/ 632547 h 632547"/>
              <a:gd name="connsiteX9" fmla="*/ 3703552 w 4400457"/>
              <a:gd name="connsiteY9" fmla="*/ 518950 h 632547"/>
              <a:gd name="connsiteX10" fmla="*/ 4069488 w 4400457"/>
              <a:gd name="connsiteY10" fmla="*/ 451045 h 632547"/>
              <a:gd name="connsiteX11" fmla="*/ 4385350 w 4400457"/>
              <a:gd name="connsiteY11" fmla="*/ 421702 h 632547"/>
              <a:gd name="connsiteX12" fmla="*/ 4352313 w 4400457"/>
              <a:gd name="connsiteY12" fmla="*/ 234410 h 632547"/>
              <a:gd name="connsiteX13" fmla="*/ 4338965 w 4400457"/>
              <a:gd name="connsiteY13" fmla="*/ 189646 h 632547"/>
              <a:gd name="connsiteX14" fmla="*/ 4305712 w 4400457"/>
              <a:gd name="connsiteY14" fmla="*/ 26703 h 632547"/>
              <a:gd name="connsiteX15" fmla="*/ 4218110 w 4400457"/>
              <a:gd name="connsiteY15" fmla="*/ 679 h 632547"/>
              <a:gd name="connsiteX16" fmla="*/ 3499215 w 4400457"/>
              <a:gd name="connsiteY16" fmla="*/ 23505 h 632547"/>
              <a:gd name="connsiteX17" fmla="*/ 3281363 w 4400457"/>
              <a:gd name="connsiteY17" fmla="*/ 24906 h 632547"/>
              <a:gd name="connsiteX18" fmla="*/ 3308906 w 4400457"/>
              <a:gd name="connsiteY18" fmla="*/ 133619 h 632547"/>
              <a:gd name="connsiteX19" fmla="*/ 324623 w 4400457"/>
              <a:gd name="connsiteY19" fmla="*/ 168074 h 632547"/>
              <a:gd name="connsiteX20" fmla="*/ 300359 w 4400457"/>
              <a:gd name="connsiteY20" fmla="*/ 91229 h 632547"/>
              <a:gd name="connsiteX21" fmla="*/ 142002 w 4400457"/>
              <a:gd name="connsiteY21" fmla="*/ 104554 h 63254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69488 w 4400457"/>
              <a:gd name="connsiteY10" fmla="*/ 451175 h 632677"/>
              <a:gd name="connsiteX11" fmla="*/ 4385350 w 4400457"/>
              <a:gd name="connsiteY11" fmla="*/ 421832 h 632677"/>
              <a:gd name="connsiteX12" fmla="*/ 4352313 w 4400457"/>
              <a:gd name="connsiteY12" fmla="*/ 234540 h 632677"/>
              <a:gd name="connsiteX13" fmla="*/ 4338965 w 4400457"/>
              <a:gd name="connsiteY13" fmla="*/ 189776 h 632677"/>
              <a:gd name="connsiteX14" fmla="*/ 4308771 w 4400457"/>
              <a:gd name="connsiteY14" fmla="*/ 25063 h 632677"/>
              <a:gd name="connsiteX15" fmla="*/ 4218110 w 4400457"/>
              <a:gd name="connsiteY15" fmla="*/ 809 h 632677"/>
              <a:gd name="connsiteX16" fmla="*/ 3499215 w 4400457"/>
              <a:gd name="connsiteY16" fmla="*/ 23635 h 632677"/>
              <a:gd name="connsiteX17" fmla="*/ 3281363 w 4400457"/>
              <a:gd name="connsiteY17" fmla="*/ 25036 h 632677"/>
              <a:gd name="connsiteX18" fmla="*/ 3308906 w 4400457"/>
              <a:gd name="connsiteY18" fmla="*/ 133749 h 632677"/>
              <a:gd name="connsiteX19" fmla="*/ 324623 w 4400457"/>
              <a:gd name="connsiteY19" fmla="*/ 168204 h 632677"/>
              <a:gd name="connsiteX20" fmla="*/ 300359 w 4400457"/>
              <a:gd name="connsiteY20" fmla="*/ 91359 h 632677"/>
              <a:gd name="connsiteX21" fmla="*/ 142002 w 4400457"/>
              <a:gd name="connsiteY21" fmla="*/ 104684 h 63267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42753 w 4400457"/>
              <a:gd name="connsiteY10" fmla="*/ 459752 h 632677"/>
              <a:gd name="connsiteX11" fmla="*/ 4069488 w 4400457"/>
              <a:gd name="connsiteY11" fmla="*/ 451175 h 632677"/>
              <a:gd name="connsiteX12" fmla="*/ 4385350 w 4400457"/>
              <a:gd name="connsiteY12" fmla="*/ 421832 h 632677"/>
              <a:gd name="connsiteX13" fmla="*/ 4352313 w 4400457"/>
              <a:gd name="connsiteY13" fmla="*/ 234540 h 632677"/>
              <a:gd name="connsiteX14" fmla="*/ 4338965 w 4400457"/>
              <a:gd name="connsiteY14" fmla="*/ 189776 h 632677"/>
              <a:gd name="connsiteX15" fmla="*/ 4308771 w 4400457"/>
              <a:gd name="connsiteY15" fmla="*/ 25063 h 632677"/>
              <a:gd name="connsiteX16" fmla="*/ 4218110 w 4400457"/>
              <a:gd name="connsiteY16" fmla="*/ 809 h 632677"/>
              <a:gd name="connsiteX17" fmla="*/ 3499215 w 4400457"/>
              <a:gd name="connsiteY17" fmla="*/ 23635 h 632677"/>
              <a:gd name="connsiteX18" fmla="*/ 3281363 w 4400457"/>
              <a:gd name="connsiteY18" fmla="*/ 25036 h 632677"/>
              <a:gd name="connsiteX19" fmla="*/ 3308906 w 4400457"/>
              <a:gd name="connsiteY19" fmla="*/ 133749 h 632677"/>
              <a:gd name="connsiteX20" fmla="*/ 324623 w 4400457"/>
              <a:gd name="connsiteY20" fmla="*/ 168204 h 632677"/>
              <a:gd name="connsiteX21" fmla="*/ 300359 w 4400457"/>
              <a:gd name="connsiteY21" fmla="*/ 91359 h 632677"/>
              <a:gd name="connsiteX22" fmla="*/ 142002 w 4400457"/>
              <a:gd name="connsiteY22" fmla="*/ 104684 h 63267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42753 w 4400457"/>
              <a:gd name="connsiteY10" fmla="*/ 459752 h 632677"/>
              <a:gd name="connsiteX11" fmla="*/ 4076742 w 4400457"/>
              <a:gd name="connsiteY11" fmla="*/ 455842 h 632677"/>
              <a:gd name="connsiteX12" fmla="*/ 4385350 w 4400457"/>
              <a:gd name="connsiteY12" fmla="*/ 421832 h 632677"/>
              <a:gd name="connsiteX13" fmla="*/ 4352313 w 4400457"/>
              <a:gd name="connsiteY13" fmla="*/ 234540 h 632677"/>
              <a:gd name="connsiteX14" fmla="*/ 4338965 w 4400457"/>
              <a:gd name="connsiteY14" fmla="*/ 189776 h 632677"/>
              <a:gd name="connsiteX15" fmla="*/ 4308771 w 4400457"/>
              <a:gd name="connsiteY15" fmla="*/ 25063 h 632677"/>
              <a:gd name="connsiteX16" fmla="*/ 4218110 w 4400457"/>
              <a:gd name="connsiteY16" fmla="*/ 809 h 632677"/>
              <a:gd name="connsiteX17" fmla="*/ 3499215 w 4400457"/>
              <a:gd name="connsiteY17" fmla="*/ 23635 h 632677"/>
              <a:gd name="connsiteX18" fmla="*/ 3281363 w 4400457"/>
              <a:gd name="connsiteY18" fmla="*/ 25036 h 632677"/>
              <a:gd name="connsiteX19" fmla="*/ 3308906 w 4400457"/>
              <a:gd name="connsiteY19" fmla="*/ 133749 h 632677"/>
              <a:gd name="connsiteX20" fmla="*/ 324623 w 4400457"/>
              <a:gd name="connsiteY20" fmla="*/ 168204 h 632677"/>
              <a:gd name="connsiteX21" fmla="*/ 300359 w 4400457"/>
              <a:gd name="connsiteY21" fmla="*/ 91359 h 632677"/>
              <a:gd name="connsiteX22" fmla="*/ 142002 w 4400457"/>
              <a:gd name="connsiteY22" fmla="*/ 104684 h 63267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42753 w 4400457"/>
              <a:gd name="connsiteY10" fmla="*/ 459752 h 632677"/>
              <a:gd name="connsiteX11" fmla="*/ 4074976 w 4400457"/>
              <a:gd name="connsiteY11" fmla="*/ 462183 h 632677"/>
              <a:gd name="connsiteX12" fmla="*/ 4385350 w 4400457"/>
              <a:gd name="connsiteY12" fmla="*/ 421832 h 632677"/>
              <a:gd name="connsiteX13" fmla="*/ 4352313 w 4400457"/>
              <a:gd name="connsiteY13" fmla="*/ 234540 h 632677"/>
              <a:gd name="connsiteX14" fmla="*/ 4338965 w 4400457"/>
              <a:gd name="connsiteY14" fmla="*/ 189776 h 632677"/>
              <a:gd name="connsiteX15" fmla="*/ 4308771 w 4400457"/>
              <a:gd name="connsiteY15" fmla="*/ 25063 h 632677"/>
              <a:gd name="connsiteX16" fmla="*/ 4218110 w 4400457"/>
              <a:gd name="connsiteY16" fmla="*/ 809 h 632677"/>
              <a:gd name="connsiteX17" fmla="*/ 3499215 w 4400457"/>
              <a:gd name="connsiteY17" fmla="*/ 23635 h 632677"/>
              <a:gd name="connsiteX18" fmla="*/ 3281363 w 4400457"/>
              <a:gd name="connsiteY18" fmla="*/ 25036 h 632677"/>
              <a:gd name="connsiteX19" fmla="*/ 3308906 w 4400457"/>
              <a:gd name="connsiteY19" fmla="*/ 133749 h 632677"/>
              <a:gd name="connsiteX20" fmla="*/ 324623 w 4400457"/>
              <a:gd name="connsiteY20" fmla="*/ 168204 h 632677"/>
              <a:gd name="connsiteX21" fmla="*/ 300359 w 4400457"/>
              <a:gd name="connsiteY21" fmla="*/ 91359 h 632677"/>
              <a:gd name="connsiteX22" fmla="*/ 142002 w 4400457"/>
              <a:gd name="connsiteY22" fmla="*/ 104684 h 632677"/>
              <a:gd name="connsiteX0" fmla="*/ 142002 w 4400458"/>
              <a:gd name="connsiteY0" fmla="*/ 104684 h 632677"/>
              <a:gd name="connsiteX1" fmla="*/ 206 w 4400458"/>
              <a:gd name="connsiteY1" fmla="*/ 229602 h 632677"/>
              <a:gd name="connsiteX2" fmla="*/ 109248 w 4400458"/>
              <a:gd name="connsiteY2" fmla="*/ 281937 h 632677"/>
              <a:gd name="connsiteX3" fmla="*/ 109762 w 4400458"/>
              <a:gd name="connsiteY3" fmla="*/ 381624 h 632677"/>
              <a:gd name="connsiteX4" fmla="*/ 2808447 w 4400458"/>
              <a:gd name="connsiteY4" fmla="*/ 327436 h 632677"/>
              <a:gd name="connsiteX5" fmla="*/ 2983217 w 4400458"/>
              <a:gd name="connsiteY5" fmla="*/ 389320 h 632677"/>
              <a:gd name="connsiteX6" fmla="*/ 3125318 w 4400458"/>
              <a:gd name="connsiteY6" fmla="*/ 460516 h 632677"/>
              <a:gd name="connsiteX7" fmla="*/ 3319785 w 4400458"/>
              <a:gd name="connsiteY7" fmla="*/ 626065 h 632677"/>
              <a:gd name="connsiteX8" fmla="*/ 3424362 w 4400458"/>
              <a:gd name="connsiteY8" fmla="*/ 632677 h 632677"/>
              <a:gd name="connsiteX9" fmla="*/ 3703552 w 4400458"/>
              <a:gd name="connsiteY9" fmla="*/ 519080 h 632677"/>
              <a:gd name="connsiteX10" fmla="*/ 4042753 w 4400458"/>
              <a:gd name="connsiteY10" fmla="*/ 459752 h 632677"/>
              <a:gd name="connsiteX11" fmla="*/ 4074976 w 4400458"/>
              <a:gd name="connsiteY11" fmla="*/ 462183 h 632677"/>
              <a:gd name="connsiteX12" fmla="*/ 4385350 w 4400458"/>
              <a:gd name="connsiteY12" fmla="*/ 421832 h 632677"/>
              <a:gd name="connsiteX13" fmla="*/ 4352314 w 4400458"/>
              <a:gd name="connsiteY13" fmla="*/ 234540 h 632677"/>
              <a:gd name="connsiteX14" fmla="*/ 4338965 w 4400458"/>
              <a:gd name="connsiteY14" fmla="*/ 189776 h 632677"/>
              <a:gd name="connsiteX15" fmla="*/ 4308771 w 4400458"/>
              <a:gd name="connsiteY15" fmla="*/ 25063 h 632677"/>
              <a:gd name="connsiteX16" fmla="*/ 4218110 w 4400458"/>
              <a:gd name="connsiteY16" fmla="*/ 809 h 632677"/>
              <a:gd name="connsiteX17" fmla="*/ 3499215 w 4400458"/>
              <a:gd name="connsiteY17" fmla="*/ 23635 h 632677"/>
              <a:gd name="connsiteX18" fmla="*/ 3281363 w 4400458"/>
              <a:gd name="connsiteY18" fmla="*/ 25036 h 632677"/>
              <a:gd name="connsiteX19" fmla="*/ 3308906 w 4400458"/>
              <a:gd name="connsiteY19" fmla="*/ 133749 h 632677"/>
              <a:gd name="connsiteX20" fmla="*/ 324623 w 4400458"/>
              <a:gd name="connsiteY20" fmla="*/ 168204 h 632677"/>
              <a:gd name="connsiteX21" fmla="*/ 300359 w 4400458"/>
              <a:gd name="connsiteY21" fmla="*/ 91359 h 632677"/>
              <a:gd name="connsiteX22" fmla="*/ 142002 w 4400458"/>
              <a:gd name="connsiteY22" fmla="*/ 104684 h 632677"/>
              <a:gd name="connsiteX0" fmla="*/ 142002 w 4400458"/>
              <a:gd name="connsiteY0" fmla="*/ 105405 h 633398"/>
              <a:gd name="connsiteX1" fmla="*/ 206 w 4400458"/>
              <a:gd name="connsiteY1" fmla="*/ 230323 h 633398"/>
              <a:gd name="connsiteX2" fmla="*/ 109248 w 4400458"/>
              <a:gd name="connsiteY2" fmla="*/ 282658 h 633398"/>
              <a:gd name="connsiteX3" fmla="*/ 109762 w 4400458"/>
              <a:gd name="connsiteY3" fmla="*/ 382345 h 633398"/>
              <a:gd name="connsiteX4" fmla="*/ 2808447 w 4400458"/>
              <a:gd name="connsiteY4" fmla="*/ 328157 h 633398"/>
              <a:gd name="connsiteX5" fmla="*/ 2983217 w 4400458"/>
              <a:gd name="connsiteY5" fmla="*/ 390041 h 633398"/>
              <a:gd name="connsiteX6" fmla="*/ 3125318 w 4400458"/>
              <a:gd name="connsiteY6" fmla="*/ 461237 h 633398"/>
              <a:gd name="connsiteX7" fmla="*/ 3319785 w 4400458"/>
              <a:gd name="connsiteY7" fmla="*/ 626786 h 633398"/>
              <a:gd name="connsiteX8" fmla="*/ 3424362 w 4400458"/>
              <a:gd name="connsiteY8" fmla="*/ 633398 h 633398"/>
              <a:gd name="connsiteX9" fmla="*/ 3703552 w 4400458"/>
              <a:gd name="connsiteY9" fmla="*/ 519801 h 633398"/>
              <a:gd name="connsiteX10" fmla="*/ 4042753 w 4400458"/>
              <a:gd name="connsiteY10" fmla="*/ 460473 h 633398"/>
              <a:gd name="connsiteX11" fmla="*/ 4074976 w 4400458"/>
              <a:gd name="connsiteY11" fmla="*/ 462904 h 633398"/>
              <a:gd name="connsiteX12" fmla="*/ 4385350 w 4400458"/>
              <a:gd name="connsiteY12" fmla="*/ 422553 h 633398"/>
              <a:gd name="connsiteX13" fmla="*/ 4352314 w 4400458"/>
              <a:gd name="connsiteY13" fmla="*/ 235261 h 633398"/>
              <a:gd name="connsiteX14" fmla="*/ 4338965 w 4400458"/>
              <a:gd name="connsiteY14" fmla="*/ 190497 h 633398"/>
              <a:gd name="connsiteX15" fmla="*/ 4320931 w 4400458"/>
              <a:gd name="connsiteY15" fmla="*/ 20521 h 633398"/>
              <a:gd name="connsiteX16" fmla="*/ 4218110 w 4400458"/>
              <a:gd name="connsiteY16" fmla="*/ 1530 h 633398"/>
              <a:gd name="connsiteX17" fmla="*/ 3499215 w 4400458"/>
              <a:gd name="connsiteY17" fmla="*/ 24356 h 633398"/>
              <a:gd name="connsiteX18" fmla="*/ 3281363 w 4400458"/>
              <a:gd name="connsiteY18" fmla="*/ 25757 h 633398"/>
              <a:gd name="connsiteX19" fmla="*/ 3308906 w 4400458"/>
              <a:gd name="connsiteY19" fmla="*/ 134470 h 633398"/>
              <a:gd name="connsiteX20" fmla="*/ 324623 w 4400458"/>
              <a:gd name="connsiteY20" fmla="*/ 168925 h 633398"/>
              <a:gd name="connsiteX21" fmla="*/ 300359 w 4400458"/>
              <a:gd name="connsiteY21" fmla="*/ 92080 h 633398"/>
              <a:gd name="connsiteX22" fmla="*/ 142002 w 4400458"/>
              <a:gd name="connsiteY22" fmla="*/ 105405 h 633398"/>
              <a:gd name="connsiteX0" fmla="*/ 142002 w 4400458"/>
              <a:gd name="connsiteY0" fmla="*/ 105405 h 633398"/>
              <a:gd name="connsiteX1" fmla="*/ 206 w 4400458"/>
              <a:gd name="connsiteY1" fmla="*/ 230323 h 633398"/>
              <a:gd name="connsiteX2" fmla="*/ 109248 w 4400458"/>
              <a:gd name="connsiteY2" fmla="*/ 282658 h 633398"/>
              <a:gd name="connsiteX3" fmla="*/ 109762 w 4400458"/>
              <a:gd name="connsiteY3" fmla="*/ 382345 h 633398"/>
              <a:gd name="connsiteX4" fmla="*/ 2808447 w 4400458"/>
              <a:gd name="connsiteY4" fmla="*/ 328157 h 633398"/>
              <a:gd name="connsiteX5" fmla="*/ 2983217 w 4400458"/>
              <a:gd name="connsiteY5" fmla="*/ 390041 h 633398"/>
              <a:gd name="connsiteX6" fmla="*/ 3125318 w 4400458"/>
              <a:gd name="connsiteY6" fmla="*/ 461237 h 633398"/>
              <a:gd name="connsiteX7" fmla="*/ 3319785 w 4400458"/>
              <a:gd name="connsiteY7" fmla="*/ 626786 h 633398"/>
              <a:gd name="connsiteX8" fmla="*/ 3424362 w 4400458"/>
              <a:gd name="connsiteY8" fmla="*/ 633398 h 633398"/>
              <a:gd name="connsiteX9" fmla="*/ 3703552 w 4400458"/>
              <a:gd name="connsiteY9" fmla="*/ 519801 h 633398"/>
              <a:gd name="connsiteX10" fmla="*/ 4042753 w 4400458"/>
              <a:gd name="connsiteY10" fmla="*/ 460473 h 633398"/>
              <a:gd name="connsiteX11" fmla="*/ 4074976 w 4400458"/>
              <a:gd name="connsiteY11" fmla="*/ 462904 h 633398"/>
              <a:gd name="connsiteX12" fmla="*/ 4385350 w 4400458"/>
              <a:gd name="connsiteY12" fmla="*/ 422553 h 633398"/>
              <a:gd name="connsiteX13" fmla="*/ 4352314 w 4400458"/>
              <a:gd name="connsiteY13" fmla="*/ 235261 h 633398"/>
              <a:gd name="connsiteX14" fmla="*/ 4338965 w 4400458"/>
              <a:gd name="connsiteY14" fmla="*/ 190497 h 633398"/>
              <a:gd name="connsiteX15" fmla="*/ 4320931 w 4400458"/>
              <a:gd name="connsiteY15" fmla="*/ 20521 h 633398"/>
              <a:gd name="connsiteX16" fmla="*/ 4218110 w 4400458"/>
              <a:gd name="connsiteY16" fmla="*/ 1530 h 633398"/>
              <a:gd name="connsiteX17" fmla="*/ 3499215 w 4400458"/>
              <a:gd name="connsiteY17" fmla="*/ 24356 h 633398"/>
              <a:gd name="connsiteX18" fmla="*/ 3281363 w 4400458"/>
              <a:gd name="connsiteY18" fmla="*/ 25757 h 633398"/>
              <a:gd name="connsiteX19" fmla="*/ 3308906 w 4400458"/>
              <a:gd name="connsiteY19" fmla="*/ 134470 h 633398"/>
              <a:gd name="connsiteX20" fmla="*/ 324623 w 4400458"/>
              <a:gd name="connsiteY20" fmla="*/ 168925 h 633398"/>
              <a:gd name="connsiteX21" fmla="*/ 300359 w 4400458"/>
              <a:gd name="connsiteY21" fmla="*/ 92080 h 633398"/>
              <a:gd name="connsiteX22" fmla="*/ 142002 w 4400458"/>
              <a:gd name="connsiteY22" fmla="*/ 105405 h 633398"/>
              <a:gd name="connsiteX0" fmla="*/ 142002 w 4400458"/>
              <a:gd name="connsiteY0" fmla="*/ 105405 h 633398"/>
              <a:gd name="connsiteX1" fmla="*/ 206 w 4400458"/>
              <a:gd name="connsiteY1" fmla="*/ 230323 h 633398"/>
              <a:gd name="connsiteX2" fmla="*/ 109248 w 4400458"/>
              <a:gd name="connsiteY2" fmla="*/ 282658 h 633398"/>
              <a:gd name="connsiteX3" fmla="*/ 109762 w 4400458"/>
              <a:gd name="connsiteY3" fmla="*/ 382345 h 633398"/>
              <a:gd name="connsiteX4" fmla="*/ 2808447 w 4400458"/>
              <a:gd name="connsiteY4" fmla="*/ 328157 h 633398"/>
              <a:gd name="connsiteX5" fmla="*/ 2983217 w 4400458"/>
              <a:gd name="connsiteY5" fmla="*/ 390041 h 633398"/>
              <a:gd name="connsiteX6" fmla="*/ 3125318 w 4400458"/>
              <a:gd name="connsiteY6" fmla="*/ 461237 h 633398"/>
              <a:gd name="connsiteX7" fmla="*/ 3319785 w 4400458"/>
              <a:gd name="connsiteY7" fmla="*/ 626786 h 633398"/>
              <a:gd name="connsiteX8" fmla="*/ 3424362 w 4400458"/>
              <a:gd name="connsiteY8" fmla="*/ 633398 h 633398"/>
              <a:gd name="connsiteX9" fmla="*/ 3703552 w 4400458"/>
              <a:gd name="connsiteY9" fmla="*/ 519801 h 633398"/>
              <a:gd name="connsiteX10" fmla="*/ 4042753 w 4400458"/>
              <a:gd name="connsiteY10" fmla="*/ 460473 h 633398"/>
              <a:gd name="connsiteX11" fmla="*/ 4074976 w 4400458"/>
              <a:gd name="connsiteY11" fmla="*/ 462904 h 633398"/>
              <a:gd name="connsiteX12" fmla="*/ 4385350 w 4400458"/>
              <a:gd name="connsiteY12" fmla="*/ 422553 h 633398"/>
              <a:gd name="connsiteX13" fmla="*/ 4352314 w 4400458"/>
              <a:gd name="connsiteY13" fmla="*/ 235261 h 633398"/>
              <a:gd name="connsiteX14" fmla="*/ 4351046 w 4400458"/>
              <a:gd name="connsiteY14" fmla="*/ 187053 h 633398"/>
              <a:gd name="connsiteX15" fmla="*/ 4320931 w 4400458"/>
              <a:gd name="connsiteY15" fmla="*/ 20521 h 633398"/>
              <a:gd name="connsiteX16" fmla="*/ 4218110 w 4400458"/>
              <a:gd name="connsiteY16" fmla="*/ 1530 h 633398"/>
              <a:gd name="connsiteX17" fmla="*/ 3499215 w 4400458"/>
              <a:gd name="connsiteY17" fmla="*/ 24356 h 633398"/>
              <a:gd name="connsiteX18" fmla="*/ 3281363 w 4400458"/>
              <a:gd name="connsiteY18" fmla="*/ 25757 h 633398"/>
              <a:gd name="connsiteX19" fmla="*/ 3308906 w 4400458"/>
              <a:gd name="connsiteY19" fmla="*/ 134470 h 633398"/>
              <a:gd name="connsiteX20" fmla="*/ 324623 w 4400458"/>
              <a:gd name="connsiteY20" fmla="*/ 168925 h 633398"/>
              <a:gd name="connsiteX21" fmla="*/ 300359 w 4400458"/>
              <a:gd name="connsiteY21" fmla="*/ 92080 h 633398"/>
              <a:gd name="connsiteX22" fmla="*/ 142002 w 4400458"/>
              <a:gd name="connsiteY22" fmla="*/ 105405 h 633398"/>
              <a:gd name="connsiteX0" fmla="*/ 142002 w 4401640"/>
              <a:gd name="connsiteY0" fmla="*/ 105405 h 633398"/>
              <a:gd name="connsiteX1" fmla="*/ 206 w 4401640"/>
              <a:gd name="connsiteY1" fmla="*/ 230323 h 633398"/>
              <a:gd name="connsiteX2" fmla="*/ 109248 w 4401640"/>
              <a:gd name="connsiteY2" fmla="*/ 282658 h 633398"/>
              <a:gd name="connsiteX3" fmla="*/ 109762 w 4401640"/>
              <a:gd name="connsiteY3" fmla="*/ 382345 h 633398"/>
              <a:gd name="connsiteX4" fmla="*/ 2808447 w 4401640"/>
              <a:gd name="connsiteY4" fmla="*/ 328157 h 633398"/>
              <a:gd name="connsiteX5" fmla="*/ 2983217 w 4401640"/>
              <a:gd name="connsiteY5" fmla="*/ 390041 h 633398"/>
              <a:gd name="connsiteX6" fmla="*/ 3125318 w 4401640"/>
              <a:gd name="connsiteY6" fmla="*/ 461237 h 633398"/>
              <a:gd name="connsiteX7" fmla="*/ 3319785 w 4401640"/>
              <a:gd name="connsiteY7" fmla="*/ 626786 h 633398"/>
              <a:gd name="connsiteX8" fmla="*/ 3424362 w 4401640"/>
              <a:gd name="connsiteY8" fmla="*/ 633398 h 633398"/>
              <a:gd name="connsiteX9" fmla="*/ 3703552 w 4401640"/>
              <a:gd name="connsiteY9" fmla="*/ 519801 h 633398"/>
              <a:gd name="connsiteX10" fmla="*/ 4042753 w 4401640"/>
              <a:gd name="connsiteY10" fmla="*/ 460473 h 633398"/>
              <a:gd name="connsiteX11" fmla="*/ 4074976 w 4401640"/>
              <a:gd name="connsiteY11" fmla="*/ 462904 h 633398"/>
              <a:gd name="connsiteX12" fmla="*/ 4385350 w 4401640"/>
              <a:gd name="connsiteY12" fmla="*/ 422553 h 633398"/>
              <a:gd name="connsiteX13" fmla="*/ 4359885 w 4401640"/>
              <a:gd name="connsiteY13" fmla="*/ 232653 h 633398"/>
              <a:gd name="connsiteX14" fmla="*/ 4351046 w 4401640"/>
              <a:gd name="connsiteY14" fmla="*/ 187053 h 633398"/>
              <a:gd name="connsiteX15" fmla="*/ 4320931 w 4401640"/>
              <a:gd name="connsiteY15" fmla="*/ 20521 h 633398"/>
              <a:gd name="connsiteX16" fmla="*/ 4218110 w 4401640"/>
              <a:gd name="connsiteY16" fmla="*/ 1530 h 633398"/>
              <a:gd name="connsiteX17" fmla="*/ 3499215 w 4401640"/>
              <a:gd name="connsiteY17" fmla="*/ 24356 h 633398"/>
              <a:gd name="connsiteX18" fmla="*/ 3281363 w 4401640"/>
              <a:gd name="connsiteY18" fmla="*/ 25757 h 633398"/>
              <a:gd name="connsiteX19" fmla="*/ 3308906 w 4401640"/>
              <a:gd name="connsiteY19" fmla="*/ 134470 h 633398"/>
              <a:gd name="connsiteX20" fmla="*/ 324623 w 4401640"/>
              <a:gd name="connsiteY20" fmla="*/ 168925 h 633398"/>
              <a:gd name="connsiteX21" fmla="*/ 300359 w 4401640"/>
              <a:gd name="connsiteY21" fmla="*/ 92080 h 633398"/>
              <a:gd name="connsiteX22" fmla="*/ 142002 w 440164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4042753 w 4386880"/>
              <a:gd name="connsiteY10" fmla="*/ 460473 h 633398"/>
              <a:gd name="connsiteX11" fmla="*/ 4074976 w 4386880"/>
              <a:gd name="connsiteY11" fmla="*/ 4629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74976 w 4386880"/>
              <a:gd name="connsiteY11" fmla="*/ 4629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5944 w 4386880"/>
              <a:gd name="connsiteY11" fmla="*/ 472708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5944 w 4386880"/>
              <a:gd name="connsiteY11" fmla="*/ 472708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7553 w 4386880"/>
              <a:gd name="connsiteY11" fmla="*/ 4700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7553 w 4386880"/>
              <a:gd name="connsiteY11" fmla="*/ 4700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7553 w 4386880"/>
              <a:gd name="connsiteY11" fmla="*/ 4700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3552 w 4391251"/>
              <a:gd name="connsiteY9" fmla="*/ 519801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499215 w 4391251"/>
              <a:gd name="connsiteY17" fmla="*/ 24356 h 633398"/>
              <a:gd name="connsiteX18" fmla="*/ 3281363 w 4391251"/>
              <a:gd name="connsiteY18" fmla="*/ 25757 h 633398"/>
              <a:gd name="connsiteX19" fmla="*/ 3308906 w 4391251"/>
              <a:gd name="connsiteY19" fmla="*/ 134470 h 633398"/>
              <a:gd name="connsiteX20" fmla="*/ 324623 w 4391251"/>
              <a:gd name="connsiteY20" fmla="*/ 168925 h 633398"/>
              <a:gd name="connsiteX21" fmla="*/ 300359 w 4391251"/>
              <a:gd name="connsiteY21" fmla="*/ 92080 h 633398"/>
              <a:gd name="connsiteX22" fmla="*/ 142002 w 4391251"/>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499215 w 4391251"/>
              <a:gd name="connsiteY17" fmla="*/ 24356 h 633398"/>
              <a:gd name="connsiteX18" fmla="*/ 3281363 w 4391251"/>
              <a:gd name="connsiteY18" fmla="*/ 25757 h 633398"/>
              <a:gd name="connsiteX19" fmla="*/ 3308906 w 4391251"/>
              <a:gd name="connsiteY19" fmla="*/ 134470 h 633398"/>
              <a:gd name="connsiteX20" fmla="*/ 324623 w 4391251"/>
              <a:gd name="connsiteY20" fmla="*/ 168925 h 633398"/>
              <a:gd name="connsiteX21" fmla="*/ 300359 w 4391251"/>
              <a:gd name="connsiteY21" fmla="*/ 92080 h 633398"/>
              <a:gd name="connsiteX22" fmla="*/ 142002 w 4391251"/>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499215 w 4391251"/>
              <a:gd name="connsiteY17" fmla="*/ 24356 h 633398"/>
              <a:gd name="connsiteX18" fmla="*/ 3320114 w 4391251"/>
              <a:gd name="connsiteY18" fmla="*/ 26383 h 633398"/>
              <a:gd name="connsiteX19" fmla="*/ 3308906 w 4391251"/>
              <a:gd name="connsiteY19" fmla="*/ 134470 h 633398"/>
              <a:gd name="connsiteX20" fmla="*/ 324623 w 4391251"/>
              <a:gd name="connsiteY20" fmla="*/ 168925 h 633398"/>
              <a:gd name="connsiteX21" fmla="*/ 300359 w 4391251"/>
              <a:gd name="connsiteY21" fmla="*/ 92080 h 633398"/>
              <a:gd name="connsiteX22" fmla="*/ 142002 w 4391251"/>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08906 w 4391251"/>
              <a:gd name="connsiteY18" fmla="*/ 134470 h 633398"/>
              <a:gd name="connsiteX19" fmla="*/ 324623 w 4391251"/>
              <a:gd name="connsiteY19" fmla="*/ 168925 h 633398"/>
              <a:gd name="connsiteX20" fmla="*/ 300359 w 4391251"/>
              <a:gd name="connsiteY20" fmla="*/ 92080 h 633398"/>
              <a:gd name="connsiteX21" fmla="*/ 142002 w 4391251"/>
              <a:gd name="connsiteY21"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52088 w 4391251"/>
              <a:gd name="connsiteY18" fmla="*/ 136078 h 633398"/>
              <a:gd name="connsiteX19" fmla="*/ 324623 w 4391251"/>
              <a:gd name="connsiteY19" fmla="*/ 168925 h 633398"/>
              <a:gd name="connsiteX20" fmla="*/ 300359 w 4391251"/>
              <a:gd name="connsiteY20" fmla="*/ 92080 h 633398"/>
              <a:gd name="connsiteX21" fmla="*/ 142002 w 4391251"/>
              <a:gd name="connsiteY21"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34045 w 4391251"/>
              <a:gd name="connsiteY18" fmla="*/ 139426 h 633398"/>
              <a:gd name="connsiteX19" fmla="*/ 324623 w 4391251"/>
              <a:gd name="connsiteY19" fmla="*/ 168925 h 633398"/>
              <a:gd name="connsiteX20" fmla="*/ 300359 w 4391251"/>
              <a:gd name="connsiteY20" fmla="*/ 92080 h 633398"/>
              <a:gd name="connsiteX21" fmla="*/ 142002 w 4391251"/>
              <a:gd name="connsiteY21" fmla="*/ 105405 h 633398"/>
              <a:gd name="connsiteX0" fmla="*/ 300359 w 4391251"/>
              <a:gd name="connsiteY0" fmla="*/ 92080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34045 w 4391251"/>
              <a:gd name="connsiteY18" fmla="*/ 139426 h 633398"/>
              <a:gd name="connsiteX19" fmla="*/ 324623 w 4391251"/>
              <a:gd name="connsiteY19" fmla="*/ 168925 h 633398"/>
              <a:gd name="connsiteX20" fmla="*/ 300359 w 4391251"/>
              <a:gd name="connsiteY20" fmla="*/ 92080 h 633398"/>
              <a:gd name="connsiteX0" fmla="*/ 300359 w 4391251"/>
              <a:gd name="connsiteY0" fmla="*/ 92080 h 633398"/>
              <a:gd name="connsiteX1" fmla="*/ 160768 w 4391251"/>
              <a:gd name="connsiteY1" fmla="*/ 146566 h 633398"/>
              <a:gd name="connsiteX2" fmla="*/ 206 w 4391251"/>
              <a:gd name="connsiteY2" fmla="*/ 230323 h 633398"/>
              <a:gd name="connsiteX3" fmla="*/ 109248 w 4391251"/>
              <a:gd name="connsiteY3" fmla="*/ 282658 h 633398"/>
              <a:gd name="connsiteX4" fmla="*/ 109762 w 4391251"/>
              <a:gd name="connsiteY4" fmla="*/ 382345 h 633398"/>
              <a:gd name="connsiteX5" fmla="*/ 2808447 w 4391251"/>
              <a:gd name="connsiteY5" fmla="*/ 328157 h 633398"/>
              <a:gd name="connsiteX6" fmla="*/ 2983217 w 4391251"/>
              <a:gd name="connsiteY6" fmla="*/ 390041 h 633398"/>
              <a:gd name="connsiteX7" fmla="*/ 3125318 w 4391251"/>
              <a:gd name="connsiteY7" fmla="*/ 461237 h 633398"/>
              <a:gd name="connsiteX8" fmla="*/ 3319785 w 4391251"/>
              <a:gd name="connsiteY8" fmla="*/ 626786 h 633398"/>
              <a:gd name="connsiteX9" fmla="*/ 3424362 w 4391251"/>
              <a:gd name="connsiteY9" fmla="*/ 633398 h 633398"/>
              <a:gd name="connsiteX10" fmla="*/ 3706138 w 4391251"/>
              <a:gd name="connsiteY10" fmla="*/ 528942 h 633398"/>
              <a:gd name="connsiteX11" fmla="*/ 3984114 w 4391251"/>
              <a:gd name="connsiteY11" fmla="*/ 471354 h 633398"/>
              <a:gd name="connsiteX12" fmla="*/ 4007553 w 4391251"/>
              <a:gd name="connsiteY12" fmla="*/ 470004 h 633398"/>
              <a:gd name="connsiteX13" fmla="*/ 4372478 w 4391251"/>
              <a:gd name="connsiteY13" fmla="*/ 444183 h 633398"/>
              <a:gd name="connsiteX14" fmla="*/ 4359885 w 4391251"/>
              <a:gd name="connsiteY14" fmla="*/ 232653 h 633398"/>
              <a:gd name="connsiteX15" fmla="*/ 4351046 w 4391251"/>
              <a:gd name="connsiteY15" fmla="*/ 187053 h 633398"/>
              <a:gd name="connsiteX16" fmla="*/ 4320931 w 4391251"/>
              <a:gd name="connsiteY16" fmla="*/ 20521 h 633398"/>
              <a:gd name="connsiteX17" fmla="*/ 4218110 w 4391251"/>
              <a:gd name="connsiteY17" fmla="*/ 1530 h 633398"/>
              <a:gd name="connsiteX18" fmla="*/ 3320114 w 4391251"/>
              <a:gd name="connsiteY18" fmla="*/ 26383 h 633398"/>
              <a:gd name="connsiteX19" fmla="*/ 3334045 w 4391251"/>
              <a:gd name="connsiteY19" fmla="*/ 139426 h 633398"/>
              <a:gd name="connsiteX20" fmla="*/ 324623 w 4391251"/>
              <a:gd name="connsiteY20" fmla="*/ 168925 h 633398"/>
              <a:gd name="connsiteX21" fmla="*/ 300359 w 4391251"/>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09839 w 4391328"/>
              <a:gd name="connsiteY4" fmla="*/ 382345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10234 w 4391328"/>
              <a:gd name="connsiteY4" fmla="*/ 373252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07647 w 4391328"/>
              <a:gd name="connsiteY4" fmla="*/ 364111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09492 w 4391328"/>
              <a:gd name="connsiteY4" fmla="*/ 355951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802738 w 4385542"/>
              <a:gd name="connsiteY5" fmla="*/ 328157 h 633398"/>
              <a:gd name="connsiteX6" fmla="*/ 2977508 w 4385542"/>
              <a:gd name="connsiteY6" fmla="*/ 390041 h 633398"/>
              <a:gd name="connsiteX7" fmla="*/ 3119609 w 4385542"/>
              <a:gd name="connsiteY7" fmla="*/ 461237 h 633398"/>
              <a:gd name="connsiteX8" fmla="*/ 3314076 w 4385542"/>
              <a:gd name="connsiteY8" fmla="*/ 626786 h 633398"/>
              <a:gd name="connsiteX9" fmla="*/ 3418653 w 4385542"/>
              <a:gd name="connsiteY9" fmla="*/ 633398 h 633398"/>
              <a:gd name="connsiteX10" fmla="*/ 3700429 w 4385542"/>
              <a:gd name="connsiteY10" fmla="*/ 528942 h 633398"/>
              <a:gd name="connsiteX11" fmla="*/ 3978405 w 4385542"/>
              <a:gd name="connsiteY11" fmla="*/ 471354 h 633398"/>
              <a:gd name="connsiteX12" fmla="*/ 4001844 w 4385542"/>
              <a:gd name="connsiteY12" fmla="*/ 470004 h 633398"/>
              <a:gd name="connsiteX13" fmla="*/ 4366769 w 4385542"/>
              <a:gd name="connsiteY13" fmla="*/ 444183 h 633398"/>
              <a:gd name="connsiteX14" fmla="*/ 4354176 w 4385542"/>
              <a:gd name="connsiteY14" fmla="*/ 232653 h 633398"/>
              <a:gd name="connsiteX15" fmla="*/ 4345337 w 4385542"/>
              <a:gd name="connsiteY15" fmla="*/ 187053 h 633398"/>
              <a:gd name="connsiteX16" fmla="*/ 4315222 w 4385542"/>
              <a:gd name="connsiteY16" fmla="*/ 20521 h 633398"/>
              <a:gd name="connsiteX17" fmla="*/ 4212401 w 4385542"/>
              <a:gd name="connsiteY17" fmla="*/ 1530 h 633398"/>
              <a:gd name="connsiteX18" fmla="*/ 3314405 w 4385542"/>
              <a:gd name="connsiteY18" fmla="*/ 26383 h 633398"/>
              <a:gd name="connsiteX19" fmla="*/ 3328336 w 4385542"/>
              <a:gd name="connsiteY19" fmla="*/ 139426 h 633398"/>
              <a:gd name="connsiteX20" fmla="*/ 318914 w 4385542"/>
              <a:gd name="connsiteY20" fmla="*/ 168925 h 633398"/>
              <a:gd name="connsiteX21" fmla="*/ 294650 w 4385542"/>
              <a:gd name="connsiteY21"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802738 w 4385542"/>
              <a:gd name="connsiteY5" fmla="*/ 328157 h 633398"/>
              <a:gd name="connsiteX6" fmla="*/ 2893160 w 4385542"/>
              <a:gd name="connsiteY6" fmla="*/ 356445 h 633398"/>
              <a:gd name="connsiteX7" fmla="*/ 2977508 w 4385542"/>
              <a:gd name="connsiteY7" fmla="*/ 390041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7989 w 4385542"/>
              <a:gd name="connsiteY5" fmla="*/ 334450 h 633398"/>
              <a:gd name="connsiteX6" fmla="*/ 2893160 w 4385542"/>
              <a:gd name="connsiteY6" fmla="*/ 356445 h 633398"/>
              <a:gd name="connsiteX7" fmla="*/ 2977508 w 4385542"/>
              <a:gd name="connsiteY7" fmla="*/ 390041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7989 w 4385542"/>
              <a:gd name="connsiteY5" fmla="*/ 334450 h 633398"/>
              <a:gd name="connsiteX6" fmla="*/ 2893160 w 4385542"/>
              <a:gd name="connsiteY6" fmla="*/ 356445 h 633398"/>
              <a:gd name="connsiteX7" fmla="*/ 2971231 w 4385542"/>
              <a:gd name="connsiteY7" fmla="*/ 39721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7989 w 4385542"/>
              <a:gd name="connsiteY5" fmla="*/ 334450 h 633398"/>
              <a:gd name="connsiteX6" fmla="*/ 2882530 w 4385542"/>
              <a:gd name="connsiteY6" fmla="*/ 360822 h 633398"/>
              <a:gd name="connsiteX7" fmla="*/ 2971231 w 4385542"/>
              <a:gd name="connsiteY7" fmla="*/ 39721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71231 w 4385542"/>
              <a:gd name="connsiteY7" fmla="*/ 39721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094656 w 4385542"/>
              <a:gd name="connsiteY8" fmla="*/ 486312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094656 w 4385542"/>
              <a:gd name="connsiteY8" fmla="*/ 486312 h 633398"/>
              <a:gd name="connsiteX9" fmla="*/ 3314076 w 4385542"/>
              <a:gd name="connsiteY9" fmla="*/ 626786 h 633398"/>
              <a:gd name="connsiteX10" fmla="*/ 3418653 w 4385542"/>
              <a:gd name="connsiteY10" fmla="*/ 633398 h 633398"/>
              <a:gd name="connsiteX11" fmla="*/ 3702937 w 4385542"/>
              <a:gd name="connsiteY11" fmla="*/ 53990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094656 w 4385542"/>
              <a:gd name="connsiteY8" fmla="*/ 486312 h 633398"/>
              <a:gd name="connsiteX9" fmla="*/ 3314076 w 4385542"/>
              <a:gd name="connsiteY9" fmla="*/ 626786 h 633398"/>
              <a:gd name="connsiteX10" fmla="*/ 3418653 w 4385542"/>
              <a:gd name="connsiteY10" fmla="*/ 633398 h 633398"/>
              <a:gd name="connsiteX11" fmla="*/ 3702937 w 4385542"/>
              <a:gd name="connsiteY11" fmla="*/ 539902 h 633398"/>
              <a:gd name="connsiteX12" fmla="*/ 3987268 w 4385542"/>
              <a:gd name="connsiteY12" fmla="*/ 473318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82530 w 4392502"/>
              <a:gd name="connsiteY6" fmla="*/ 360822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2937 w 4392502"/>
              <a:gd name="connsiteY11" fmla="*/ 539902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82530 w 4392502"/>
              <a:gd name="connsiteY6" fmla="*/ 360822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6410 w 4392502"/>
              <a:gd name="connsiteY6" fmla="*/ 364363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4716 w 4392502"/>
              <a:gd name="connsiteY7" fmla="*/ 409853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4716 w 4392502"/>
              <a:gd name="connsiteY7" fmla="*/ 409853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71822 w 4392502"/>
              <a:gd name="connsiteY6" fmla="*/ 367019 h 633398"/>
              <a:gd name="connsiteX7" fmla="*/ 2964716 w 4392502"/>
              <a:gd name="connsiteY7" fmla="*/ 409853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64716 w 4392502"/>
              <a:gd name="connsiteY7" fmla="*/ 409853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56908 w 4392502"/>
              <a:gd name="connsiteY7" fmla="*/ 417916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56908 w 4392502"/>
              <a:gd name="connsiteY7" fmla="*/ 417916 h 633398"/>
              <a:gd name="connsiteX8" fmla="*/ 3082495 w 4392502"/>
              <a:gd name="connsiteY8" fmla="*/ 491575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56908 w 4392502"/>
              <a:gd name="connsiteY7" fmla="*/ 417916 h 633398"/>
              <a:gd name="connsiteX8" fmla="*/ 3082495 w 4392502"/>
              <a:gd name="connsiteY8" fmla="*/ 491575 h 633398"/>
              <a:gd name="connsiteX9" fmla="*/ 3322860 w 4392502"/>
              <a:gd name="connsiteY9" fmla="*/ 630568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7920"/>
              <a:gd name="connsiteX1" fmla="*/ 142209 w 4392502"/>
              <a:gd name="connsiteY1" fmla="*/ 99041 h 637920"/>
              <a:gd name="connsiteX2" fmla="*/ 300 w 4392502"/>
              <a:gd name="connsiteY2" fmla="*/ 234057 h 637920"/>
              <a:gd name="connsiteX3" fmla="*/ 103539 w 4392502"/>
              <a:gd name="connsiteY3" fmla="*/ 282658 h 637920"/>
              <a:gd name="connsiteX4" fmla="*/ 103706 w 4392502"/>
              <a:gd name="connsiteY4" fmla="*/ 355951 h 637920"/>
              <a:gd name="connsiteX5" fmla="*/ 2781162 w 4392502"/>
              <a:gd name="connsiteY5" fmla="*/ 344187 h 637920"/>
              <a:gd name="connsiteX6" fmla="*/ 2864251 w 4392502"/>
              <a:gd name="connsiteY6" fmla="*/ 369626 h 637920"/>
              <a:gd name="connsiteX7" fmla="*/ 2956908 w 4392502"/>
              <a:gd name="connsiteY7" fmla="*/ 417916 h 637920"/>
              <a:gd name="connsiteX8" fmla="*/ 3082495 w 4392502"/>
              <a:gd name="connsiteY8" fmla="*/ 491575 h 637920"/>
              <a:gd name="connsiteX9" fmla="*/ 3322860 w 4392502"/>
              <a:gd name="connsiteY9" fmla="*/ 630568 h 637920"/>
              <a:gd name="connsiteX10" fmla="*/ 3416965 w 4392502"/>
              <a:gd name="connsiteY10" fmla="*/ 637920 h 637920"/>
              <a:gd name="connsiteX11" fmla="*/ 3705602 w 4392502"/>
              <a:gd name="connsiteY11" fmla="*/ 547224 h 637920"/>
              <a:gd name="connsiteX12" fmla="*/ 3987268 w 4392502"/>
              <a:gd name="connsiteY12" fmla="*/ 473318 h 637920"/>
              <a:gd name="connsiteX13" fmla="*/ 4366769 w 4392502"/>
              <a:gd name="connsiteY13" fmla="*/ 444183 h 637920"/>
              <a:gd name="connsiteX14" fmla="*/ 4354176 w 4392502"/>
              <a:gd name="connsiteY14" fmla="*/ 232653 h 637920"/>
              <a:gd name="connsiteX15" fmla="*/ 4345337 w 4392502"/>
              <a:gd name="connsiteY15" fmla="*/ 187053 h 637920"/>
              <a:gd name="connsiteX16" fmla="*/ 4315222 w 4392502"/>
              <a:gd name="connsiteY16" fmla="*/ 20521 h 637920"/>
              <a:gd name="connsiteX17" fmla="*/ 4212401 w 4392502"/>
              <a:gd name="connsiteY17" fmla="*/ 1530 h 637920"/>
              <a:gd name="connsiteX18" fmla="*/ 3314405 w 4392502"/>
              <a:gd name="connsiteY18" fmla="*/ 26383 h 637920"/>
              <a:gd name="connsiteX19" fmla="*/ 3328336 w 4392502"/>
              <a:gd name="connsiteY19" fmla="*/ 139426 h 637920"/>
              <a:gd name="connsiteX20" fmla="*/ 318914 w 4392502"/>
              <a:gd name="connsiteY20" fmla="*/ 168925 h 637920"/>
              <a:gd name="connsiteX21" fmla="*/ 294650 w 4392502"/>
              <a:gd name="connsiteY21" fmla="*/ 92080 h 637920"/>
              <a:gd name="connsiteX0" fmla="*/ 295300 w 4393152"/>
              <a:gd name="connsiteY0" fmla="*/ 92080 h 637920"/>
              <a:gd name="connsiteX1" fmla="*/ 142859 w 4393152"/>
              <a:gd name="connsiteY1" fmla="*/ 99041 h 637920"/>
              <a:gd name="connsiteX2" fmla="*/ 57923 w 4393152"/>
              <a:gd name="connsiteY2" fmla="*/ 165914 h 637920"/>
              <a:gd name="connsiteX3" fmla="*/ 950 w 4393152"/>
              <a:gd name="connsiteY3" fmla="*/ 234057 h 637920"/>
              <a:gd name="connsiteX4" fmla="*/ 104189 w 4393152"/>
              <a:gd name="connsiteY4" fmla="*/ 282658 h 637920"/>
              <a:gd name="connsiteX5" fmla="*/ 104356 w 4393152"/>
              <a:gd name="connsiteY5" fmla="*/ 355951 h 637920"/>
              <a:gd name="connsiteX6" fmla="*/ 2781812 w 4393152"/>
              <a:gd name="connsiteY6" fmla="*/ 344187 h 637920"/>
              <a:gd name="connsiteX7" fmla="*/ 2864901 w 4393152"/>
              <a:gd name="connsiteY7" fmla="*/ 369626 h 637920"/>
              <a:gd name="connsiteX8" fmla="*/ 2957558 w 4393152"/>
              <a:gd name="connsiteY8" fmla="*/ 417916 h 637920"/>
              <a:gd name="connsiteX9" fmla="*/ 3083145 w 4393152"/>
              <a:gd name="connsiteY9" fmla="*/ 491575 h 637920"/>
              <a:gd name="connsiteX10" fmla="*/ 3323510 w 4393152"/>
              <a:gd name="connsiteY10" fmla="*/ 630568 h 637920"/>
              <a:gd name="connsiteX11" fmla="*/ 3417615 w 4393152"/>
              <a:gd name="connsiteY11" fmla="*/ 637920 h 637920"/>
              <a:gd name="connsiteX12" fmla="*/ 3706252 w 4393152"/>
              <a:gd name="connsiteY12" fmla="*/ 547224 h 637920"/>
              <a:gd name="connsiteX13" fmla="*/ 3987918 w 4393152"/>
              <a:gd name="connsiteY13" fmla="*/ 473318 h 637920"/>
              <a:gd name="connsiteX14" fmla="*/ 4367419 w 4393152"/>
              <a:gd name="connsiteY14" fmla="*/ 444183 h 637920"/>
              <a:gd name="connsiteX15" fmla="*/ 4354826 w 4393152"/>
              <a:gd name="connsiteY15" fmla="*/ 232653 h 637920"/>
              <a:gd name="connsiteX16" fmla="*/ 4345987 w 4393152"/>
              <a:gd name="connsiteY16" fmla="*/ 187053 h 637920"/>
              <a:gd name="connsiteX17" fmla="*/ 4315872 w 4393152"/>
              <a:gd name="connsiteY17" fmla="*/ 20521 h 637920"/>
              <a:gd name="connsiteX18" fmla="*/ 4213051 w 4393152"/>
              <a:gd name="connsiteY18" fmla="*/ 1530 h 637920"/>
              <a:gd name="connsiteX19" fmla="*/ 3315055 w 4393152"/>
              <a:gd name="connsiteY19" fmla="*/ 26383 h 637920"/>
              <a:gd name="connsiteX20" fmla="*/ 3328986 w 4393152"/>
              <a:gd name="connsiteY20" fmla="*/ 139426 h 637920"/>
              <a:gd name="connsiteX21" fmla="*/ 319564 w 4393152"/>
              <a:gd name="connsiteY21" fmla="*/ 168925 h 637920"/>
              <a:gd name="connsiteX22" fmla="*/ 295300 w 4393152"/>
              <a:gd name="connsiteY22" fmla="*/ 92080 h 637920"/>
              <a:gd name="connsiteX0" fmla="*/ 295158 w 4393010"/>
              <a:gd name="connsiteY0" fmla="*/ 92080 h 637920"/>
              <a:gd name="connsiteX1" fmla="*/ 142717 w 4393010"/>
              <a:gd name="connsiteY1" fmla="*/ 99041 h 637920"/>
              <a:gd name="connsiteX2" fmla="*/ 99958 w 4393010"/>
              <a:gd name="connsiteY2" fmla="*/ 122009 h 637920"/>
              <a:gd name="connsiteX3" fmla="*/ 57781 w 4393010"/>
              <a:gd name="connsiteY3" fmla="*/ 165914 h 637920"/>
              <a:gd name="connsiteX4" fmla="*/ 808 w 4393010"/>
              <a:gd name="connsiteY4" fmla="*/ 234057 h 637920"/>
              <a:gd name="connsiteX5" fmla="*/ 104047 w 4393010"/>
              <a:gd name="connsiteY5" fmla="*/ 282658 h 637920"/>
              <a:gd name="connsiteX6" fmla="*/ 104214 w 4393010"/>
              <a:gd name="connsiteY6" fmla="*/ 355951 h 637920"/>
              <a:gd name="connsiteX7" fmla="*/ 2781670 w 4393010"/>
              <a:gd name="connsiteY7" fmla="*/ 344187 h 637920"/>
              <a:gd name="connsiteX8" fmla="*/ 2864759 w 4393010"/>
              <a:gd name="connsiteY8" fmla="*/ 369626 h 637920"/>
              <a:gd name="connsiteX9" fmla="*/ 2957416 w 4393010"/>
              <a:gd name="connsiteY9" fmla="*/ 417916 h 637920"/>
              <a:gd name="connsiteX10" fmla="*/ 3083003 w 4393010"/>
              <a:gd name="connsiteY10" fmla="*/ 491575 h 637920"/>
              <a:gd name="connsiteX11" fmla="*/ 3323368 w 4393010"/>
              <a:gd name="connsiteY11" fmla="*/ 630568 h 637920"/>
              <a:gd name="connsiteX12" fmla="*/ 3417473 w 4393010"/>
              <a:gd name="connsiteY12" fmla="*/ 637920 h 637920"/>
              <a:gd name="connsiteX13" fmla="*/ 3706110 w 4393010"/>
              <a:gd name="connsiteY13" fmla="*/ 547224 h 637920"/>
              <a:gd name="connsiteX14" fmla="*/ 3987776 w 4393010"/>
              <a:gd name="connsiteY14" fmla="*/ 473318 h 637920"/>
              <a:gd name="connsiteX15" fmla="*/ 4367277 w 4393010"/>
              <a:gd name="connsiteY15" fmla="*/ 444183 h 637920"/>
              <a:gd name="connsiteX16" fmla="*/ 4354684 w 4393010"/>
              <a:gd name="connsiteY16" fmla="*/ 232653 h 637920"/>
              <a:gd name="connsiteX17" fmla="*/ 4345845 w 4393010"/>
              <a:gd name="connsiteY17" fmla="*/ 187053 h 637920"/>
              <a:gd name="connsiteX18" fmla="*/ 4315730 w 4393010"/>
              <a:gd name="connsiteY18" fmla="*/ 20521 h 637920"/>
              <a:gd name="connsiteX19" fmla="*/ 4212909 w 4393010"/>
              <a:gd name="connsiteY19" fmla="*/ 1530 h 637920"/>
              <a:gd name="connsiteX20" fmla="*/ 3314913 w 4393010"/>
              <a:gd name="connsiteY20" fmla="*/ 26383 h 637920"/>
              <a:gd name="connsiteX21" fmla="*/ 3328844 w 4393010"/>
              <a:gd name="connsiteY21" fmla="*/ 139426 h 637920"/>
              <a:gd name="connsiteX22" fmla="*/ 319422 w 4393010"/>
              <a:gd name="connsiteY22" fmla="*/ 168925 h 637920"/>
              <a:gd name="connsiteX23" fmla="*/ 295158 w 4393010"/>
              <a:gd name="connsiteY23" fmla="*/ 92080 h 637920"/>
              <a:gd name="connsiteX0" fmla="*/ 297385 w 4395237"/>
              <a:gd name="connsiteY0" fmla="*/ 92080 h 637920"/>
              <a:gd name="connsiteX1" fmla="*/ 144944 w 4395237"/>
              <a:gd name="connsiteY1" fmla="*/ 99041 h 637920"/>
              <a:gd name="connsiteX2" fmla="*/ 102185 w 4395237"/>
              <a:gd name="connsiteY2" fmla="*/ 122009 h 637920"/>
              <a:gd name="connsiteX3" fmla="*/ 60008 w 4395237"/>
              <a:gd name="connsiteY3" fmla="*/ 165914 h 637920"/>
              <a:gd name="connsiteX4" fmla="*/ 30309 w 4395237"/>
              <a:gd name="connsiteY4" fmla="*/ 197282 h 637920"/>
              <a:gd name="connsiteX5" fmla="*/ 3035 w 4395237"/>
              <a:gd name="connsiteY5" fmla="*/ 234057 h 637920"/>
              <a:gd name="connsiteX6" fmla="*/ 106274 w 4395237"/>
              <a:gd name="connsiteY6" fmla="*/ 282658 h 637920"/>
              <a:gd name="connsiteX7" fmla="*/ 106441 w 4395237"/>
              <a:gd name="connsiteY7" fmla="*/ 355951 h 637920"/>
              <a:gd name="connsiteX8" fmla="*/ 2783897 w 4395237"/>
              <a:gd name="connsiteY8" fmla="*/ 344187 h 637920"/>
              <a:gd name="connsiteX9" fmla="*/ 2866986 w 4395237"/>
              <a:gd name="connsiteY9" fmla="*/ 369626 h 637920"/>
              <a:gd name="connsiteX10" fmla="*/ 2959643 w 4395237"/>
              <a:gd name="connsiteY10" fmla="*/ 417916 h 637920"/>
              <a:gd name="connsiteX11" fmla="*/ 3085230 w 4395237"/>
              <a:gd name="connsiteY11" fmla="*/ 491575 h 637920"/>
              <a:gd name="connsiteX12" fmla="*/ 3325595 w 4395237"/>
              <a:gd name="connsiteY12" fmla="*/ 630568 h 637920"/>
              <a:gd name="connsiteX13" fmla="*/ 3419700 w 4395237"/>
              <a:gd name="connsiteY13" fmla="*/ 637920 h 637920"/>
              <a:gd name="connsiteX14" fmla="*/ 3708337 w 4395237"/>
              <a:gd name="connsiteY14" fmla="*/ 547224 h 637920"/>
              <a:gd name="connsiteX15" fmla="*/ 3990003 w 4395237"/>
              <a:gd name="connsiteY15" fmla="*/ 473318 h 637920"/>
              <a:gd name="connsiteX16" fmla="*/ 4369504 w 4395237"/>
              <a:gd name="connsiteY16" fmla="*/ 444183 h 637920"/>
              <a:gd name="connsiteX17" fmla="*/ 4356911 w 4395237"/>
              <a:gd name="connsiteY17" fmla="*/ 232653 h 637920"/>
              <a:gd name="connsiteX18" fmla="*/ 4348072 w 4395237"/>
              <a:gd name="connsiteY18" fmla="*/ 187053 h 637920"/>
              <a:gd name="connsiteX19" fmla="*/ 4317957 w 4395237"/>
              <a:gd name="connsiteY19" fmla="*/ 20521 h 637920"/>
              <a:gd name="connsiteX20" fmla="*/ 4215136 w 4395237"/>
              <a:gd name="connsiteY20" fmla="*/ 1530 h 637920"/>
              <a:gd name="connsiteX21" fmla="*/ 3317140 w 4395237"/>
              <a:gd name="connsiteY21" fmla="*/ 26383 h 637920"/>
              <a:gd name="connsiteX22" fmla="*/ 3331071 w 4395237"/>
              <a:gd name="connsiteY22" fmla="*/ 139426 h 637920"/>
              <a:gd name="connsiteX23" fmla="*/ 321649 w 4395237"/>
              <a:gd name="connsiteY23" fmla="*/ 168925 h 637920"/>
              <a:gd name="connsiteX24" fmla="*/ 297385 w 4395237"/>
              <a:gd name="connsiteY24" fmla="*/ 92080 h 637920"/>
              <a:gd name="connsiteX0" fmla="*/ 297385 w 4395237"/>
              <a:gd name="connsiteY0" fmla="*/ 92080 h 637920"/>
              <a:gd name="connsiteX1" fmla="*/ 144944 w 4395237"/>
              <a:gd name="connsiteY1" fmla="*/ 99041 h 637920"/>
              <a:gd name="connsiteX2" fmla="*/ 115637 w 4395237"/>
              <a:gd name="connsiteY2" fmla="*/ 121317 h 637920"/>
              <a:gd name="connsiteX3" fmla="*/ 60008 w 4395237"/>
              <a:gd name="connsiteY3" fmla="*/ 165914 h 637920"/>
              <a:gd name="connsiteX4" fmla="*/ 30309 w 4395237"/>
              <a:gd name="connsiteY4" fmla="*/ 197282 h 637920"/>
              <a:gd name="connsiteX5" fmla="*/ 3035 w 4395237"/>
              <a:gd name="connsiteY5" fmla="*/ 234057 h 637920"/>
              <a:gd name="connsiteX6" fmla="*/ 106274 w 4395237"/>
              <a:gd name="connsiteY6" fmla="*/ 282658 h 637920"/>
              <a:gd name="connsiteX7" fmla="*/ 106441 w 4395237"/>
              <a:gd name="connsiteY7" fmla="*/ 355951 h 637920"/>
              <a:gd name="connsiteX8" fmla="*/ 2783897 w 4395237"/>
              <a:gd name="connsiteY8" fmla="*/ 344187 h 637920"/>
              <a:gd name="connsiteX9" fmla="*/ 2866986 w 4395237"/>
              <a:gd name="connsiteY9" fmla="*/ 369626 h 637920"/>
              <a:gd name="connsiteX10" fmla="*/ 2959643 w 4395237"/>
              <a:gd name="connsiteY10" fmla="*/ 417916 h 637920"/>
              <a:gd name="connsiteX11" fmla="*/ 3085230 w 4395237"/>
              <a:gd name="connsiteY11" fmla="*/ 491575 h 637920"/>
              <a:gd name="connsiteX12" fmla="*/ 3325595 w 4395237"/>
              <a:gd name="connsiteY12" fmla="*/ 630568 h 637920"/>
              <a:gd name="connsiteX13" fmla="*/ 3419700 w 4395237"/>
              <a:gd name="connsiteY13" fmla="*/ 637920 h 637920"/>
              <a:gd name="connsiteX14" fmla="*/ 3708337 w 4395237"/>
              <a:gd name="connsiteY14" fmla="*/ 547224 h 637920"/>
              <a:gd name="connsiteX15" fmla="*/ 3990003 w 4395237"/>
              <a:gd name="connsiteY15" fmla="*/ 473318 h 637920"/>
              <a:gd name="connsiteX16" fmla="*/ 4369504 w 4395237"/>
              <a:gd name="connsiteY16" fmla="*/ 444183 h 637920"/>
              <a:gd name="connsiteX17" fmla="*/ 4356911 w 4395237"/>
              <a:gd name="connsiteY17" fmla="*/ 232653 h 637920"/>
              <a:gd name="connsiteX18" fmla="*/ 4348072 w 4395237"/>
              <a:gd name="connsiteY18" fmla="*/ 187053 h 637920"/>
              <a:gd name="connsiteX19" fmla="*/ 4317957 w 4395237"/>
              <a:gd name="connsiteY19" fmla="*/ 20521 h 637920"/>
              <a:gd name="connsiteX20" fmla="*/ 4215136 w 4395237"/>
              <a:gd name="connsiteY20" fmla="*/ 1530 h 637920"/>
              <a:gd name="connsiteX21" fmla="*/ 3317140 w 4395237"/>
              <a:gd name="connsiteY21" fmla="*/ 26383 h 637920"/>
              <a:gd name="connsiteX22" fmla="*/ 3331071 w 4395237"/>
              <a:gd name="connsiteY22" fmla="*/ 139426 h 637920"/>
              <a:gd name="connsiteX23" fmla="*/ 321649 w 4395237"/>
              <a:gd name="connsiteY23" fmla="*/ 168925 h 637920"/>
              <a:gd name="connsiteX24" fmla="*/ 297385 w 4395237"/>
              <a:gd name="connsiteY24" fmla="*/ 92080 h 637920"/>
              <a:gd name="connsiteX0" fmla="*/ 297385 w 4395237"/>
              <a:gd name="connsiteY0" fmla="*/ 92080 h 637920"/>
              <a:gd name="connsiteX1" fmla="*/ 144944 w 4395237"/>
              <a:gd name="connsiteY1" fmla="*/ 99041 h 637920"/>
              <a:gd name="connsiteX2" fmla="*/ 115637 w 4395237"/>
              <a:gd name="connsiteY2" fmla="*/ 121317 h 637920"/>
              <a:gd name="connsiteX3" fmla="*/ 92215 w 4395237"/>
              <a:gd name="connsiteY3" fmla="*/ 145506 h 637920"/>
              <a:gd name="connsiteX4" fmla="*/ 60008 w 4395237"/>
              <a:gd name="connsiteY4" fmla="*/ 165914 h 637920"/>
              <a:gd name="connsiteX5" fmla="*/ 30309 w 4395237"/>
              <a:gd name="connsiteY5" fmla="*/ 197282 h 637920"/>
              <a:gd name="connsiteX6" fmla="*/ 3035 w 4395237"/>
              <a:gd name="connsiteY6" fmla="*/ 234057 h 637920"/>
              <a:gd name="connsiteX7" fmla="*/ 106274 w 4395237"/>
              <a:gd name="connsiteY7" fmla="*/ 282658 h 637920"/>
              <a:gd name="connsiteX8" fmla="*/ 106441 w 4395237"/>
              <a:gd name="connsiteY8" fmla="*/ 355951 h 637920"/>
              <a:gd name="connsiteX9" fmla="*/ 2783897 w 4395237"/>
              <a:gd name="connsiteY9" fmla="*/ 344187 h 637920"/>
              <a:gd name="connsiteX10" fmla="*/ 2866986 w 4395237"/>
              <a:gd name="connsiteY10" fmla="*/ 369626 h 637920"/>
              <a:gd name="connsiteX11" fmla="*/ 2959643 w 4395237"/>
              <a:gd name="connsiteY11" fmla="*/ 417916 h 637920"/>
              <a:gd name="connsiteX12" fmla="*/ 3085230 w 4395237"/>
              <a:gd name="connsiteY12" fmla="*/ 491575 h 637920"/>
              <a:gd name="connsiteX13" fmla="*/ 3325595 w 4395237"/>
              <a:gd name="connsiteY13" fmla="*/ 630568 h 637920"/>
              <a:gd name="connsiteX14" fmla="*/ 3419700 w 4395237"/>
              <a:gd name="connsiteY14" fmla="*/ 637920 h 637920"/>
              <a:gd name="connsiteX15" fmla="*/ 3708337 w 4395237"/>
              <a:gd name="connsiteY15" fmla="*/ 547224 h 637920"/>
              <a:gd name="connsiteX16" fmla="*/ 3990003 w 4395237"/>
              <a:gd name="connsiteY16" fmla="*/ 473318 h 637920"/>
              <a:gd name="connsiteX17" fmla="*/ 4369504 w 4395237"/>
              <a:gd name="connsiteY17" fmla="*/ 444183 h 637920"/>
              <a:gd name="connsiteX18" fmla="*/ 4356911 w 4395237"/>
              <a:gd name="connsiteY18" fmla="*/ 232653 h 637920"/>
              <a:gd name="connsiteX19" fmla="*/ 4348072 w 4395237"/>
              <a:gd name="connsiteY19" fmla="*/ 187053 h 637920"/>
              <a:gd name="connsiteX20" fmla="*/ 4317957 w 4395237"/>
              <a:gd name="connsiteY20" fmla="*/ 20521 h 637920"/>
              <a:gd name="connsiteX21" fmla="*/ 4215136 w 4395237"/>
              <a:gd name="connsiteY21" fmla="*/ 1530 h 637920"/>
              <a:gd name="connsiteX22" fmla="*/ 3317140 w 4395237"/>
              <a:gd name="connsiteY22" fmla="*/ 26383 h 637920"/>
              <a:gd name="connsiteX23" fmla="*/ 3331071 w 4395237"/>
              <a:gd name="connsiteY23" fmla="*/ 139426 h 637920"/>
              <a:gd name="connsiteX24" fmla="*/ 321649 w 4395237"/>
              <a:gd name="connsiteY24" fmla="*/ 168925 h 637920"/>
              <a:gd name="connsiteX25" fmla="*/ 297385 w 4395237"/>
              <a:gd name="connsiteY25" fmla="*/ 92080 h 637920"/>
              <a:gd name="connsiteX0" fmla="*/ 297168 w 4395020"/>
              <a:gd name="connsiteY0" fmla="*/ 92080 h 637920"/>
              <a:gd name="connsiteX1" fmla="*/ 144727 w 4395020"/>
              <a:gd name="connsiteY1" fmla="*/ 99041 h 637920"/>
              <a:gd name="connsiteX2" fmla="*/ 115420 w 4395020"/>
              <a:gd name="connsiteY2" fmla="*/ 121317 h 637920"/>
              <a:gd name="connsiteX3" fmla="*/ 91998 w 4395020"/>
              <a:gd name="connsiteY3" fmla="*/ 145506 h 637920"/>
              <a:gd name="connsiteX4" fmla="*/ 59791 w 4395020"/>
              <a:gd name="connsiteY4" fmla="*/ 165914 h 637920"/>
              <a:gd name="connsiteX5" fmla="*/ 41275 w 4395020"/>
              <a:gd name="connsiteY5" fmla="*/ 180174 h 637920"/>
              <a:gd name="connsiteX6" fmla="*/ 30092 w 4395020"/>
              <a:gd name="connsiteY6" fmla="*/ 197282 h 637920"/>
              <a:gd name="connsiteX7" fmla="*/ 2818 w 4395020"/>
              <a:gd name="connsiteY7" fmla="*/ 234057 h 637920"/>
              <a:gd name="connsiteX8" fmla="*/ 106057 w 4395020"/>
              <a:gd name="connsiteY8" fmla="*/ 282658 h 637920"/>
              <a:gd name="connsiteX9" fmla="*/ 106224 w 4395020"/>
              <a:gd name="connsiteY9" fmla="*/ 355951 h 637920"/>
              <a:gd name="connsiteX10" fmla="*/ 2783680 w 4395020"/>
              <a:gd name="connsiteY10" fmla="*/ 344187 h 637920"/>
              <a:gd name="connsiteX11" fmla="*/ 2866769 w 4395020"/>
              <a:gd name="connsiteY11" fmla="*/ 369626 h 637920"/>
              <a:gd name="connsiteX12" fmla="*/ 2959426 w 4395020"/>
              <a:gd name="connsiteY12" fmla="*/ 417916 h 637920"/>
              <a:gd name="connsiteX13" fmla="*/ 3085013 w 4395020"/>
              <a:gd name="connsiteY13" fmla="*/ 491575 h 637920"/>
              <a:gd name="connsiteX14" fmla="*/ 3325378 w 4395020"/>
              <a:gd name="connsiteY14" fmla="*/ 630568 h 637920"/>
              <a:gd name="connsiteX15" fmla="*/ 3419483 w 4395020"/>
              <a:gd name="connsiteY15" fmla="*/ 637920 h 637920"/>
              <a:gd name="connsiteX16" fmla="*/ 3708120 w 4395020"/>
              <a:gd name="connsiteY16" fmla="*/ 547224 h 637920"/>
              <a:gd name="connsiteX17" fmla="*/ 3989786 w 4395020"/>
              <a:gd name="connsiteY17" fmla="*/ 473318 h 637920"/>
              <a:gd name="connsiteX18" fmla="*/ 4369287 w 4395020"/>
              <a:gd name="connsiteY18" fmla="*/ 444183 h 637920"/>
              <a:gd name="connsiteX19" fmla="*/ 4356694 w 4395020"/>
              <a:gd name="connsiteY19" fmla="*/ 232653 h 637920"/>
              <a:gd name="connsiteX20" fmla="*/ 4347855 w 4395020"/>
              <a:gd name="connsiteY20" fmla="*/ 187053 h 637920"/>
              <a:gd name="connsiteX21" fmla="*/ 4317740 w 4395020"/>
              <a:gd name="connsiteY21" fmla="*/ 20521 h 637920"/>
              <a:gd name="connsiteX22" fmla="*/ 4214919 w 4395020"/>
              <a:gd name="connsiteY22" fmla="*/ 1530 h 637920"/>
              <a:gd name="connsiteX23" fmla="*/ 3316923 w 4395020"/>
              <a:gd name="connsiteY23" fmla="*/ 26383 h 637920"/>
              <a:gd name="connsiteX24" fmla="*/ 3330854 w 4395020"/>
              <a:gd name="connsiteY24" fmla="*/ 139426 h 637920"/>
              <a:gd name="connsiteX25" fmla="*/ 321432 w 4395020"/>
              <a:gd name="connsiteY25" fmla="*/ 168925 h 637920"/>
              <a:gd name="connsiteX26" fmla="*/ 297168 w 4395020"/>
              <a:gd name="connsiteY26" fmla="*/ 92080 h 637920"/>
              <a:gd name="connsiteX0" fmla="*/ 297168 w 4395020"/>
              <a:gd name="connsiteY0" fmla="*/ 92080 h 637920"/>
              <a:gd name="connsiteX1" fmla="*/ 144727 w 4395020"/>
              <a:gd name="connsiteY1" fmla="*/ 99041 h 637920"/>
              <a:gd name="connsiteX2" fmla="*/ 115420 w 4395020"/>
              <a:gd name="connsiteY2" fmla="*/ 121317 h 637920"/>
              <a:gd name="connsiteX3" fmla="*/ 91998 w 4395020"/>
              <a:gd name="connsiteY3" fmla="*/ 145506 h 637920"/>
              <a:gd name="connsiteX4" fmla="*/ 71635 w 4395020"/>
              <a:gd name="connsiteY4" fmla="*/ 167925 h 637920"/>
              <a:gd name="connsiteX5" fmla="*/ 41275 w 4395020"/>
              <a:gd name="connsiteY5" fmla="*/ 180174 h 637920"/>
              <a:gd name="connsiteX6" fmla="*/ 30092 w 4395020"/>
              <a:gd name="connsiteY6" fmla="*/ 197282 h 637920"/>
              <a:gd name="connsiteX7" fmla="*/ 2818 w 4395020"/>
              <a:gd name="connsiteY7" fmla="*/ 234057 h 637920"/>
              <a:gd name="connsiteX8" fmla="*/ 106057 w 4395020"/>
              <a:gd name="connsiteY8" fmla="*/ 282658 h 637920"/>
              <a:gd name="connsiteX9" fmla="*/ 106224 w 4395020"/>
              <a:gd name="connsiteY9" fmla="*/ 355951 h 637920"/>
              <a:gd name="connsiteX10" fmla="*/ 2783680 w 4395020"/>
              <a:gd name="connsiteY10" fmla="*/ 344187 h 637920"/>
              <a:gd name="connsiteX11" fmla="*/ 2866769 w 4395020"/>
              <a:gd name="connsiteY11" fmla="*/ 369626 h 637920"/>
              <a:gd name="connsiteX12" fmla="*/ 2959426 w 4395020"/>
              <a:gd name="connsiteY12" fmla="*/ 417916 h 637920"/>
              <a:gd name="connsiteX13" fmla="*/ 3085013 w 4395020"/>
              <a:gd name="connsiteY13" fmla="*/ 491575 h 637920"/>
              <a:gd name="connsiteX14" fmla="*/ 3325378 w 4395020"/>
              <a:gd name="connsiteY14" fmla="*/ 630568 h 637920"/>
              <a:gd name="connsiteX15" fmla="*/ 3419483 w 4395020"/>
              <a:gd name="connsiteY15" fmla="*/ 637920 h 637920"/>
              <a:gd name="connsiteX16" fmla="*/ 3708120 w 4395020"/>
              <a:gd name="connsiteY16" fmla="*/ 547224 h 637920"/>
              <a:gd name="connsiteX17" fmla="*/ 3989786 w 4395020"/>
              <a:gd name="connsiteY17" fmla="*/ 473318 h 637920"/>
              <a:gd name="connsiteX18" fmla="*/ 4369287 w 4395020"/>
              <a:gd name="connsiteY18" fmla="*/ 444183 h 637920"/>
              <a:gd name="connsiteX19" fmla="*/ 4356694 w 4395020"/>
              <a:gd name="connsiteY19" fmla="*/ 232653 h 637920"/>
              <a:gd name="connsiteX20" fmla="*/ 4347855 w 4395020"/>
              <a:gd name="connsiteY20" fmla="*/ 187053 h 637920"/>
              <a:gd name="connsiteX21" fmla="*/ 4317740 w 4395020"/>
              <a:gd name="connsiteY21" fmla="*/ 20521 h 637920"/>
              <a:gd name="connsiteX22" fmla="*/ 4214919 w 4395020"/>
              <a:gd name="connsiteY22" fmla="*/ 1530 h 637920"/>
              <a:gd name="connsiteX23" fmla="*/ 3316923 w 4395020"/>
              <a:gd name="connsiteY23" fmla="*/ 26383 h 637920"/>
              <a:gd name="connsiteX24" fmla="*/ 3330854 w 4395020"/>
              <a:gd name="connsiteY24" fmla="*/ 139426 h 637920"/>
              <a:gd name="connsiteX25" fmla="*/ 321432 w 4395020"/>
              <a:gd name="connsiteY25" fmla="*/ 168925 h 637920"/>
              <a:gd name="connsiteX26" fmla="*/ 297168 w 4395020"/>
              <a:gd name="connsiteY26" fmla="*/ 92080 h 637920"/>
              <a:gd name="connsiteX0" fmla="*/ 297168 w 4395020"/>
              <a:gd name="connsiteY0" fmla="*/ 92080 h 637920"/>
              <a:gd name="connsiteX1" fmla="*/ 144727 w 4395020"/>
              <a:gd name="connsiteY1" fmla="*/ 99041 h 637920"/>
              <a:gd name="connsiteX2" fmla="*/ 115420 w 4395020"/>
              <a:gd name="connsiteY2" fmla="*/ 121317 h 637920"/>
              <a:gd name="connsiteX3" fmla="*/ 91998 w 4395020"/>
              <a:gd name="connsiteY3" fmla="*/ 145506 h 637920"/>
              <a:gd name="connsiteX4" fmla="*/ 71635 w 4395020"/>
              <a:gd name="connsiteY4" fmla="*/ 167925 h 637920"/>
              <a:gd name="connsiteX5" fmla="*/ 56099 w 4395020"/>
              <a:gd name="connsiteY5" fmla="*/ 182233 h 637920"/>
              <a:gd name="connsiteX6" fmla="*/ 30092 w 4395020"/>
              <a:gd name="connsiteY6" fmla="*/ 197282 h 637920"/>
              <a:gd name="connsiteX7" fmla="*/ 2818 w 4395020"/>
              <a:gd name="connsiteY7" fmla="*/ 234057 h 637920"/>
              <a:gd name="connsiteX8" fmla="*/ 106057 w 4395020"/>
              <a:gd name="connsiteY8" fmla="*/ 282658 h 637920"/>
              <a:gd name="connsiteX9" fmla="*/ 106224 w 4395020"/>
              <a:gd name="connsiteY9" fmla="*/ 355951 h 637920"/>
              <a:gd name="connsiteX10" fmla="*/ 2783680 w 4395020"/>
              <a:gd name="connsiteY10" fmla="*/ 344187 h 637920"/>
              <a:gd name="connsiteX11" fmla="*/ 2866769 w 4395020"/>
              <a:gd name="connsiteY11" fmla="*/ 369626 h 637920"/>
              <a:gd name="connsiteX12" fmla="*/ 2959426 w 4395020"/>
              <a:gd name="connsiteY12" fmla="*/ 417916 h 637920"/>
              <a:gd name="connsiteX13" fmla="*/ 3085013 w 4395020"/>
              <a:gd name="connsiteY13" fmla="*/ 491575 h 637920"/>
              <a:gd name="connsiteX14" fmla="*/ 3325378 w 4395020"/>
              <a:gd name="connsiteY14" fmla="*/ 630568 h 637920"/>
              <a:gd name="connsiteX15" fmla="*/ 3419483 w 4395020"/>
              <a:gd name="connsiteY15" fmla="*/ 637920 h 637920"/>
              <a:gd name="connsiteX16" fmla="*/ 3708120 w 4395020"/>
              <a:gd name="connsiteY16" fmla="*/ 547224 h 637920"/>
              <a:gd name="connsiteX17" fmla="*/ 3989786 w 4395020"/>
              <a:gd name="connsiteY17" fmla="*/ 473318 h 637920"/>
              <a:gd name="connsiteX18" fmla="*/ 4369287 w 4395020"/>
              <a:gd name="connsiteY18" fmla="*/ 444183 h 637920"/>
              <a:gd name="connsiteX19" fmla="*/ 4356694 w 4395020"/>
              <a:gd name="connsiteY19" fmla="*/ 232653 h 637920"/>
              <a:gd name="connsiteX20" fmla="*/ 4347855 w 4395020"/>
              <a:gd name="connsiteY20" fmla="*/ 187053 h 637920"/>
              <a:gd name="connsiteX21" fmla="*/ 4317740 w 4395020"/>
              <a:gd name="connsiteY21" fmla="*/ 20521 h 637920"/>
              <a:gd name="connsiteX22" fmla="*/ 4214919 w 4395020"/>
              <a:gd name="connsiteY22" fmla="*/ 1530 h 637920"/>
              <a:gd name="connsiteX23" fmla="*/ 3316923 w 4395020"/>
              <a:gd name="connsiteY23" fmla="*/ 26383 h 637920"/>
              <a:gd name="connsiteX24" fmla="*/ 3330854 w 4395020"/>
              <a:gd name="connsiteY24" fmla="*/ 139426 h 637920"/>
              <a:gd name="connsiteX25" fmla="*/ 321432 w 4395020"/>
              <a:gd name="connsiteY25" fmla="*/ 168925 h 637920"/>
              <a:gd name="connsiteX26" fmla="*/ 297168 w 4395020"/>
              <a:gd name="connsiteY26" fmla="*/ 92080 h 637920"/>
              <a:gd name="connsiteX0" fmla="*/ 296408 w 4394260"/>
              <a:gd name="connsiteY0" fmla="*/ 92080 h 637920"/>
              <a:gd name="connsiteX1" fmla="*/ 143967 w 4394260"/>
              <a:gd name="connsiteY1" fmla="*/ 99041 h 637920"/>
              <a:gd name="connsiteX2" fmla="*/ 114660 w 4394260"/>
              <a:gd name="connsiteY2" fmla="*/ 121317 h 637920"/>
              <a:gd name="connsiteX3" fmla="*/ 91238 w 4394260"/>
              <a:gd name="connsiteY3" fmla="*/ 145506 h 637920"/>
              <a:gd name="connsiteX4" fmla="*/ 70875 w 4394260"/>
              <a:gd name="connsiteY4" fmla="*/ 167925 h 637920"/>
              <a:gd name="connsiteX5" fmla="*/ 55339 w 4394260"/>
              <a:gd name="connsiteY5" fmla="*/ 182233 h 637920"/>
              <a:gd name="connsiteX6" fmla="*/ 36586 w 4394260"/>
              <a:gd name="connsiteY6" fmla="*/ 201949 h 637920"/>
              <a:gd name="connsiteX7" fmla="*/ 2058 w 4394260"/>
              <a:gd name="connsiteY7" fmla="*/ 234057 h 637920"/>
              <a:gd name="connsiteX8" fmla="*/ 105297 w 4394260"/>
              <a:gd name="connsiteY8" fmla="*/ 282658 h 637920"/>
              <a:gd name="connsiteX9" fmla="*/ 105464 w 4394260"/>
              <a:gd name="connsiteY9" fmla="*/ 355951 h 637920"/>
              <a:gd name="connsiteX10" fmla="*/ 2782920 w 4394260"/>
              <a:gd name="connsiteY10" fmla="*/ 344187 h 637920"/>
              <a:gd name="connsiteX11" fmla="*/ 2866009 w 4394260"/>
              <a:gd name="connsiteY11" fmla="*/ 369626 h 637920"/>
              <a:gd name="connsiteX12" fmla="*/ 2958666 w 4394260"/>
              <a:gd name="connsiteY12" fmla="*/ 417916 h 637920"/>
              <a:gd name="connsiteX13" fmla="*/ 3084253 w 4394260"/>
              <a:gd name="connsiteY13" fmla="*/ 491575 h 637920"/>
              <a:gd name="connsiteX14" fmla="*/ 3324618 w 4394260"/>
              <a:gd name="connsiteY14" fmla="*/ 630568 h 637920"/>
              <a:gd name="connsiteX15" fmla="*/ 3418723 w 4394260"/>
              <a:gd name="connsiteY15" fmla="*/ 637920 h 637920"/>
              <a:gd name="connsiteX16" fmla="*/ 3707360 w 4394260"/>
              <a:gd name="connsiteY16" fmla="*/ 547224 h 637920"/>
              <a:gd name="connsiteX17" fmla="*/ 3989026 w 4394260"/>
              <a:gd name="connsiteY17" fmla="*/ 473318 h 637920"/>
              <a:gd name="connsiteX18" fmla="*/ 4368527 w 4394260"/>
              <a:gd name="connsiteY18" fmla="*/ 444183 h 637920"/>
              <a:gd name="connsiteX19" fmla="*/ 4355934 w 4394260"/>
              <a:gd name="connsiteY19" fmla="*/ 232653 h 637920"/>
              <a:gd name="connsiteX20" fmla="*/ 4347095 w 4394260"/>
              <a:gd name="connsiteY20" fmla="*/ 187053 h 637920"/>
              <a:gd name="connsiteX21" fmla="*/ 4316980 w 4394260"/>
              <a:gd name="connsiteY21" fmla="*/ 20521 h 637920"/>
              <a:gd name="connsiteX22" fmla="*/ 4214159 w 4394260"/>
              <a:gd name="connsiteY22" fmla="*/ 1530 h 637920"/>
              <a:gd name="connsiteX23" fmla="*/ 3316163 w 4394260"/>
              <a:gd name="connsiteY23" fmla="*/ 26383 h 637920"/>
              <a:gd name="connsiteX24" fmla="*/ 3330094 w 4394260"/>
              <a:gd name="connsiteY24" fmla="*/ 139426 h 637920"/>
              <a:gd name="connsiteX25" fmla="*/ 320672 w 4394260"/>
              <a:gd name="connsiteY25" fmla="*/ 168925 h 637920"/>
              <a:gd name="connsiteX26" fmla="*/ 296408 w 4394260"/>
              <a:gd name="connsiteY26" fmla="*/ 92080 h 637920"/>
              <a:gd name="connsiteX0" fmla="*/ 298413 w 4396265"/>
              <a:gd name="connsiteY0" fmla="*/ 92080 h 637920"/>
              <a:gd name="connsiteX1" fmla="*/ 145972 w 4396265"/>
              <a:gd name="connsiteY1" fmla="*/ 99041 h 637920"/>
              <a:gd name="connsiteX2" fmla="*/ 116665 w 4396265"/>
              <a:gd name="connsiteY2" fmla="*/ 121317 h 637920"/>
              <a:gd name="connsiteX3" fmla="*/ 93243 w 4396265"/>
              <a:gd name="connsiteY3" fmla="*/ 145506 h 637920"/>
              <a:gd name="connsiteX4" fmla="*/ 72880 w 4396265"/>
              <a:gd name="connsiteY4" fmla="*/ 167925 h 637920"/>
              <a:gd name="connsiteX5" fmla="*/ 57344 w 4396265"/>
              <a:gd name="connsiteY5" fmla="*/ 182233 h 637920"/>
              <a:gd name="connsiteX6" fmla="*/ 38591 w 4396265"/>
              <a:gd name="connsiteY6" fmla="*/ 201949 h 637920"/>
              <a:gd name="connsiteX7" fmla="*/ 22503 w 4396265"/>
              <a:gd name="connsiteY7" fmla="*/ 228988 h 637920"/>
              <a:gd name="connsiteX8" fmla="*/ 4063 w 4396265"/>
              <a:gd name="connsiteY8" fmla="*/ 234057 h 637920"/>
              <a:gd name="connsiteX9" fmla="*/ 107302 w 4396265"/>
              <a:gd name="connsiteY9" fmla="*/ 282658 h 637920"/>
              <a:gd name="connsiteX10" fmla="*/ 107469 w 4396265"/>
              <a:gd name="connsiteY10" fmla="*/ 355951 h 637920"/>
              <a:gd name="connsiteX11" fmla="*/ 2784925 w 4396265"/>
              <a:gd name="connsiteY11" fmla="*/ 344187 h 637920"/>
              <a:gd name="connsiteX12" fmla="*/ 2868014 w 4396265"/>
              <a:gd name="connsiteY12" fmla="*/ 369626 h 637920"/>
              <a:gd name="connsiteX13" fmla="*/ 2960671 w 4396265"/>
              <a:gd name="connsiteY13" fmla="*/ 417916 h 637920"/>
              <a:gd name="connsiteX14" fmla="*/ 3086258 w 4396265"/>
              <a:gd name="connsiteY14" fmla="*/ 491575 h 637920"/>
              <a:gd name="connsiteX15" fmla="*/ 3326623 w 4396265"/>
              <a:gd name="connsiteY15" fmla="*/ 630568 h 637920"/>
              <a:gd name="connsiteX16" fmla="*/ 3420728 w 4396265"/>
              <a:gd name="connsiteY16" fmla="*/ 637920 h 637920"/>
              <a:gd name="connsiteX17" fmla="*/ 3709365 w 4396265"/>
              <a:gd name="connsiteY17" fmla="*/ 547224 h 637920"/>
              <a:gd name="connsiteX18" fmla="*/ 3991031 w 4396265"/>
              <a:gd name="connsiteY18" fmla="*/ 473318 h 637920"/>
              <a:gd name="connsiteX19" fmla="*/ 4370532 w 4396265"/>
              <a:gd name="connsiteY19" fmla="*/ 444183 h 637920"/>
              <a:gd name="connsiteX20" fmla="*/ 4357939 w 4396265"/>
              <a:gd name="connsiteY20" fmla="*/ 232653 h 637920"/>
              <a:gd name="connsiteX21" fmla="*/ 4349100 w 4396265"/>
              <a:gd name="connsiteY21" fmla="*/ 187053 h 637920"/>
              <a:gd name="connsiteX22" fmla="*/ 4318985 w 4396265"/>
              <a:gd name="connsiteY22" fmla="*/ 20521 h 637920"/>
              <a:gd name="connsiteX23" fmla="*/ 4216164 w 4396265"/>
              <a:gd name="connsiteY23" fmla="*/ 1530 h 637920"/>
              <a:gd name="connsiteX24" fmla="*/ 3318168 w 4396265"/>
              <a:gd name="connsiteY24" fmla="*/ 26383 h 637920"/>
              <a:gd name="connsiteX25" fmla="*/ 3332099 w 4396265"/>
              <a:gd name="connsiteY25" fmla="*/ 139426 h 637920"/>
              <a:gd name="connsiteX26" fmla="*/ 322677 w 4396265"/>
              <a:gd name="connsiteY26" fmla="*/ 168925 h 637920"/>
              <a:gd name="connsiteX27" fmla="*/ 298413 w 4396265"/>
              <a:gd name="connsiteY27" fmla="*/ 92080 h 637920"/>
              <a:gd name="connsiteX0" fmla="*/ 298413 w 4396265"/>
              <a:gd name="connsiteY0" fmla="*/ 92080 h 637920"/>
              <a:gd name="connsiteX1" fmla="*/ 211942 w 4396265"/>
              <a:gd name="connsiteY1" fmla="*/ 91009 h 637920"/>
              <a:gd name="connsiteX2" fmla="*/ 145972 w 4396265"/>
              <a:gd name="connsiteY2" fmla="*/ 99041 h 637920"/>
              <a:gd name="connsiteX3" fmla="*/ 116665 w 4396265"/>
              <a:gd name="connsiteY3" fmla="*/ 121317 h 637920"/>
              <a:gd name="connsiteX4" fmla="*/ 93243 w 4396265"/>
              <a:gd name="connsiteY4" fmla="*/ 145506 h 637920"/>
              <a:gd name="connsiteX5" fmla="*/ 72880 w 4396265"/>
              <a:gd name="connsiteY5" fmla="*/ 167925 h 637920"/>
              <a:gd name="connsiteX6" fmla="*/ 57344 w 4396265"/>
              <a:gd name="connsiteY6" fmla="*/ 182233 h 637920"/>
              <a:gd name="connsiteX7" fmla="*/ 38591 w 4396265"/>
              <a:gd name="connsiteY7" fmla="*/ 201949 h 637920"/>
              <a:gd name="connsiteX8" fmla="*/ 22503 w 4396265"/>
              <a:gd name="connsiteY8" fmla="*/ 228988 h 637920"/>
              <a:gd name="connsiteX9" fmla="*/ 4063 w 4396265"/>
              <a:gd name="connsiteY9" fmla="*/ 234057 h 637920"/>
              <a:gd name="connsiteX10" fmla="*/ 107302 w 4396265"/>
              <a:gd name="connsiteY10" fmla="*/ 282658 h 637920"/>
              <a:gd name="connsiteX11" fmla="*/ 107469 w 4396265"/>
              <a:gd name="connsiteY11" fmla="*/ 355951 h 637920"/>
              <a:gd name="connsiteX12" fmla="*/ 2784925 w 4396265"/>
              <a:gd name="connsiteY12" fmla="*/ 344187 h 637920"/>
              <a:gd name="connsiteX13" fmla="*/ 2868014 w 4396265"/>
              <a:gd name="connsiteY13" fmla="*/ 369626 h 637920"/>
              <a:gd name="connsiteX14" fmla="*/ 2960671 w 4396265"/>
              <a:gd name="connsiteY14" fmla="*/ 417916 h 637920"/>
              <a:gd name="connsiteX15" fmla="*/ 3086258 w 4396265"/>
              <a:gd name="connsiteY15" fmla="*/ 491575 h 637920"/>
              <a:gd name="connsiteX16" fmla="*/ 3326623 w 4396265"/>
              <a:gd name="connsiteY16" fmla="*/ 630568 h 637920"/>
              <a:gd name="connsiteX17" fmla="*/ 3420728 w 4396265"/>
              <a:gd name="connsiteY17" fmla="*/ 637920 h 637920"/>
              <a:gd name="connsiteX18" fmla="*/ 3709365 w 4396265"/>
              <a:gd name="connsiteY18" fmla="*/ 547224 h 637920"/>
              <a:gd name="connsiteX19" fmla="*/ 3991031 w 4396265"/>
              <a:gd name="connsiteY19" fmla="*/ 473318 h 637920"/>
              <a:gd name="connsiteX20" fmla="*/ 4370532 w 4396265"/>
              <a:gd name="connsiteY20" fmla="*/ 444183 h 637920"/>
              <a:gd name="connsiteX21" fmla="*/ 4357939 w 4396265"/>
              <a:gd name="connsiteY21" fmla="*/ 232653 h 637920"/>
              <a:gd name="connsiteX22" fmla="*/ 4349100 w 4396265"/>
              <a:gd name="connsiteY22" fmla="*/ 187053 h 637920"/>
              <a:gd name="connsiteX23" fmla="*/ 4318985 w 4396265"/>
              <a:gd name="connsiteY23" fmla="*/ 20521 h 637920"/>
              <a:gd name="connsiteX24" fmla="*/ 4216164 w 4396265"/>
              <a:gd name="connsiteY24" fmla="*/ 1530 h 637920"/>
              <a:gd name="connsiteX25" fmla="*/ 3318168 w 4396265"/>
              <a:gd name="connsiteY25" fmla="*/ 26383 h 637920"/>
              <a:gd name="connsiteX26" fmla="*/ 3332099 w 4396265"/>
              <a:gd name="connsiteY26" fmla="*/ 139426 h 637920"/>
              <a:gd name="connsiteX27" fmla="*/ 322677 w 4396265"/>
              <a:gd name="connsiteY27" fmla="*/ 168925 h 637920"/>
              <a:gd name="connsiteX28" fmla="*/ 298413 w 4396265"/>
              <a:gd name="connsiteY28" fmla="*/ 92080 h 637920"/>
              <a:gd name="connsiteX0" fmla="*/ 298413 w 4396265"/>
              <a:gd name="connsiteY0" fmla="*/ 92080 h 637920"/>
              <a:gd name="connsiteX1" fmla="*/ 288149 w 4396265"/>
              <a:gd name="connsiteY1" fmla="*/ 87691 h 637920"/>
              <a:gd name="connsiteX2" fmla="*/ 211942 w 4396265"/>
              <a:gd name="connsiteY2" fmla="*/ 91009 h 637920"/>
              <a:gd name="connsiteX3" fmla="*/ 145972 w 4396265"/>
              <a:gd name="connsiteY3" fmla="*/ 99041 h 637920"/>
              <a:gd name="connsiteX4" fmla="*/ 116665 w 4396265"/>
              <a:gd name="connsiteY4" fmla="*/ 121317 h 637920"/>
              <a:gd name="connsiteX5" fmla="*/ 93243 w 4396265"/>
              <a:gd name="connsiteY5" fmla="*/ 145506 h 637920"/>
              <a:gd name="connsiteX6" fmla="*/ 72880 w 4396265"/>
              <a:gd name="connsiteY6" fmla="*/ 167925 h 637920"/>
              <a:gd name="connsiteX7" fmla="*/ 57344 w 4396265"/>
              <a:gd name="connsiteY7" fmla="*/ 182233 h 637920"/>
              <a:gd name="connsiteX8" fmla="*/ 38591 w 4396265"/>
              <a:gd name="connsiteY8" fmla="*/ 201949 h 637920"/>
              <a:gd name="connsiteX9" fmla="*/ 22503 w 4396265"/>
              <a:gd name="connsiteY9" fmla="*/ 228988 h 637920"/>
              <a:gd name="connsiteX10" fmla="*/ 4063 w 4396265"/>
              <a:gd name="connsiteY10" fmla="*/ 234057 h 637920"/>
              <a:gd name="connsiteX11" fmla="*/ 107302 w 4396265"/>
              <a:gd name="connsiteY11" fmla="*/ 282658 h 637920"/>
              <a:gd name="connsiteX12" fmla="*/ 107469 w 4396265"/>
              <a:gd name="connsiteY12" fmla="*/ 355951 h 637920"/>
              <a:gd name="connsiteX13" fmla="*/ 2784925 w 4396265"/>
              <a:gd name="connsiteY13" fmla="*/ 344187 h 637920"/>
              <a:gd name="connsiteX14" fmla="*/ 2868014 w 4396265"/>
              <a:gd name="connsiteY14" fmla="*/ 369626 h 637920"/>
              <a:gd name="connsiteX15" fmla="*/ 2960671 w 4396265"/>
              <a:gd name="connsiteY15" fmla="*/ 417916 h 637920"/>
              <a:gd name="connsiteX16" fmla="*/ 3086258 w 4396265"/>
              <a:gd name="connsiteY16" fmla="*/ 491575 h 637920"/>
              <a:gd name="connsiteX17" fmla="*/ 3326623 w 4396265"/>
              <a:gd name="connsiteY17" fmla="*/ 630568 h 637920"/>
              <a:gd name="connsiteX18" fmla="*/ 3420728 w 4396265"/>
              <a:gd name="connsiteY18" fmla="*/ 637920 h 637920"/>
              <a:gd name="connsiteX19" fmla="*/ 3709365 w 4396265"/>
              <a:gd name="connsiteY19" fmla="*/ 547224 h 637920"/>
              <a:gd name="connsiteX20" fmla="*/ 3991031 w 4396265"/>
              <a:gd name="connsiteY20" fmla="*/ 473318 h 637920"/>
              <a:gd name="connsiteX21" fmla="*/ 4370532 w 4396265"/>
              <a:gd name="connsiteY21" fmla="*/ 444183 h 637920"/>
              <a:gd name="connsiteX22" fmla="*/ 4357939 w 4396265"/>
              <a:gd name="connsiteY22" fmla="*/ 232653 h 637920"/>
              <a:gd name="connsiteX23" fmla="*/ 4349100 w 4396265"/>
              <a:gd name="connsiteY23" fmla="*/ 187053 h 637920"/>
              <a:gd name="connsiteX24" fmla="*/ 4318985 w 4396265"/>
              <a:gd name="connsiteY24" fmla="*/ 20521 h 637920"/>
              <a:gd name="connsiteX25" fmla="*/ 4216164 w 4396265"/>
              <a:gd name="connsiteY25" fmla="*/ 1530 h 637920"/>
              <a:gd name="connsiteX26" fmla="*/ 3318168 w 4396265"/>
              <a:gd name="connsiteY26" fmla="*/ 26383 h 637920"/>
              <a:gd name="connsiteX27" fmla="*/ 3332099 w 4396265"/>
              <a:gd name="connsiteY27" fmla="*/ 139426 h 637920"/>
              <a:gd name="connsiteX28" fmla="*/ 322677 w 4396265"/>
              <a:gd name="connsiteY28" fmla="*/ 168925 h 637920"/>
              <a:gd name="connsiteX29" fmla="*/ 298413 w 4396265"/>
              <a:gd name="connsiteY29" fmla="*/ 92080 h 637920"/>
              <a:gd name="connsiteX0" fmla="*/ 307276 w 4396265"/>
              <a:gd name="connsiteY0" fmla="*/ 94043 h 637920"/>
              <a:gd name="connsiteX1" fmla="*/ 288149 w 4396265"/>
              <a:gd name="connsiteY1" fmla="*/ 87691 h 637920"/>
              <a:gd name="connsiteX2" fmla="*/ 211942 w 4396265"/>
              <a:gd name="connsiteY2" fmla="*/ 91009 h 637920"/>
              <a:gd name="connsiteX3" fmla="*/ 145972 w 4396265"/>
              <a:gd name="connsiteY3" fmla="*/ 99041 h 637920"/>
              <a:gd name="connsiteX4" fmla="*/ 116665 w 4396265"/>
              <a:gd name="connsiteY4" fmla="*/ 121317 h 637920"/>
              <a:gd name="connsiteX5" fmla="*/ 93243 w 4396265"/>
              <a:gd name="connsiteY5" fmla="*/ 145506 h 637920"/>
              <a:gd name="connsiteX6" fmla="*/ 72880 w 4396265"/>
              <a:gd name="connsiteY6" fmla="*/ 167925 h 637920"/>
              <a:gd name="connsiteX7" fmla="*/ 57344 w 4396265"/>
              <a:gd name="connsiteY7" fmla="*/ 182233 h 637920"/>
              <a:gd name="connsiteX8" fmla="*/ 38591 w 4396265"/>
              <a:gd name="connsiteY8" fmla="*/ 201949 h 637920"/>
              <a:gd name="connsiteX9" fmla="*/ 22503 w 4396265"/>
              <a:gd name="connsiteY9" fmla="*/ 228988 h 637920"/>
              <a:gd name="connsiteX10" fmla="*/ 4063 w 4396265"/>
              <a:gd name="connsiteY10" fmla="*/ 234057 h 637920"/>
              <a:gd name="connsiteX11" fmla="*/ 107302 w 4396265"/>
              <a:gd name="connsiteY11" fmla="*/ 282658 h 637920"/>
              <a:gd name="connsiteX12" fmla="*/ 107469 w 4396265"/>
              <a:gd name="connsiteY12" fmla="*/ 355951 h 637920"/>
              <a:gd name="connsiteX13" fmla="*/ 2784925 w 4396265"/>
              <a:gd name="connsiteY13" fmla="*/ 344187 h 637920"/>
              <a:gd name="connsiteX14" fmla="*/ 2868014 w 4396265"/>
              <a:gd name="connsiteY14" fmla="*/ 369626 h 637920"/>
              <a:gd name="connsiteX15" fmla="*/ 2960671 w 4396265"/>
              <a:gd name="connsiteY15" fmla="*/ 417916 h 637920"/>
              <a:gd name="connsiteX16" fmla="*/ 3086258 w 4396265"/>
              <a:gd name="connsiteY16" fmla="*/ 491575 h 637920"/>
              <a:gd name="connsiteX17" fmla="*/ 3326623 w 4396265"/>
              <a:gd name="connsiteY17" fmla="*/ 630568 h 637920"/>
              <a:gd name="connsiteX18" fmla="*/ 3420728 w 4396265"/>
              <a:gd name="connsiteY18" fmla="*/ 637920 h 637920"/>
              <a:gd name="connsiteX19" fmla="*/ 3709365 w 4396265"/>
              <a:gd name="connsiteY19" fmla="*/ 547224 h 637920"/>
              <a:gd name="connsiteX20" fmla="*/ 3991031 w 4396265"/>
              <a:gd name="connsiteY20" fmla="*/ 473318 h 637920"/>
              <a:gd name="connsiteX21" fmla="*/ 4370532 w 4396265"/>
              <a:gd name="connsiteY21" fmla="*/ 444183 h 637920"/>
              <a:gd name="connsiteX22" fmla="*/ 4357939 w 4396265"/>
              <a:gd name="connsiteY22" fmla="*/ 232653 h 637920"/>
              <a:gd name="connsiteX23" fmla="*/ 4349100 w 4396265"/>
              <a:gd name="connsiteY23" fmla="*/ 187053 h 637920"/>
              <a:gd name="connsiteX24" fmla="*/ 4318985 w 4396265"/>
              <a:gd name="connsiteY24" fmla="*/ 20521 h 637920"/>
              <a:gd name="connsiteX25" fmla="*/ 4216164 w 4396265"/>
              <a:gd name="connsiteY25" fmla="*/ 1530 h 637920"/>
              <a:gd name="connsiteX26" fmla="*/ 3318168 w 4396265"/>
              <a:gd name="connsiteY26" fmla="*/ 26383 h 637920"/>
              <a:gd name="connsiteX27" fmla="*/ 3332099 w 4396265"/>
              <a:gd name="connsiteY27" fmla="*/ 139426 h 637920"/>
              <a:gd name="connsiteX28" fmla="*/ 322677 w 4396265"/>
              <a:gd name="connsiteY28" fmla="*/ 168925 h 637920"/>
              <a:gd name="connsiteX29" fmla="*/ 307276 w 4396265"/>
              <a:gd name="connsiteY29" fmla="*/ 94043 h 637920"/>
              <a:gd name="connsiteX0" fmla="*/ 293984 w 4382973"/>
              <a:gd name="connsiteY0" fmla="*/ 94043 h 637920"/>
              <a:gd name="connsiteX1" fmla="*/ 274857 w 4382973"/>
              <a:gd name="connsiteY1" fmla="*/ 87691 h 637920"/>
              <a:gd name="connsiteX2" fmla="*/ 198650 w 4382973"/>
              <a:gd name="connsiteY2" fmla="*/ 91009 h 637920"/>
              <a:gd name="connsiteX3" fmla="*/ 132680 w 4382973"/>
              <a:gd name="connsiteY3" fmla="*/ 99041 h 637920"/>
              <a:gd name="connsiteX4" fmla="*/ 103373 w 4382973"/>
              <a:gd name="connsiteY4" fmla="*/ 121317 h 637920"/>
              <a:gd name="connsiteX5" fmla="*/ 79951 w 4382973"/>
              <a:gd name="connsiteY5" fmla="*/ 145506 h 637920"/>
              <a:gd name="connsiteX6" fmla="*/ 59588 w 4382973"/>
              <a:gd name="connsiteY6" fmla="*/ 167925 h 637920"/>
              <a:gd name="connsiteX7" fmla="*/ 44052 w 4382973"/>
              <a:gd name="connsiteY7" fmla="*/ 182233 h 637920"/>
              <a:gd name="connsiteX8" fmla="*/ 25299 w 4382973"/>
              <a:gd name="connsiteY8" fmla="*/ 201949 h 637920"/>
              <a:gd name="connsiteX9" fmla="*/ 9211 w 4382973"/>
              <a:gd name="connsiteY9" fmla="*/ 228988 h 637920"/>
              <a:gd name="connsiteX10" fmla="*/ 7047 w 4382973"/>
              <a:gd name="connsiteY10" fmla="*/ 237050 h 637920"/>
              <a:gd name="connsiteX11" fmla="*/ 94010 w 4382973"/>
              <a:gd name="connsiteY11" fmla="*/ 282658 h 637920"/>
              <a:gd name="connsiteX12" fmla="*/ 94177 w 4382973"/>
              <a:gd name="connsiteY12" fmla="*/ 355951 h 637920"/>
              <a:gd name="connsiteX13" fmla="*/ 2771633 w 4382973"/>
              <a:gd name="connsiteY13" fmla="*/ 344187 h 637920"/>
              <a:gd name="connsiteX14" fmla="*/ 2854722 w 4382973"/>
              <a:gd name="connsiteY14" fmla="*/ 369626 h 637920"/>
              <a:gd name="connsiteX15" fmla="*/ 2947379 w 4382973"/>
              <a:gd name="connsiteY15" fmla="*/ 417916 h 637920"/>
              <a:gd name="connsiteX16" fmla="*/ 3072966 w 4382973"/>
              <a:gd name="connsiteY16" fmla="*/ 491575 h 637920"/>
              <a:gd name="connsiteX17" fmla="*/ 3313331 w 4382973"/>
              <a:gd name="connsiteY17" fmla="*/ 630568 h 637920"/>
              <a:gd name="connsiteX18" fmla="*/ 3407436 w 4382973"/>
              <a:gd name="connsiteY18" fmla="*/ 637920 h 637920"/>
              <a:gd name="connsiteX19" fmla="*/ 3696073 w 4382973"/>
              <a:gd name="connsiteY19" fmla="*/ 547224 h 637920"/>
              <a:gd name="connsiteX20" fmla="*/ 3977739 w 4382973"/>
              <a:gd name="connsiteY20" fmla="*/ 473318 h 637920"/>
              <a:gd name="connsiteX21" fmla="*/ 4357240 w 4382973"/>
              <a:gd name="connsiteY21" fmla="*/ 444183 h 637920"/>
              <a:gd name="connsiteX22" fmla="*/ 4344647 w 4382973"/>
              <a:gd name="connsiteY22" fmla="*/ 232653 h 637920"/>
              <a:gd name="connsiteX23" fmla="*/ 4335808 w 4382973"/>
              <a:gd name="connsiteY23" fmla="*/ 187053 h 637920"/>
              <a:gd name="connsiteX24" fmla="*/ 4305693 w 4382973"/>
              <a:gd name="connsiteY24" fmla="*/ 20521 h 637920"/>
              <a:gd name="connsiteX25" fmla="*/ 4202872 w 4382973"/>
              <a:gd name="connsiteY25" fmla="*/ 1530 h 637920"/>
              <a:gd name="connsiteX26" fmla="*/ 3304876 w 4382973"/>
              <a:gd name="connsiteY26" fmla="*/ 26383 h 637920"/>
              <a:gd name="connsiteX27" fmla="*/ 3318807 w 4382973"/>
              <a:gd name="connsiteY27" fmla="*/ 139426 h 637920"/>
              <a:gd name="connsiteX28" fmla="*/ 309385 w 4382973"/>
              <a:gd name="connsiteY28" fmla="*/ 168925 h 637920"/>
              <a:gd name="connsiteX29" fmla="*/ 293984 w 4382973"/>
              <a:gd name="connsiteY29" fmla="*/ 94043 h 637920"/>
              <a:gd name="connsiteX0" fmla="*/ 293984 w 4392624"/>
              <a:gd name="connsiteY0" fmla="*/ 94043 h 637920"/>
              <a:gd name="connsiteX1" fmla="*/ 274857 w 4392624"/>
              <a:gd name="connsiteY1" fmla="*/ 87691 h 637920"/>
              <a:gd name="connsiteX2" fmla="*/ 198650 w 4392624"/>
              <a:gd name="connsiteY2" fmla="*/ 91009 h 637920"/>
              <a:gd name="connsiteX3" fmla="*/ 132680 w 4392624"/>
              <a:gd name="connsiteY3" fmla="*/ 99041 h 637920"/>
              <a:gd name="connsiteX4" fmla="*/ 103373 w 4392624"/>
              <a:gd name="connsiteY4" fmla="*/ 121317 h 637920"/>
              <a:gd name="connsiteX5" fmla="*/ 79951 w 4392624"/>
              <a:gd name="connsiteY5" fmla="*/ 145506 h 637920"/>
              <a:gd name="connsiteX6" fmla="*/ 59588 w 4392624"/>
              <a:gd name="connsiteY6" fmla="*/ 167925 h 637920"/>
              <a:gd name="connsiteX7" fmla="*/ 44052 w 4392624"/>
              <a:gd name="connsiteY7" fmla="*/ 182233 h 637920"/>
              <a:gd name="connsiteX8" fmla="*/ 25299 w 4392624"/>
              <a:gd name="connsiteY8" fmla="*/ 201949 h 637920"/>
              <a:gd name="connsiteX9" fmla="*/ 9211 w 4392624"/>
              <a:gd name="connsiteY9" fmla="*/ 228988 h 637920"/>
              <a:gd name="connsiteX10" fmla="*/ 7047 w 4392624"/>
              <a:gd name="connsiteY10" fmla="*/ 237050 h 637920"/>
              <a:gd name="connsiteX11" fmla="*/ 94010 w 4392624"/>
              <a:gd name="connsiteY11" fmla="*/ 282658 h 637920"/>
              <a:gd name="connsiteX12" fmla="*/ 94177 w 4392624"/>
              <a:gd name="connsiteY12" fmla="*/ 355951 h 637920"/>
              <a:gd name="connsiteX13" fmla="*/ 2771633 w 4392624"/>
              <a:gd name="connsiteY13" fmla="*/ 344187 h 637920"/>
              <a:gd name="connsiteX14" fmla="*/ 2854722 w 4392624"/>
              <a:gd name="connsiteY14" fmla="*/ 369626 h 637920"/>
              <a:gd name="connsiteX15" fmla="*/ 2947379 w 4392624"/>
              <a:gd name="connsiteY15" fmla="*/ 417916 h 637920"/>
              <a:gd name="connsiteX16" fmla="*/ 3072966 w 4392624"/>
              <a:gd name="connsiteY16" fmla="*/ 491575 h 637920"/>
              <a:gd name="connsiteX17" fmla="*/ 3313331 w 4392624"/>
              <a:gd name="connsiteY17" fmla="*/ 630568 h 637920"/>
              <a:gd name="connsiteX18" fmla="*/ 3407436 w 4392624"/>
              <a:gd name="connsiteY18" fmla="*/ 637920 h 637920"/>
              <a:gd name="connsiteX19" fmla="*/ 3696073 w 4392624"/>
              <a:gd name="connsiteY19" fmla="*/ 547224 h 637920"/>
              <a:gd name="connsiteX20" fmla="*/ 3977739 w 4392624"/>
              <a:gd name="connsiteY20" fmla="*/ 473318 h 637920"/>
              <a:gd name="connsiteX21" fmla="*/ 4357240 w 4392624"/>
              <a:gd name="connsiteY21" fmla="*/ 444183 h 637920"/>
              <a:gd name="connsiteX22" fmla="*/ 4374776 w 4392624"/>
              <a:gd name="connsiteY22" fmla="*/ 328686 h 637920"/>
              <a:gd name="connsiteX23" fmla="*/ 4344647 w 4392624"/>
              <a:gd name="connsiteY23" fmla="*/ 232653 h 637920"/>
              <a:gd name="connsiteX24" fmla="*/ 4335808 w 4392624"/>
              <a:gd name="connsiteY24" fmla="*/ 187053 h 637920"/>
              <a:gd name="connsiteX25" fmla="*/ 4305693 w 4392624"/>
              <a:gd name="connsiteY25" fmla="*/ 20521 h 637920"/>
              <a:gd name="connsiteX26" fmla="*/ 4202872 w 4392624"/>
              <a:gd name="connsiteY26" fmla="*/ 1530 h 637920"/>
              <a:gd name="connsiteX27" fmla="*/ 3304876 w 4392624"/>
              <a:gd name="connsiteY27" fmla="*/ 26383 h 637920"/>
              <a:gd name="connsiteX28" fmla="*/ 3318807 w 4392624"/>
              <a:gd name="connsiteY28" fmla="*/ 139426 h 637920"/>
              <a:gd name="connsiteX29" fmla="*/ 309385 w 4392624"/>
              <a:gd name="connsiteY29" fmla="*/ 168925 h 637920"/>
              <a:gd name="connsiteX30" fmla="*/ 293984 w 4392624"/>
              <a:gd name="connsiteY30" fmla="*/ 94043 h 637920"/>
              <a:gd name="connsiteX0" fmla="*/ 293984 w 4390001"/>
              <a:gd name="connsiteY0" fmla="*/ 94043 h 637920"/>
              <a:gd name="connsiteX1" fmla="*/ 274857 w 4390001"/>
              <a:gd name="connsiteY1" fmla="*/ 87691 h 637920"/>
              <a:gd name="connsiteX2" fmla="*/ 198650 w 4390001"/>
              <a:gd name="connsiteY2" fmla="*/ 91009 h 637920"/>
              <a:gd name="connsiteX3" fmla="*/ 132680 w 4390001"/>
              <a:gd name="connsiteY3" fmla="*/ 99041 h 637920"/>
              <a:gd name="connsiteX4" fmla="*/ 103373 w 4390001"/>
              <a:gd name="connsiteY4" fmla="*/ 121317 h 637920"/>
              <a:gd name="connsiteX5" fmla="*/ 79951 w 4390001"/>
              <a:gd name="connsiteY5" fmla="*/ 145506 h 637920"/>
              <a:gd name="connsiteX6" fmla="*/ 59588 w 4390001"/>
              <a:gd name="connsiteY6" fmla="*/ 167925 h 637920"/>
              <a:gd name="connsiteX7" fmla="*/ 44052 w 4390001"/>
              <a:gd name="connsiteY7" fmla="*/ 182233 h 637920"/>
              <a:gd name="connsiteX8" fmla="*/ 25299 w 4390001"/>
              <a:gd name="connsiteY8" fmla="*/ 201949 h 637920"/>
              <a:gd name="connsiteX9" fmla="*/ 9211 w 4390001"/>
              <a:gd name="connsiteY9" fmla="*/ 228988 h 637920"/>
              <a:gd name="connsiteX10" fmla="*/ 7047 w 4390001"/>
              <a:gd name="connsiteY10" fmla="*/ 237050 h 637920"/>
              <a:gd name="connsiteX11" fmla="*/ 94010 w 4390001"/>
              <a:gd name="connsiteY11" fmla="*/ 282658 h 637920"/>
              <a:gd name="connsiteX12" fmla="*/ 94177 w 4390001"/>
              <a:gd name="connsiteY12" fmla="*/ 355951 h 637920"/>
              <a:gd name="connsiteX13" fmla="*/ 2771633 w 4390001"/>
              <a:gd name="connsiteY13" fmla="*/ 344187 h 637920"/>
              <a:gd name="connsiteX14" fmla="*/ 2854722 w 4390001"/>
              <a:gd name="connsiteY14" fmla="*/ 369626 h 637920"/>
              <a:gd name="connsiteX15" fmla="*/ 2947379 w 4390001"/>
              <a:gd name="connsiteY15" fmla="*/ 417916 h 637920"/>
              <a:gd name="connsiteX16" fmla="*/ 3072966 w 4390001"/>
              <a:gd name="connsiteY16" fmla="*/ 491575 h 637920"/>
              <a:gd name="connsiteX17" fmla="*/ 3313331 w 4390001"/>
              <a:gd name="connsiteY17" fmla="*/ 630568 h 637920"/>
              <a:gd name="connsiteX18" fmla="*/ 3407436 w 4390001"/>
              <a:gd name="connsiteY18" fmla="*/ 637920 h 637920"/>
              <a:gd name="connsiteX19" fmla="*/ 3696073 w 4390001"/>
              <a:gd name="connsiteY19" fmla="*/ 547224 h 637920"/>
              <a:gd name="connsiteX20" fmla="*/ 3977739 w 4390001"/>
              <a:gd name="connsiteY20" fmla="*/ 473318 h 637920"/>
              <a:gd name="connsiteX21" fmla="*/ 4357240 w 4390001"/>
              <a:gd name="connsiteY21" fmla="*/ 444183 h 637920"/>
              <a:gd name="connsiteX22" fmla="*/ 4367126 w 4390001"/>
              <a:gd name="connsiteY22" fmla="*/ 333113 h 637920"/>
              <a:gd name="connsiteX23" fmla="*/ 4344647 w 4390001"/>
              <a:gd name="connsiteY23" fmla="*/ 232653 h 637920"/>
              <a:gd name="connsiteX24" fmla="*/ 4335808 w 4390001"/>
              <a:gd name="connsiteY24" fmla="*/ 187053 h 637920"/>
              <a:gd name="connsiteX25" fmla="*/ 4305693 w 4390001"/>
              <a:gd name="connsiteY25" fmla="*/ 20521 h 637920"/>
              <a:gd name="connsiteX26" fmla="*/ 4202872 w 4390001"/>
              <a:gd name="connsiteY26" fmla="*/ 1530 h 637920"/>
              <a:gd name="connsiteX27" fmla="*/ 3304876 w 4390001"/>
              <a:gd name="connsiteY27" fmla="*/ 26383 h 637920"/>
              <a:gd name="connsiteX28" fmla="*/ 3318807 w 4390001"/>
              <a:gd name="connsiteY28" fmla="*/ 139426 h 637920"/>
              <a:gd name="connsiteX29" fmla="*/ 309385 w 4390001"/>
              <a:gd name="connsiteY29" fmla="*/ 168925 h 637920"/>
              <a:gd name="connsiteX30" fmla="*/ 293984 w 4390001"/>
              <a:gd name="connsiteY30" fmla="*/ 94043 h 637920"/>
              <a:gd name="connsiteX0" fmla="*/ 293984 w 4394489"/>
              <a:gd name="connsiteY0" fmla="*/ 94043 h 637920"/>
              <a:gd name="connsiteX1" fmla="*/ 274857 w 4394489"/>
              <a:gd name="connsiteY1" fmla="*/ 87691 h 637920"/>
              <a:gd name="connsiteX2" fmla="*/ 198650 w 4394489"/>
              <a:gd name="connsiteY2" fmla="*/ 91009 h 637920"/>
              <a:gd name="connsiteX3" fmla="*/ 132680 w 4394489"/>
              <a:gd name="connsiteY3" fmla="*/ 99041 h 637920"/>
              <a:gd name="connsiteX4" fmla="*/ 103373 w 4394489"/>
              <a:gd name="connsiteY4" fmla="*/ 121317 h 637920"/>
              <a:gd name="connsiteX5" fmla="*/ 79951 w 4394489"/>
              <a:gd name="connsiteY5" fmla="*/ 145506 h 637920"/>
              <a:gd name="connsiteX6" fmla="*/ 59588 w 4394489"/>
              <a:gd name="connsiteY6" fmla="*/ 167925 h 637920"/>
              <a:gd name="connsiteX7" fmla="*/ 44052 w 4394489"/>
              <a:gd name="connsiteY7" fmla="*/ 182233 h 637920"/>
              <a:gd name="connsiteX8" fmla="*/ 25299 w 4394489"/>
              <a:gd name="connsiteY8" fmla="*/ 201949 h 637920"/>
              <a:gd name="connsiteX9" fmla="*/ 9211 w 4394489"/>
              <a:gd name="connsiteY9" fmla="*/ 228988 h 637920"/>
              <a:gd name="connsiteX10" fmla="*/ 7047 w 4394489"/>
              <a:gd name="connsiteY10" fmla="*/ 237050 h 637920"/>
              <a:gd name="connsiteX11" fmla="*/ 94010 w 4394489"/>
              <a:gd name="connsiteY11" fmla="*/ 282658 h 637920"/>
              <a:gd name="connsiteX12" fmla="*/ 94177 w 4394489"/>
              <a:gd name="connsiteY12" fmla="*/ 355951 h 637920"/>
              <a:gd name="connsiteX13" fmla="*/ 2771633 w 4394489"/>
              <a:gd name="connsiteY13" fmla="*/ 344187 h 637920"/>
              <a:gd name="connsiteX14" fmla="*/ 2854722 w 4394489"/>
              <a:gd name="connsiteY14" fmla="*/ 369626 h 637920"/>
              <a:gd name="connsiteX15" fmla="*/ 2947379 w 4394489"/>
              <a:gd name="connsiteY15" fmla="*/ 417916 h 637920"/>
              <a:gd name="connsiteX16" fmla="*/ 3072966 w 4394489"/>
              <a:gd name="connsiteY16" fmla="*/ 491575 h 637920"/>
              <a:gd name="connsiteX17" fmla="*/ 3313331 w 4394489"/>
              <a:gd name="connsiteY17" fmla="*/ 630568 h 637920"/>
              <a:gd name="connsiteX18" fmla="*/ 3407436 w 4394489"/>
              <a:gd name="connsiteY18" fmla="*/ 637920 h 637920"/>
              <a:gd name="connsiteX19" fmla="*/ 3696073 w 4394489"/>
              <a:gd name="connsiteY19" fmla="*/ 547224 h 637920"/>
              <a:gd name="connsiteX20" fmla="*/ 3977739 w 4394489"/>
              <a:gd name="connsiteY20" fmla="*/ 473318 h 637920"/>
              <a:gd name="connsiteX21" fmla="*/ 4357240 w 4394489"/>
              <a:gd name="connsiteY21" fmla="*/ 444183 h 637920"/>
              <a:gd name="connsiteX22" fmla="*/ 4379847 w 4394489"/>
              <a:gd name="connsiteY22" fmla="*/ 417943 h 637920"/>
              <a:gd name="connsiteX23" fmla="*/ 4367126 w 4394489"/>
              <a:gd name="connsiteY23" fmla="*/ 333113 h 637920"/>
              <a:gd name="connsiteX24" fmla="*/ 4344647 w 4394489"/>
              <a:gd name="connsiteY24" fmla="*/ 232653 h 637920"/>
              <a:gd name="connsiteX25" fmla="*/ 4335808 w 4394489"/>
              <a:gd name="connsiteY25" fmla="*/ 187053 h 637920"/>
              <a:gd name="connsiteX26" fmla="*/ 4305693 w 4394489"/>
              <a:gd name="connsiteY26" fmla="*/ 20521 h 637920"/>
              <a:gd name="connsiteX27" fmla="*/ 4202872 w 4394489"/>
              <a:gd name="connsiteY27" fmla="*/ 1530 h 637920"/>
              <a:gd name="connsiteX28" fmla="*/ 3304876 w 4394489"/>
              <a:gd name="connsiteY28" fmla="*/ 26383 h 637920"/>
              <a:gd name="connsiteX29" fmla="*/ 3318807 w 4394489"/>
              <a:gd name="connsiteY29" fmla="*/ 139426 h 637920"/>
              <a:gd name="connsiteX30" fmla="*/ 309385 w 4394489"/>
              <a:gd name="connsiteY30" fmla="*/ 168925 h 637920"/>
              <a:gd name="connsiteX31" fmla="*/ 293984 w 4394489"/>
              <a:gd name="connsiteY31" fmla="*/ 94043 h 637920"/>
              <a:gd name="connsiteX0" fmla="*/ 293984 w 4394865"/>
              <a:gd name="connsiteY0" fmla="*/ 94043 h 637920"/>
              <a:gd name="connsiteX1" fmla="*/ 274857 w 4394865"/>
              <a:gd name="connsiteY1" fmla="*/ 87691 h 637920"/>
              <a:gd name="connsiteX2" fmla="*/ 198650 w 4394865"/>
              <a:gd name="connsiteY2" fmla="*/ 91009 h 637920"/>
              <a:gd name="connsiteX3" fmla="*/ 132680 w 4394865"/>
              <a:gd name="connsiteY3" fmla="*/ 99041 h 637920"/>
              <a:gd name="connsiteX4" fmla="*/ 103373 w 4394865"/>
              <a:gd name="connsiteY4" fmla="*/ 121317 h 637920"/>
              <a:gd name="connsiteX5" fmla="*/ 79951 w 4394865"/>
              <a:gd name="connsiteY5" fmla="*/ 145506 h 637920"/>
              <a:gd name="connsiteX6" fmla="*/ 59588 w 4394865"/>
              <a:gd name="connsiteY6" fmla="*/ 167925 h 637920"/>
              <a:gd name="connsiteX7" fmla="*/ 44052 w 4394865"/>
              <a:gd name="connsiteY7" fmla="*/ 182233 h 637920"/>
              <a:gd name="connsiteX8" fmla="*/ 25299 w 4394865"/>
              <a:gd name="connsiteY8" fmla="*/ 201949 h 637920"/>
              <a:gd name="connsiteX9" fmla="*/ 9211 w 4394865"/>
              <a:gd name="connsiteY9" fmla="*/ 228988 h 637920"/>
              <a:gd name="connsiteX10" fmla="*/ 7047 w 4394865"/>
              <a:gd name="connsiteY10" fmla="*/ 237050 h 637920"/>
              <a:gd name="connsiteX11" fmla="*/ 94010 w 4394865"/>
              <a:gd name="connsiteY11" fmla="*/ 282658 h 637920"/>
              <a:gd name="connsiteX12" fmla="*/ 94177 w 4394865"/>
              <a:gd name="connsiteY12" fmla="*/ 355951 h 637920"/>
              <a:gd name="connsiteX13" fmla="*/ 2771633 w 4394865"/>
              <a:gd name="connsiteY13" fmla="*/ 344187 h 637920"/>
              <a:gd name="connsiteX14" fmla="*/ 2854722 w 4394865"/>
              <a:gd name="connsiteY14" fmla="*/ 369626 h 637920"/>
              <a:gd name="connsiteX15" fmla="*/ 2947379 w 4394865"/>
              <a:gd name="connsiteY15" fmla="*/ 417916 h 637920"/>
              <a:gd name="connsiteX16" fmla="*/ 3072966 w 4394865"/>
              <a:gd name="connsiteY16" fmla="*/ 491575 h 637920"/>
              <a:gd name="connsiteX17" fmla="*/ 3313331 w 4394865"/>
              <a:gd name="connsiteY17" fmla="*/ 630568 h 637920"/>
              <a:gd name="connsiteX18" fmla="*/ 3407436 w 4394865"/>
              <a:gd name="connsiteY18" fmla="*/ 637920 h 637920"/>
              <a:gd name="connsiteX19" fmla="*/ 3696073 w 4394865"/>
              <a:gd name="connsiteY19" fmla="*/ 547224 h 637920"/>
              <a:gd name="connsiteX20" fmla="*/ 3977739 w 4394865"/>
              <a:gd name="connsiteY20" fmla="*/ 473318 h 637920"/>
              <a:gd name="connsiteX21" fmla="*/ 4357240 w 4394865"/>
              <a:gd name="connsiteY21" fmla="*/ 444183 h 637920"/>
              <a:gd name="connsiteX22" fmla="*/ 4379847 w 4394865"/>
              <a:gd name="connsiteY22" fmla="*/ 417943 h 637920"/>
              <a:gd name="connsiteX23" fmla="*/ 4367126 w 4394865"/>
              <a:gd name="connsiteY23" fmla="*/ 333113 h 637920"/>
              <a:gd name="connsiteX24" fmla="*/ 4344647 w 4394865"/>
              <a:gd name="connsiteY24" fmla="*/ 232653 h 637920"/>
              <a:gd name="connsiteX25" fmla="*/ 4335808 w 4394865"/>
              <a:gd name="connsiteY25" fmla="*/ 187053 h 637920"/>
              <a:gd name="connsiteX26" fmla="*/ 4305693 w 4394865"/>
              <a:gd name="connsiteY26" fmla="*/ 20521 h 637920"/>
              <a:gd name="connsiteX27" fmla="*/ 4202872 w 4394865"/>
              <a:gd name="connsiteY27" fmla="*/ 1530 h 637920"/>
              <a:gd name="connsiteX28" fmla="*/ 3304876 w 4394865"/>
              <a:gd name="connsiteY28" fmla="*/ 26383 h 637920"/>
              <a:gd name="connsiteX29" fmla="*/ 3318807 w 4394865"/>
              <a:gd name="connsiteY29" fmla="*/ 139426 h 637920"/>
              <a:gd name="connsiteX30" fmla="*/ 309385 w 4394865"/>
              <a:gd name="connsiteY30" fmla="*/ 168925 h 637920"/>
              <a:gd name="connsiteX31" fmla="*/ 293984 w 4394865"/>
              <a:gd name="connsiteY31" fmla="*/ 94043 h 637920"/>
              <a:gd name="connsiteX0" fmla="*/ 293984 w 4394865"/>
              <a:gd name="connsiteY0" fmla="*/ 92513 h 636390"/>
              <a:gd name="connsiteX1" fmla="*/ 274857 w 4394865"/>
              <a:gd name="connsiteY1" fmla="*/ 86161 h 636390"/>
              <a:gd name="connsiteX2" fmla="*/ 198650 w 4394865"/>
              <a:gd name="connsiteY2" fmla="*/ 89479 h 636390"/>
              <a:gd name="connsiteX3" fmla="*/ 132680 w 4394865"/>
              <a:gd name="connsiteY3" fmla="*/ 97511 h 636390"/>
              <a:gd name="connsiteX4" fmla="*/ 103373 w 4394865"/>
              <a:gd name="connsiteY4" fmla="*/ 119787 h 636390"/>
              <a:gd name="connsiteX5" fmla="*/ 79951 w 4394865"/>
              <a:gd name="connsiteY5" fmla="*/ 143976 h 636390"/>
              <a:gd name="connsiteX6" fmla="*/ 59588 w 4394865"/>
              <a:gd name="connsiteY6" fmla="*/ 166395 h 636390"/>
              <a:gd name="connsiteX7" fmla="*/ 44052 w 4394865"/>
              <a:gd name="connsiteY7" fmla="*/ 180703 h 636390"/>
              <a:gd name="connsiteX8" fmla="*/ 25299 w 4394865"/>
              <a:gd name="connsiteY8" fmla="*/ 200419 h 636390"/>
              <a:gd name="connsiteX9" fmla="*/ 9211 w 4394865"/>
              <a:gd name="connsiteY9" fmla="*/ 227458 h 636390"/>
              <a:gd name="connsiteX10" fmla="*/ 7047 w 4394865"/>
              <a:gd name="connsiteY10" fmla="*/ 235520 h 636390"/>
              <a:gd name="connsiteX11" fmla="*/ 94010 w 4394865"/>
              <a:gd name="connsiteY11" fmla="*/ 281128 h 636390"/>
              <a:gd name="connsiteX12" fmla="*/ 94177 w 4394865"/>
              <a:gd name="connsiteY12" fmla="*/ 354421 h 636390"/>
              <a:gd name="connsiteX13" fmla="*/ 2771633 w 4394865"/>
              <a:gd name="connsiteY13" fmla="*/ 342657 h 636390"/>
              <a:gd name="connsiteX14" fmla="*/ 2854722 w 4394865"/>
              <a:gd name="connsiteY14" fmla="*/ 368096 h 636390"/>
              <a:gd name="connsiteX15" fmla="*/ 2947379 w 4394865"/>
              <a:gd name="connsiteY15" fmla="*/ 416386 h 636390"/>
              <a:gd name="connsiteX16" fmla="*/ 3072966 w 4394865"/>
              <a:gd name="connsiteY16" fmla="*/ 490045 h 636390"/>
              <a:gd name="connsiteX17" fmla="*/ 3313331 w 4394865"/>
              <a:gd name="connsiteY17" fmla="*/ 629038 h 636390"/>
              <a:gd name="connsiteX18" fmla="*/ 3407436 w 4394865"/>
              <a:gd name="connsiteY18" fmla="*/ 636390 h 636390"/>
              <a:gd name="connsiteX19" fmla="*/ 3696073 w 4394865"/>
              <a:gd name="connsiteY19" fmla="*/ 545694 h 636390"/>
              <a:gd name="connsiteX20" fmla="*/ 3977739 w 4394865"/>
              <a:gd name="connsiteY20" fmla="*/ 471788 h 636390"/>
              <a:gd name="connsiteX21" fmla="*/ 4357240 w 4394865"/>
              <a:gd name="connsiteY21" fmla="*/ 442653 h 636390"/>
              <a:gd name="connsiteX22" fmla="*/ 4379847 w 4394865"/>
              <a:gd name="connsiteY22" fmla="*/ 416413 h 636390"/>
              <a:gd name="connsiteX23" fmla="*/ 4367126 w 4394865"/>
              <a:gd name="connsiteY23" fmla="*/ 331583 h 636390"/>
              <a:gd name="connsiteX24" fmla="*/ 4344647 w 4394865"/>
              <a:gd name="connsiteY24" fmla="*/ 231123 h 636390"/>
              <a:gd name="connsiteX25" fmla="*/ 4335808 w 4394865"/>
              <a:gd name="connsiteY25" fmla="*/ 185523 h 636390"/>
              <a:gd name="connsiteX26" fmla="*/ 4305693 w 4394865"/>
              <a:gd name="connsiteY26" fmla="*/ 18991 h 636390"/>
              <a:gd name="connsiteX27" fmla="*/ 4202872 w 4394865"/>
              <a:gd name="connsiteY27" fmla="*/ 0 h 636390"/>
              <a:gd name="connsiteX28" fmla="*/ 3993710 w 4394865"/>
              <a:gd name="connsiteY28" fmla="*/ 58324 h 636390"/>
              <a:gd name="connsiteX29" fmla="*/ 3304876 w 4394865"/>
              <a:gd name="connsiteY29" fmla="*/ 24853 h 636390"/>
              <a:gd name="connsiteX30" fmla="*/ 3318807 w 4394865"/>
              <a:gd name="connsiteY30" fmla="*/ 137896 h 636390"/>
              <a:gd name="connsiteX31" fmla="*/ 309385 w 4394865"/>
              <a:gd name="connsiteY31" fmla="*/ 167395 h 636390"/>
              <a:gd name="connsiteX32" fmla="*/ 293984 w 4394865"/>
              <a:gd name="connsiteY32" fmla="*/ 92513 h 636390"/>
              <a:gd name="connsiteX0" fmla="*/ 293984 w 4394865"/>
              <a:gd name="connsiteY0" fmla="*/ 79810 h 623687"/>
              <a:gd name="connsiteX1" fmla="*/ 274857 w 4394865"/>
              <a:gd name="connsiteY1" fmla="*/ 73458 h 623687"/>
              <a:gd name="connsiteX2" fmla="*/ 198650 w 4394865"/>
              <a:gd name="connsiteY2" fmla="*/ 76776 h 623687"/>
              <a:gd name="connsiteX3" fmla="*/ 132680 w 4394865"/>
              <a:gd name="connsiteY3" fmla="*/ 84808 h 623687"/>
              <a:gd name="connsiteX4" fmla="*/ 103373 w 4394865"/>
              <a:gd name="connsiteY4" fmla="*/ 107084 h 623687"/>
              <a:gd name="connsiteX5" fmla="*/ 79951 w 4394865"/>
              <a:gd name="connsiteY5" fmla="*/ 131273 h 623687"/>
              <a:gd name="connsiteX6" fmla="*/ 59588 w 4394865"/>
              <a:gd name="connsiteY6" fmla="*/ 153692 h 623687"/>
              <a:gd name="connsiteX7" fmla="*/ 44052 w 4394865"/>
              <a:gd name="connsiteY7" fmla="*/ 168000 h 623687"/>
              <a:gd name="connsiteX8" fmla="*/ 25299 w 4394865"/>
              <a:gd name="connsiteY8" fmla="*/ 187716 h 623687"/>
              <a:gd name="connsiteX9" fmla="*/ 9211 w 4394865"/>
              <a:gd name="connsiteY9" fmla="*/ 214755 h 623687"/>
              <a:gd name="connsiteX10" fmla="*/ 7047 w 4394865"/>
              <a:gd name="connsiteY10" fmla="*/ 222817 h 623687"/>
              <a:gd name="connsiteX11" fmla="*/ 94010 w 4394865"/>
              <a:gd name="connsiteY11" fmla="*/ 268425 h 623687"/>
              <a:gd name="connsiteX12" fmla="*/ 94177 w 4394865"/>
              <a:gd name="connsiteY12" fmla="*/ 341718 h 623687"/>
              <a:gd name="connsiteX13" fmla="*/ 2771633 w 4394865"/>
              <a:gd name="connsiteY13" fmla="*/ 329954 h 623687"/>
              <a:gd name="connsiteX14" fmla="*/ 2854722 w 4394865"/>
              <a:gd name="connsiteY14" fmla="*/ 355393 h 623687"/>
              <a:gd name="connsiteX15" fmla="*/ 2947379 w 4394865"/>
              <a:gd name="connsiteY15" fmla="*/ 403683 h 623687"/>
              <a:gd name="connsiteX16" fmla="*/ 3072966 w 4394865"/>
              <a:gd name="connsiteY16" fmla="*/ 477342 h 623687"/>
              <a:gd name="connsiteX17" fmla="*/ 3313331 w 4394865"/>
              <a:gd name="connsiteY17" fmla="*/ 616335 h 623687"/>
              <a:gd name="connsiteX18" fmla="*/ 3407436 w 4394865"/>
              <a:gd name="connsiteY18" fmla="*/ 623687 h 623687"/>
              <a:gd name="connsiteX19" fmla="*/ 3696073 w 4394865"/>
              <a:gd name="connsiteY19" fmla="*/ 532991 h 623687"/>
              <a:gd name="connsiteX20" fmla="*/ 3977739 w 4394865"/>
              <a:gd name="connsiteY20" fmla="*/ 459085 h 623687"/>
              <a:gd name="connsiteX21" fmla="*/ 4357240 w 4394865"/>
              <a:gd name="connsiteY21" fmla="*/ 429950 h 623687"/>
              <a:gd name="connsiteX22" fmla="*/ 4379847 w 4394865"/>
              <a:gd name="connsiteY22" fmla="*/ 403710 h 623687"/>
              <a:gd name="connsiteX23" fmla="*/ 4367126 w 4394865"/>
              <a:gd name="connsiteY23" fmla="*/ 318880 h 623687"/>
              <a:gd name="connsiteX24" fmla="*/ 4344647 w 4394865"/>
              <a:gd name="connsiteY24" fmla="*/ 218420 h 623687"/>
              <a:gd name="connsiteX25" fmla="*/ 4335808 w 4394865"/>
              <a:gd name="connsiteY25" fmla="*/ 172820 h 623687"/>
              <a:gd name="connsiteX26" fmla="*/ 4305693 w 4394865"/>
              <a:gd name="connsiteY26" fmla="*/ 6288 h 623687"/>
              <a:gd name="connsiteX27" fmla="*/ 4205056 w 4394865"/>
              <a:gd name="connsiteY27" fmla="*/ 28583 h 623687"/>
              <a:gd name="connsiteX28" fmla="*/ 3993710 w 4394865"/>
              <a:gd name="connsiteY28" fmla="*/ 45621 h 623687"/>
              <a:gd name="connsiteX29" fmla="*/ 3304876 w 4394865"/>
              <a:gd name="connsiteY29" fmla="*/ 12150 h 623687"/>
              <a:gd name="connsiteX30" fmla="*/ 3318807 w 4394865"/>
              <a:gd name="connsiteY30" fmla="*/ 125193 h 623687"/>
              <a:gd name="connsiteX31" fmla="*/ 309385 w 4394865"/>
              <a:gd name="connsiteY31" fmla="*/ 154692 h 623687"/>
              <a:gd name="connsiteX32" fmla="*/ 293984 w 4394865"/>
              <a:gd name="connsiteY32" fmla="*/ 79810 h 623687"/>
              <a:gd name="connsiteX0" fmla="*/ 293984 w 4394865"/>
              <a:gd name="connsiteY0" fmla="*/ 67660 h 611537"/>
              <a:gd name="connsiteX1" fmla="*/ 274857 w 4394865"/>
              <a:gd name="connsiteY1" fmla="*/ 61308 h 611537"/>
              <a:gd name="connsiteX2" fmla="*/ 198650 w 4394865"/>
              <a:gd name="connsiteY2" fmla="*/ 64626 h 611537"/>
              <a:gd name="connsiteX3" fmla="*/ 132680 w 4394865"/>
              <a:gd name="connsiteY3" fmla="*/ 72658 h 611537"/>
              <a:gd name="connsiteX4" fmla="*/ 103373 w 4394865"/>
              <a:gd name="connsiteY4" fmla="*/ 94934 h 611537"/>
              <a:gd name="connsiteX5" fmla="*/ 79951 w 4394865"/>
              <a:gd name="connsiteY5" fmla="*/ 119123 h 611537"/>
              <a:gd name="connsiteX6" fmla="*/ 59588 w 4394865"/>
              <a:gd name="connsiteY6" fmla="*/ 141542 h 611537"/>
              <a:gd name="connsiteX7" fmla="*/ 44052 w 4394865"/>
              <a:gd name="connsiteY7" fmla="*/ 155850 h 611537"/>
              <a:gd name="connsiteX8" fmla="*/ 25299 w 4394865"/>
              <a:gd name="connsiteY8" fmla="*/ 175566 h 611537"/>
              <a:gd name="connsiteX9" fmla="*/ 9211 w 4394865"/>
              <a:gd name="connsiteY9" fmla="*/ 202605 h 611537"/>
              <a:gd name="connsiteX10" fmla="*/ 7047 w 4394865"/>
              <a:gd name="connsiteY10" fmla="*/ 210667 h 611537"/>
              <a:gd name="connsiteX11" fmla="*/ 94010 w 4394865"/>
              <a:gd name="connsiteY11" fmla="*/ 256275 h 611537"/>
              <a:gd name="connsiteX12" fmla="*/ 94177 w 4394865"/>
              <a:gd name="connsiteY12" fmla="*/ 329568 h 611537"/>
              <a:gd name="connsiteX13" fmla="*/ 2771633 w 4394865"/>
              <a:gd name="connsiteY13" fmla="*/ 317804 h 611537"/>
              <a:gd name="connsiteX14" fmla="*/ 2854722 w 4394865"/>
              <a:gd name="connsiteY14" fmla="*/ 343243 h 611537"/>
              <a:gd name="connsiteX15" fmla="*/ 2947379 w 4394865"/>
              <a:gd name="connsiteY15" fmla="*/ 391533 h 611537"/>
              <a:gd name="connsiteX16" fmla="*/ 3072966 w 4394865"/>
              <a:gd name="connsiteY16" fmla="*/ 465192 h 611537"/>
              <a:gd name="connsiteX17" fmla="*/ 3313331 w 4394865"/>
              <a:gd name="connsiteY17" fmla="*/ 604185 h 611537"/>
              <a:gd name="connsiteX18" fmla="*/ 3407436 w 4394865"/>
              <a:gd name="connsiteY18" fmla="*/ 611537 h 611537"/>
              <a:gd name="connsiteX19" fmla="*/ 3696073 w 4394865"/>
              <a:gd name="connsiteY19" fmla="*/ 520841 h 611537"/>
              <a:gd name="connsiteX20" fmla="*/ 3977739 w 4394865"/>
              <a:gd name="connsiteY20" fmla="*/ 446935 h 611537"/>
              <a:gd name="connsiteX21" fmla="*/ 4357240 w 4394865"/>
              <a:gd name="connsiteY21" fmla="*/ 417800 h 611537"/>
              <a:gd name="connsiteX22" fmla="*/ 4379847 w 4394865"/>
              <a:gd name="connsiteY22" fmla="*/ 391560 h 611537"/>
              <a:gd name="connsiteX23" fmla="*/ 4367126 w 4394865"/>
              <a:gd name="connsiteY23" fmla="*/ 306730 h 611537"/>
              <a:gd name="connsiteX24" fmla="*/ 4344647 w 4394865"/>
              <a:gd name="connsiteY24" fmla="*/ 206270 h 611537"/>
              <a:gd name="connsiteX25" fmla="*/ 4335808 w 4394865"/>
              <a:gd name="connsiteY25" fmla="*/ 160670 h 611537"/>
              <a:gd name="connsiteX26" fmla="*/ 4308614 w 4394865"/>
              <a:gd name="connsiteY26" fmla="*/ 18451 h 611537"/>
              <a:gd name="connsiteX27" fmla="*/ 4205056 w 4394865"/>
              <a:gd name="connsiteY27" fmla="*/ 16433 h 611537"/>
              <a:gd name="connsiteX28" fmla="*/ 3993710 w 4394865"/>
              <a:gd name="connsiteY28" fmla="*/ 33471 h 611537"/>
              <a:gd name="connsiteX29" fmla="*/ 3304876 w 4394865"/>
              <a:gd name="connsiteY29" fmla="*/ 0 h 611537"/>
              <a:gd name="connsiteX30" fmla="*/ 3318807 w 4394865"/>
              <a:gd name="connsiteY30" fmla="*/ 113043 h 611537"/>
              <a:gd name="connsiteX31" fmla="*/ 309385 w 4394865"/>
              <a:gd name="connsiteY31" fmla="*/ 142542 h 611537"/>
              <a:gd name="connsiteX32" fmla="*/ 293984 w 4394865"/>
              <a:gd name="connsiteY32" fmla="*/ 67660 h 611537"/>
              <a:gd name="connsiteX0" fmla="*/ 293984 w 4394865"/>
              <a:gd name="connsiteY0" fmla="*/ 59387 h 603264"/>
              <a:gd name="connsiteX1" fmla="*/ 274857 w 4394865"/>
              <a:gd name="connsiteY1" fmla="*/ 53035 h 603264"/>
              <a:gd name="connsiteX2" fmla="*/ 198650 w 4394865"/>
              <a:gd name="connsiteY2" fmla="*/ 56353 h 603264"/>
              <a:gd name="connsiteX3" fmla="*/ 132680 w 4394865"/>
              <a:gd name="connsiteY3" fmla="*/ 64385 h 603264"/>
              <a:gd name="connsiteX4" fmla="*/ 103373 w 4394865"/>
              <a:gd name="connsiteY4" fmla="*/ 86661 h 603264"/>
              <a:gd name="connsiteX5" fmla="*/ 79951 w 4394865"/>
              <a:gd name="connsiteY5" fmla="*/ 110850 h 603264"/>
              <a:gd name="connsiteX6" fmla="*/ 59588 w 4394865"/>
              <a:gd name="connsiteY6" fmla="*/ 133269 h 603264"/>
              <a:gd name="connsiteX7" fmla="*/ 44052 w 4394865"/>
              <a:gd name="connsiteY7" fmla="*/ 147577 h 603264"/>
              <a:gd name="connsiteX8" fmla="*/ 25299 w 4394865"/>
              <a:gd name="connsiteY8" fmla="*/ 167293 h 603264"/>
              <a:gd name="connsiteX9" fmla="*/ 9211 w 4394865"/>
              <a:gd name="connsiteY9" fmla="*/ 194332 h 603264"/>
              <a:gd name="connsiteX10" fmla="*/ 7047 w 4394865"/>
              <a:gd name="connsiteY10" fmla="*/ 202394 h 603264"/>
              <a:gd name="connsiteX11" fmla="*/ 94010 w 4394865"/>
              <a:gd name="connsiteY11" fmla="*/ 248002 h 603264"/>
              <a:gd name="connsiteX12" fmla="*/ 94177 w 4394865"/>
              <a:gd name="connsiteY12" fmla="*/ 321295 h 603264"/>
              <a:gd name="connsiteX13" fmla="*/ 2771633 w 4394865"/>
              <a:gd name="connsiteY13" fmla="*/ 309531 h 603264"/>
              <a:gd name="connsiteX14" fmla="*/ 2854722 w 4394865"/>
              <a:gd name="connsiteY14" fmla="*/ 334970 h 603264"/>
              <a:gd name="connsiteX15" fmla="*/ 2947379 w 4394865"/>
              <a:gd name="connsiteY15" fmla="*/ 383260 h 603264"/>
              <a:gd name="connsiteX16" fmla="*/ 3072966 w 4394865"/>
              <a:gd name="connsiteY16" fmla="*/ 456919 h 603264"/>
              <a:gd name="connsiteX17" fmla="*/ 3313331 w 4394865"/>
              <a:gd name="connsiteY17" fmla="*/ 595912 h 603264"/>
              <a:gd name="connsiteX18" fmla="*/ 3407436 w 4394865"/>
              <a:gd name="connsiteY18" fmla="*/ 603264 h 603264"/>
              <a:gd name="connsiteX19" fmla="*/ 3696073 w 4394865"/>
              <a:gd name="connsiteY19" fmla="*/ 512568 h 603264"/>
              <a:gd name="connsiteX20" fmla="*/ 3977739 w 4394865"/>
              <a:gd name="connsiteY20" fmla="*/ 438662 h 603264"/>
              <a:gd name="connsiteX21" fmla="*/ 4357240 w 4394865"/>
              <a:gd name="connsiteY21" fmla="*/ 409527 h 603264"/>
              <a:gd name="connsiteX22" fmla="*/ 4379847 w 4394865"/>
              <a:gd name="connsiteY22" fmla="*/ 383287 h 603264"/>
              <a:gd name="connsiteX23" fmla="*/ 4367126 w 4394865"/>
              <a:gd name="connsiteY23" fmla="*/ 298457 h 603264"/>
              <a:gd name="connsiteX24" fmla="*/ 4344647 w 4394865"/>
              <a:gd name="connsiteY24" fmla="*/ 197997 h 603264"/>
              <a:gd name="connsiteX25" fmla="*/ 4335808 w 4394865"/>
              <a:gd name="connsiteY25" fmla="*/ 152397 h 603264"/>
              <a:gd name="connsiteX26" fmla="*/ 4308614 w 4394865"/>
              <a:gd name="connsiteY26" fmla="*/ 10178 h 603264"/>
              <a:gd name="connsiteX27" fmla="*/ 4205056 w 4394865"/>
              <a:gd name="connsiteY27" fmla="*/ 8160 h 603264"/>
              <a:gd name="connsiteX28" fmla="*/ 3993710 w 4394865"/>
              <a:gd name="connsiteY28" fmla="*/ 25198 h 603264"/>
              <a:gd name="connsiteX29" fmla="*/ 3315114 w 4394865"/>
              <a:gd name="connsiteY29" fmla="*/ 30717 h 603264"/>
              <a:gd name="connsiteX30" fmla="*/ 3318807 w 4394865"/>
              <a:gd name="connsiteY30" fmla="*/ 104770 h 603264"/>
              <a:gd name="connsiteX31" fmla="*/ 309385 w 4394865"/>
              <a:gd name="connsiteY31" fmla="*/ 134269 h 603264"/>
              <a:gd name="connsiteX32" fmla="*/ 293984 w 4394865"/>
              <a:gd name="connsiteY32" fmla="*/ 59387 h 603264"/>
              <a:gd name="connsiteX0" fmla="*/ 293984 w 4394865"/>
              <a:gd name="connsiteY0" fmla="*/ 57786 h 601663"/>
              <a:gd name="connsiteX1" fmla="*/ 274857 w 4394865"/>
              <a:gd name="connsiteY1" fmla="*/ 51434 h 601663"/>
              <a:gd name="connsiteX2" fmla="*/ 198650 w 4394865"/>
              <a:gd name="connsiteY2" fmla="*/ 54752 h 601663"/>
              <a:gd name="connsiteX3" fmla="*/ 132680 w 4394865"/>
              <a:gd name="connsiteY3" fmla="*/ 62784 h 601663"/>
              <a:gd name="connsiteX4" fmla="*/ 103373 w 4394865"/>
              <a:gd name="connsiteY4" fmla="*/ 85060 h 601663"/>
              <a:gd name="connsiteX5" fmla="*/ 79951 w 4394865"/>
              <a:gd name="connsiteY5" fmla="*/ 109249 h 601663"/>
              <a:gd name="connsiteX6" fmla="*/ 59588 w 4394865"/>
              <a:gd name="connsiteY6" fmla="*/ 131668 h 601663"/>
              <a:gd name="connsiteX7" fmla="*/ 44052 w 4394865"/>
              <a:gd name="connsiteY7" fmla="*/ 145976 h 601663"/>
              <a:gd name="connsiteX8" fmla="*/ 25299 w 4394865"/>
              <a:gd name="connsiteY8" fmla="*/ 165692 h 601663"/>
              <a:gd name="connsiteX9" fmla="*/ 9211 w 4394865"/>
              <a:gd name="connsiteY9" fmla="*/ 192731 h 601663"/>
              <a:gd name="connsiteX10" fmla="*/ 7047 w 4394865"/>
              <a:gd name="connsiteY10" fmla="*/ 200793 h 601663"/>
              <a:gd name="connsiteX11" fmla="*/ 94010 w 4394865"/>
              <a:gd name="connsiteY11" fmla="*/ 246401 h 601663"/>
              <a:gd name="connsiteX12" fmla="*/ 94177 w 4394865"/>
              <a:gd name="connsiteY12" fmla="*/ 319694 h 601663"/>
              <a:gd name="connsiteX13" fmla="*/ 2771633 w 4394865"/>
              <a:gd name="connsiteY13" fmla="*/ 307930 h 601663"/>
              <a:gd name="connsiteX14" fmla="*/ 2854722 w 4394865"/>
              <a:gd name="connsiteY14" fmla="*/ 333369 h 601663"/>
              <a:gd name="connsiteX15" fmla="*/ 2947379 w 4394865"/>
              <a:gd name="connsiteY15" fmla="*/ 381659 h 601663"/>
              <a:gd name="connsiteX16" fmla="*/ 3072966 w 4394865"/>
              <a:gd name="connsiteY16" fmla="*/ 455318 h 601663"/>
              <a:gd name="connsiteX17" fmla="*/ 3313331 w 4394865"/>
              <a:gd name="connsiteY17" fmla="*/ 594311 h 601663"/>
              <a:gd name="connsiteX18" fmla="*/ 3407436 w 4394865"/>
              <a:gd name="connsiteY18" fmla="*/ 601663 h 601663"/>
              <a:gd name="connsiteX19" fmla="*/ 3696073 w 4394865"/>
              <a:gd name="connsiteY19" fmla="*/ 510967 h 601663"/>
              <a:gd name="connsiteX20" fmla="*/ 3977739 w 4394865"/>
              <a:gd name="connsiteY20" fmla="*/ 437061 h 601663"/>
              <a:gd name="connsiteX21" fmla="*/ 4357240 w 4394865"/>
              <a:gd name="connsiteY21" fmla="*/ 407926 h 601663"/>
              <a:gd name="connsiteX22" fmla="*/ 4379847 w 4394865"/>
              <a:gd name="connsiteY22" fmla="*/ 381686 h 601663"/>
              <a:gd name="connsiteX23" fmla="*/ 4367126 w 4394865"/>
              <a:gd name="connsiteY23" fmla="*/ 296856 h 601663"/>
              <a:gd name="connsiteX24" fmla="*/ 4344647 w 4394865"/>
              <a:gd name="connsiteY24" fmla="*/ 196396 h 601663"/>
              <a:gd name="connsiteX25" fmla="*/ 4335808 w 4394865"/>
              <a:gd name="connsiteY25" fmla="*/ 150796 h 601663"/>
              <a:gd name="connsiteX26" fmla="*/ 4308614 w 4394865"/>
              <a:gd name="connsiteY26" fmla="*/ 8577 h 601663"/>
              <a:gd name="connsiteX27" fmla="*/ 4208714 w 4394865"/>
              <a:gd name="connsiteY27" fmla="*/ 13898 h 601663"/>
              <a:gd name="connsiteX28" fmla="*/ 3993710 w 4394865"/>
              <a:gd name="connsiteY28" fmla="*/ 23597 h 601663"/>
              <a:gd name="connsiteX29" fmla="*/ 3315114 w 4394865"/>
              <a:gd name="connsiteY29" fmla="*/ 29116 h 601663"/>
              <a:gd name="connsiteX30" fmla="*/ 3318807 w 4394865"/>
              <a:gd name="connsiteY30" fmla="*/ 103169 h 601663"/>
              <a:gd name="connsiteX31" fmla="*/ 309385 w 4394865"/>
              <a:gd name="connsiteY31" fmla="*/ 132668 h 601663"/>
              <a:gd name="connsiteX32" fmla="*/ 293984 w 4394865"/>
              <a:gd name="connsiteY32" fmla="*/ 57786 h 601663"/>
              <a:gd name="connsiteX0" fmla="*/ 293984 w 4394865"/>
              <a:gd name="connsiteY0" fmla="*/ 48632 h 592509"/>
              <a:gd name="connsiteX1" fmla="*/ 274857 w 4394865"/>
              <a:gd name="connsiteY1" fmla="*/ 42280 h 592509"/>
              <a:gd name="connsiteX2" fmla="*/ 198650 w 4394865"/>
              <a:gd name="connsiteY2" fmla="*/ 45598 h 592509"/>
              <a:gd name="connsiteX3" fmla="*/ 132680 w 4394865"/>
              <a:gd name="connsiteY3" fmla="*/ 53630 h 592509"/>
              <a:gd name="connsiteX4" fmla="*/ 103373 w 4394865"/>
              <a:gd name="connsiteY4" fmla="*/ 75906 h 592509"/>
              <a:gd name="connsiteX5" fmla="*/ 79951 w 4394865"/>
              <a:gd name="connsiteY5" fmla="*/ 100095 h 592509"/>
              <a:gd name="connsiteX6" fmla="*/ 59588 w 4394865"/>
              <a:gd name="connsiteY6" fmla="*/ 122514 h 592509"/>
              <a:gd name="connsiteX7" fmla="*/ 44052 w 4394865"/>
              <a:gd name="connsiteY7" fmla="*/ 136822 h 592509"/>
              <a:gd name="connsiteX8" fmla="*/ 25299 w 4394865"/>
              <a:gd name="connsiteY8" fmla="*/ 156538 h 592509"/>
              <a:gd name="connsiteX9" fmla="*/ 9211 w 4394865"/>
              <a:gd name="connsiteY9" fmla="*/ 183577 h 592509"/>
              <a:gd name="connsiteX10" fmla="*/ 7047 w 4394865"/>
              <a:gd name="connsiteY10" fmla="*/ 191639 h 592509"/>
              <a:gd name="connsiteX11" fmla="*/ 94010 w 4394865"/>
              <a:gd name="connsiteY11" fmla="*/ 237247 h 592509"/>
              <a:gd name="connsiteX12" fmla="*/ 94177 w 4394865"/>
              <a:gd name="connsiteY12" fmla="*/ 310540 h 592509"/>
              <a:gd name="connsiteX13" fmla="*/ 2771633 w 4394865"/>
              <a:gd name="connsiteY13" fmla="*/ 298776 h 592509"/>
              <a:gd name="connsiteX14" fmla="*/ 2854722 w 4394865"/>
              <a:gd name="connsiteY14" fmla="*/ 324215 h 592509"/>
              <a:gd name="connsiteX15" fmla="*/ 2947379 w 4394865"/>
              <a:gd name="connsiteY15" fmla="*/ 372505 h 592509"/>
              <a:gd name="connsiteX16" fmla="*/ 3072966 w 4394865"/>
              <a:gd name="connsiteY16" fmla="*/ 446164 h 592509"/>
              <a:gd name="connsiteX17" fmla="*/ 3313331 w 4394865"/>
              <a:gd name="connsiteY17" fmla="*/ 585157 h 592509"/>
              <a:gd name="connsiteX18" fmla="*/ 3407436 w 4394865"/>
              <a:gd name="connsiteY18" fmla="*/ 592509 h 592509"/>
              <a:gd name="connsiteX19" fmla="*/ 3696073 w 4394865"/>
              <a:gd name="connsiteY19" fmla="*/ 501813 h 592509"/>
              <a:gd name="connsiteX20" fmla="*/ 3977739 w 4394865"/>
              <a:gd name="connsiteY20" fmla="*/ 427907 h 592509"/>
              <a:gd name="connsiteX21" fmla="*/ 4357240 w 4394865"/>
              <a:gd name="connsiteY21" fmla="*/ 398772 h 592509"/>
              <a:gd name="connsiteX22" fmla="*/ 4379847 w 4394865"/>
              <a:gd name="connsiteY22" fmla="*/ 372532 h 592509"/>
              <a:gd name="connsiteX23" fmla="*/ 4367126 w 4394865"/>
              <a:gd name="connsiteY23" fmla="*/ 287702 h 592509"/>
              <a:gd name="connsiteX24" fmla="*/ 4344647 w 4394865"/>
              <a:gd name="connsiteY24" fmla="*/ 187242 h 592509"/>
              <a:gd name="connsiteX25" fmla="*/ 4335808 w 4394865"/>
              <a:gd name="connsiteY25" fmla="*/ 141642 h 592509"/>
              <a:gd name="connsiteX26" fmla="*/ 4312062 w 4394865"/>
              <a:gd name="connsiteY26" fmla="*/ 11612 h 592509"/>
              <a:gd name="connsiteX27" fmla="*/ 4208714 w 4394865"/>
              <a:gd name="connsiteY27" fmla="*/ 4744 h 592509"/>
              <a:gd name="connsiteX28" fmla="*/ 3993710 w 4394865"/>
              <a:gd name="connsiteY28" fmla="*/ 14443 h 592509"/>
              <a:gd name="connsiteX29" fmla="*/ 3315114 w 4394865"/>
              <a:gd name="connsiteY29" fmla="*/ 19962 h 592509"/>
              <a:gd name="connsiteX30" fmla="*/ 3318807 w 4394865"/>
              <a:gd name="connsiteY30" fmla="*/ 94015 h 592509"/>
              <a:gd name="connsiteX31" fmla="*/ 309385 w 4394865"/>
              <a:gd name="connsiteY31" fmla="*/ 123514 h 592509"/>
              <a:gd name="connsiteX32" fmla="*/ 293984 w 4394865"/>
              <a:gd name="connsiteY32" fmla="*/ 48632 h 592509"/>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71633 w 4394865"/>
              <a:gd name="connsiteY13" fmla="*/ 298030 h 591763"/>
              <a:gd name="connsiteX14" fmla="*/ 2854722 w 4394865"/>
              <a:gd name="connsiteY14" fmla="*/ 323469 h 591763"/>
              <a:gd name="connsiteX15" fmla="*/ 2947379 w 4394865"/>
              <a:gd name="connsiteY15" fmla="*/ 371759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54722 w 4394865"/>
              <a:gd name="connsiteY14" fmla="*/ 323469 h 591763"/>
              <a:gd name="connsiteX15" fmla="*/ 2947379 w 4394865"/>
              <a:gd name="connsiteY15" fmla="*/ 371759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47379 w 4394865"/>
              <a:gd name="connsiteY15" fmla="*/ 371759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32995 w 4394865"/>
              <a:gd name="connsiteY15" fmla="*/ 382446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32995 w 4394865"/>
              <a:gd name="connsiteY15" fmla="*/ 382446 h 591763"/>
              <a:gd name="connsiteX16" fmla="*/ 3056647 w 4394865"/>
              <a:gd name="connsiteY16" fmla="*/ 454861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32995 w 4394865"/>
              <a:gd name="connsiteY15" fmla="*/ 382446 h 591763"/>
              <a:gd name="connsiteX16" fmla="*/ 3056647 w 4394865"/>
              <a:gd name="connsiteY16" fmla="*/ 454861 h 591763"/>
              <a:gd name="connsiteX17" fmla="*/ 3187695 w 4394865"/>
              <a:gd name="connsiteY17" fmla="*/ 532075 h 591763"/>
              <a:gd name="connsiteX18" fmla="*/ 3313331 w 4394865"/>
              <a:gd name="connsiteY18" fmla="*/ 584411 h 591763"/>
              <a:gd name="connsiteX19" fmla="*/ 3407436 w 4394865"/>
              <a:gd name="connsiteY19" fmla="*/ 591763 h 591763"/>
              <a:gd name="connsiteX20" fmla="*/ 3696073 w 4394865"/>
              <a:gd name="connsiteY20" fmla="*/ 501067 h 591763"/>
              <a:gd name="connsiteX21" fmla="*/ 3977739 w 4394865"/>
              <a:gd name="connsiteY21" fmla="*/ 427161 h 591763"/>
              <a:gd name="connsiteX22" fmla="*/ 4357240 w 4394865"/>
              <a:gd name="connsiteY22" fmla="*/ 398026 h 591763"/>
              <a:gd name="connsiteX23" fmla="*/ 4379847 w 4394865"/>
              <a:gd name="connsiteY23" fmla="*/ 371786 h 591763"/>
              <a:gd name="connsiteX24" fmla="*/ 4367126 w 4394865"/>
              <a:gd name="connsiteY24" fmla="*/ 286956 h 591763"/>
              <a:gd name="connsiteX25" fmla="*/ 4344647 w 4394865"/>
              <a:gd name="connsiteY25" fmla="*/ 186496 h 591763"/>
              <a:gd name="connsiteX26" fmla="*/ 4335808 w 4394865"/>
              <a:gd name="connsiteY26" fmla="*/ 140896 h 591763"/>
              <a:gd name="connsiteX27" fmla="*/ 4312062 w 4394865"/>
              <a:gd name="connsiteY27" fmla="*/ 10866 h 591763"/>
              <a:gd name="connsiteX28" fmla="*/ 4204635 w 4394865"/>
              <a:gd name="connsiteY28" fmla="*/ 6359 h 591763"/>
              <a:gd name="connsiteX29" fmla="*/ 3993710 w 4394865"/>
              <a:gd name="connsiteY29" fmla="*/ 13697 h 591763"/>
              <a:gd name="connsiteX30" fmla="*/ 3315114 w 4394865"/>
              <a:gd name="connsiteY30" fmla="*/ 19216 h 591763"/>
              <a:gd name="connsiteX31" fmla="*/ 3318807 w 4394865"/>
              <a:gd name="connsiteY31" fmla="*/ 93269 h 591763"/>
              <a:gd name="connsiteX32" fmla="*/ 309385 w 4394865"/>
              <a:gd name="connsiteY32" fmla="*/ 122768 h 591763"/>
              <a:gd name="connsiteX33" fmla="*/ 293984 w 4394865"/>
              <a:gd name="connsiteY33" fmla="*/ 47886 h 591763"/>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45432 w 4394865"/>
              <a:gd name="connsiteY13" fmla="*/ 306099 h 597394"/>
              <a:gd name="connsiteX14" fmla="*/ 2846667 w 4394865"/>
              <a:gd name="connsiteY14" fmla="*/ 325765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45432 w 4394865"/>
              <a:gd name="connsiteY13" fmla="*/ 306099 h 597394"/>
              <a:gd name="connsiteX14" fmla="*/ 2840232 w 4394865"/>
              <a:gd name="connsiteY14" fmla="*/ 336580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40232 w 4394865"/>
              <a:gd name="connsiteY14" fmla="*/ 336580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22796 w 4394865"/>
              <a:gd name="connsiteY15" fmla="*/ 388348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22796 w 4394865"/>
              <a:gd name="connsiteY15" fmla="*/ 388348 h 597394"/>
              <a:gd name="connsiteX16" fmla="*/ 3036460 w 4394865"/>
              <a:gd name="connsiteY16" fmla="*/ 461814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22796 w 4394865"/>
              <a:gd name="connsiteY15" fmla="*/ 388348 h 597394"/>
              <a:gd name="connsiteX16" fmla="*/ 3036460 w 4394865"/>
              <a:gd name="connsiteY16" fmla="*/ 461814 h 597394"/>
              <a:gd name="connsiteX17" fmla="*/ 3163007 w 4394865"/>
              <a:gd name="connsiteY17" fmla="*/ 551088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602846"/>
              <a:gd name="connsiteX1" fmla="*/ 274857 w 4394865"/>
              <a:gd name="connsiteY1" fmla="*/ 41534 h 602846"/>
              <a:gd name="connsiteX2" fmla="*/ 198650 w 4394865"/>
              <a:gd name="connsiteY2" fmla="*/ 44852 h 602846"/>
              <a:gd name="connsiteX3" fmla="*/ 132680 w 4394865"/>
              <a:gd name="connsiteY3" fmla="*/ 52884 h 602846"/>
              <a:gd name="connsiteX4" fmla="*/ 103373 w 4394865"/>
              <a:gd name="connsiteY4" fmla="*/ 75160 h 602846"/>
              <a:gd name="connsiteX5" fmla="*/ 79951 w 4394865"/>
              <a:gd name="connsiteY5" fmla="*/ 99349 h 602846"/>
              <a:gd name="connsiteX6" fmla="*/ 59588 w 4394865"/>
              <a:gd name="connsiteY6" fmla="*/ 121768 h 602846"/>
              <a:gd name="connsiteX7" fmla="*/ 44052 w 4394865"/>
              <a:gd name="connsiteY7" fmla="*/ 136076 h 602846"/>
              <a:gd name="connsiteX8" fmla="*/ 25299 w 4394865"/>
              <a:gd name="connsiteY8" fmla="*/ 155792 h 602846"/>
              <a:gd name="connsiteX9" fmla="*/ 9211 w 4394865"/>
              <a:gd name="connsiteY9" fmla="*/ 182831 h 602846"/>
              <a:gd name="connsiteX10" fmla="*/ 7047 w 4394865"/>
              <a:gd name="connsiteY10" fmla="*/ 190893 h 602846"/>
              <a:gd name="connsiteX11" fmla="*/ 94010 w 4394865"/>
              <a:gd name="connsiteY11" fmla="*/ 236501 h 602846"/>
              <a:gd name="connsiteX12" fmla="*/ 94177 w 4394865"/>
              <a:gd name="connsiteY12" fmla="*/ 309794 h 602846"/>
              <a:gd name="connsiteX13" fmla="*/ 2713005 w 4394865"/>
              <a:gd name="connsiteY13" fmla="*/ 320134 h 602846"/>
              <a:gd name="connsiteX14" fmla="*/ 2835941 w 4394865"/>
              <a:gd name="connsiteY14" fmla="*/ 343790 h 602846"/>
              <a:gd name="connsiteX15" fmla="*/ 2922796 w 4394865"/>
              <a:gd name="connsiteY15" fmla="*/ 388348 h 602846"/>
              <a:gd name="connsiteX16" fmla="*/ 3036460 w 4394865"/>
              <a:gd name="connsiteY16" fmla="*/ 461814 h 602846"/>
              <a:gd name="connsiteX17" fmla="*/ 3163007 w 4394865"/>
              <a:gd name="connsiteY17" fmla="*/ 551088 h 602846"/>
              <a:gd name="connsiteX18" fmla="*/ 3252873 w 4394865"/>
              <a:gd name="connsiteY18" fmla="*/ 602846 h 602846"/>
              <a:gd name="connsiteX19" fmla="*/ 3407436 w 4394865"/>
              <a:gd name="connsiteY19" fmla="*/ 591763 h 602846"/>
              <a:gd name="connsiteX20" fmla="*/ 3696073 w 4394865"/>
              <a:gd name="connsiteY20" fmla="*/ 501067 h 602846"/>
              <a:gd name="connsiteX21" fmla="*/ 3977739 w 4394865"/>
              <a:gd name="connsiteY21" fmla="*/ 427161 h 602846"/>
              <a:gd name="connsiteX22" fmla="*/ 4357240 w 4394865"/>
              <a:gd name="connsiteY22" fmla="*/ 398026 h 602846"/>
              <a:gd name="connsiteX23" fmla="*/ 4379847 w 4394865"/>
              <a:gd name="connsiteY23" fmla="*/ 371786 h 602846"/>
              <a:gd name="connsiteX24" fmla="*/ 4367126 w 4394865"/>
              <a:gd name="connsiteY24" fmla="*/ 286956 h 602846"/>
              <a:gd name="connsiteX25" fmla="*/ 4344647 w 4394865"/>
              <a:gd name="connsiteY25" fmla="*/ 186496 h 602846"/>
              <a:gd name="connsiteX26" fmla="*/ 4335808 w 4394865"/>
              <a:gd name="connsiteY26" fmla="*/ 140896 h 602846"/>
              <a:gd name="connsiteX27" fmla="*/ 4312062 w 4394865"/>
              <a:gd name="connsiteY27" fmla="*/ 10866 h 602846"/>
              <a:gd name="connsiteX28" fmla="*/ 4204635 w 4394865"/>
              <a:gd name="connsiteY28" fmla="*/ 6359 h 602846"/>
              <a:gd name="connsiteX29" fmla="*/ 3993710 w 4394865"/>
              <a:gd name="connsiteY29" fmla="*/ 13697 h 602846"/>
              <a:gd name="connsiteX30" fmla="*/ 3315114 w 4394865"/>
              <a:gd name="connsiteY30" fmla="*/ 19216 h 602846"/>
              <a:gd name="connsiteX31" fmla="*/ 3318807 w 4394865"/>
              <a:gd name="connsiteY31" fmla="*/ 93269 h 602846"/>
              <a:gd name="connsiteX32" fmla="*/ 309385 w 4394865"/>
              <a:gd name="connsiteY32" fmla="*/ 122768 h 602846"/>
              <a:gd name="connsiteX33" fmla="*/ 293984 w 4394865"/>
              <a:gd name="connsiteY33" fmla="*/ 47886 h 602846"/>
              <a:gd name="connsiteX0" fmla="*/ 293984 w 4394865"/>
              <a:gd name="connsiteY0" fmla="*/ 47886 h 608416"/>
              <a:gd name="connsiteX1" fmla="*/ 274857 w 4394865"/>
              <a:gd name="connsiteY1" fmla="*/ 41534 h 608416"/>
              <a:gd name="connsiteX2" fmla="*/ 198650 w 4394865"/>
              <a:gd name="connsiteY2" fmla="*/ 44852 h 608416"/>
              <a:gd name="connsiteX3" fmla="*/ 132680 w 4394865"/>
              <a:gd name="connsiteY3" fmla="*/ 52884 h 608416"/>
              <a:gd name="connsiteX4" fmla="*/ 103373 w 4394865"/>
              <a:gd name="connsiteY4" fmla="*/ 75160 h 608416"/>
              <a:gd name="connsiteX5" fmla="*/ 79951 w 4394865"/>
              <a:gd name="connsiteY5" fmla="*/ 99349 h 608416"/>
              <a:gd name="connsiteX6" fmla="*/ 59588 w 4394865"/>
              <a:gd name="connsiteY6" fmla="*/ 121768 h 608416"/>
              <a:gd name="connsiteX7" fmla="*/ 44052 w 4394865"/>
              <a:gd name="connsiteY7" fmla="*/ 136076 h 608416"/>
              <a:gd name="connsiteX8" fmla="*/ 25299 w 4394865"/>
              <a:gd name="connsiteY8" fmla="*/ 155792 h 608416"/>
              <a:gd name="connsiteX9" fmla="*/ 9211 w 4394865"/>
              <a:gd name="connsiteY9" fmla="*/ 182831 h 608416"/>
              <a:gd name="connsiteX10" fmla="*/ 7047 w 4394865"/>
              <a:gd name="connsiteY10" fmla="*/ 190893 h 608416"/>
              <a:gd name="connsiteX11" fmla="*/ 94010 w 4394865"/>
              <a:gd name="connsiteY11" fmla="*/ 236501 h 608416"/>
              <a:gd name="connsiteX12" fmla="*/ 94177 w 4394865"/>
              <a:gd name="connsiteY12" fmla="*/ 309794 h 608416"/>
              <a:gd name="connsiteX13" fmla="*/ 2713005 w 4394865"/>
              <a:gd name="connsiteY13" fmla="*/ 320134 h 608416"/>
              <a:gd name="connsiteX14" fmla="*/ 2835941 w 4394865"/>
              <a:gd name="connsiteY14" fmla="*/ 343790 h 608416"/>
              <a:gd name="connsiteX15" fmla="*/ 2922796 w 4394865"/>
              <a:gd name="connsiteY15" fmla="*/ 388348 h 608416"/>
              <a:gd name="connsiteX16" fmla="*/ 3036460 w 4394865"/>
              <a:gd name="connsiteY16" fmla="*/ 461814 h 608416"/>
              <a:gd name="connsiteX17" fmla="*/ 3163007 w 4394865"/>
              <a:gd name="connsiteY17" fmla="*/ 551088 h 608416"/>
              <a:gd name="connsiteX18" fmla="*/ 3252873 w 4394865"/>
              <a:gd name="connsiteY18" fmla="*/ 602846 h 608416"/>
              <a:gd name="connsiteX19" fmla="*/ 3386827 w 4394865"/>
              <a:gd name="connsiteY19" fmla="*/ 608416 h 608416"/>
              <a:gd name="connsiteX20" fmla="*/ 3696073 w 4394865"/>
              <a:gd name="connsiteY20" fmla="*/ 501067 h 608416"/>
              <a:gd name="connsiteX21" fmla="*/ 3977739 w 4394865"/>
              <a:gd name="connsiteY21" fmla="*/ 427161 h 608416"/>
              <a:gd name="connsiteX22" fmla="*/ 4357240 w 4394865"/>
              <a:gd name="connsiteY22" fmla="*/ 398026 h 608416"/>
              <a:gd name="connsiteX23" fmla="*/ 4379847 w 4394865"/>
              <a:gd name="connsiteY23" fmla="*/ 371786 h 608416"/>
              <a:gd name="connsiteX24" fmla="*/ 4367126 w 4394865"/>
              <a:gd name="connsiteY24" fmla="*/ 286956 h 608416"/>
              <a:gd name="connsiteX25" fmla="*/ 4344647 w 4394865"/>
              <a:gd name="connsiteY25" fmla="*/ 186496 h 608416"/>
              <a:gd name="connsiteX26" fmla="*/ 4335808 w 4394865"/>
              <a:gd name="connsiteY26" fmla="*/ 140896 h 608416"/>
              <a:gd name="connsiteX27" fmla="*/ 4312062 w 4394865"/>
              <a:gd name="connsiteY27" fmla="*/ 10866 h 608416"/>
              <a:gd name="connsiteX28" fmla="*/ 4204635 w 4394865"/>
              <a:gd name="connsiteY28" fmla="*/ 6359 h 608416"/>
              <a:gd name="connsiteX29" fmla="*/ 3993710 w 4394865"/>
              <a:gd name="connsiteY29" fmla="*/ 13697 h 608416"/>
              <a:gd name="connsiteX30" fmla="*/ 3315114 w 4394865"/>
              <a:gd name="connsiteY30" fmla="*/ 19216 h 608416"/>
              <a:gd name="connsiteX31" fmla="*/ 3318807 w 4394865"/>
              <a:gd name="connsiteY31" fmla="*/ 93269 h 608416"/>
              <a:gd name="connsiteX32" fmla="*/ 309385 w 4394865"/>
              <a:gd name="connsiteY32" fmla="*/ 122768 h 608416"/>
              <a:gd name="connsiteX33" fmla="*/ 293984 w 4394865"/>
              <a:gd name="connsiteY33" fmla="*/ 47886 h 608416"/>
              <a:gd name="connsiteX0" fmla="*/ 293984 w 4394865"/>
              <a:gd name="connsiteY0" fmla="*/ 47886 h 608416"/>
              <a:gd name="connsiteX1" fmla="*/ 274857 w 4394865"/>
              <a:gd name="connsiteY1" fmla="*/ 41534 h 608416"/>
              <a:gd name="connsiteX2" fmla="*/ 198650 w 4394865"/>
              <a:gd name="connsiteY2" fmla="*/ 44852 h 608416"/>
              <a:gd name="connsiteX3" fmla="*/ 132680 w 4394865"/>
              <a:gd name="connsiteY3" fmla="*/ 52884 h 608416"/>
              <a:gd name="connsiteX4" fmla="*/ 103373 w 4394865"/>
              <a:gd name="connsiteY4" fmla="*/ 75160 h 608416"/>
              <a:gd name="connsiteX5" fmla="*/ 79951 w 4394865"/>
              <a:gd name="connsiteY5" fmla="*/ 99349 h 608416"/>
              <a:gd name="connsiteX6" fmla="*/ 59588 w 4394865"/>
              <a:gd name="connsiteY6" fmla="*/ 121768 h 608416"/>
              <a:gd name="connsiteX7" fmla="*/ 44052 w 4394865"/>
              <a:gd name="connsiteY7" fmla="*/ 136076 h 608416"/>
              <a:gd name="connsiteX8" fmla="*/ 25299 w 4394865"/>
              <a:gd name="connsiteY8" fmla="*/ 155792 h 608416"/>
              <a:gd name="connsiteX9" fmla="*/ 9211 w 4394865"/>
              <a:gd name="connsiteY9" fmla="*/ 182831 h 608416"/>
              <a:gd name="connsiteX10" fmla="*/ 7047 w 4394865"/>
              <a:gd name="connsiteY10" fmla="*/ 190893 h 608416"/>
              <a:gd name="connsiteX11" fmla="*/ 94010 w 4394865"/>
              <a:gd name="connsiteY11" fmla="*/ 236501 h 608416"/>
              <a:gd name="connsiteX12" fmla="*/ 94177 w 4394865"/>
              <a:gd name="connsiteY12" fmla="*/ 309794 h 608416"/>
              <a:gd name="connsiteX13" fmla="*/ 2713005 w 4394865"/>
              <a:gd name="connsiteY13" fmla="*/ 320134 h 608416"/>
              <a:gd name="connsiteX14" fmla="*/ 2835941 w 4394865"/>
              <a:gd name="connsiteY14" fmla="*/ 343790 h 608416"/>
              <a:gd name="connsiteX15" fmla="*/ 2922796 w 4394865"/>
              <a:gd name="connsiteY15" fmla="*/ 388348 h 608416"/>
              <a:gd name="connsiteX16" fmla="*/ 3036460 w 4394865"/>
              <a:gd name="connsiteY16" fmla="*/ 461814 h 608416"/>
              <a:gd name="connsiteX17" fmla="*/ 3163007 w 4394865"/>
              <a:gd name="connsiteY17" fmla="*/ 551088 h 608416"/>
              <a:gd name="connsiteX18" fmla="*/ 3252873 w 4394865"/>
              <a:gd name="connsiteY18" fmla="*/ 602846 h 608416"/>
              <a:gd name="connsiteX19" fmla="*/ 3386827 w 4394865"/>
              <a:gd name="connsiteY19" fmla="*/ 608416 h 608416"/>
              <a:gd name="connsiteX20" fmla="*/ 3696073 w 4394865"/>
              <a:gd name="connsiteY20" fmla="*/ 501067 h 608416"/>
              <a:gd name="connsiteX21" fmla="*/ 3976687 w 4394865"/>
              <a:gd name="connsiteY21" fmla="*/ 451409 h 608416"/>
              <a:gd name="connsiteX22" fmla="*/ 4357240 w 4394865"/>
              <a:gd name="connsiteY22" fmla="*/ 398026 h 608416"/>
              <a:gd name="connsiteX23" fmla="*/ 4379847 w 4394865"/>
              <a:gd name="connsiteY23" fmla="*/ 371786 h 608416"/>
              <a:gd name="connsiteX24" fmla="*/ 4367126 w 4394865"/>
              <a:gd name="connsiteY24" fmla="*/ 286956 h 608416"/>
              <a:gd name="connsiteX25" fmla="*/ 4344647 w 4394865"/>
              <a:gd name="connsiteY25" fmla="*/ 186496 h 608416"/>
              <a:gd name="connsiteX26" fmla="*/ 4335808 w 4394865"/>
              <a:gd name="connsiteY26" fmla="*/ 140896 h 608416"/>
              <a:gd name="connsiteX27" fmla="*/ 4312062 w 4394865"/>
              <a:gd name="connsiteY27" fmla="*/ 10866 h 608416"/>
              <a:gd name="connsiteX28" fmla="*/ 4204635 w 4394865"/>
              <a:gd name="connsiteY28" fmla="*/ 6359 h 608416"/>
              <a:gd name="connsiteX29" fmla="*/ 3993710 w 4394865"/>
              <a:gd name="connsiteY29" fmla="*/ 13697 h 608416"/>
              <a:gd name="connsiteX30" fmla="*/ 3315114 w 4394865"/>
              <a:gd name="connsiteY30" fmla="*/ 19216 h 608416"/>
              <a:gd name="connsiteX31" fmla="*/ 3318807 w 4394865"/>
              <a:gd name="connsiteY31" fmla="*/ 93269 h 608416"/>
              <a:gd name="connsiteX32" fmla="*/ 309385 w 4394865"/>
              <a:gd name="connsiteY32" fmla="*/ 122768 h 608416"/>
              <a:gd name="connsiteX33" fmla="*/ 293984 w 4394865"/>
              <a:gd name="connsiteY33" fmla="*/ 47886 h 608416"/>
              <a:gd name="connsiteX0" fmla="*/ 293984 w 4389877"/>
              <a:gd name="connsiteY0" fmla="*/ 47886 h 608416"/>
              <a:gd name="connsiteX1" fmla="*/ 274857 w 4389877"/>
              <a:gd name="connsiteY1" fmla="*/ 41534 h 608416"/>
              <a:gd name="connsiteX2" fmla="*/ 198650 w 4389877"/>
              <a:gd name="connsiteY2" fmla="*/ 44852 h 608416"/>
              <a:gd name="connsiteX3" fmla="*/ 132680 w 4389877"/>
              <a:gd name="connsiteY3" fmla="*/ 52884 h 608416"/>
              <a:gd name="connsiteX4" fmla="*/ 103373 w 4389877"/>
              <a:gd name="connsiteY4" fmla="*/ 75160 h 608416"/>
              <a:gd name="connsiteX5" fmla="*/ 79951 w 4389877"/>
              <a:gd name="connsiteY5" fmla="*/ 99349 h 608416"/>
              <a:gd name="connsiteX6" fmla="*/ 59588 w 4389877"/>
              <a:gd name="connsiteY6" fmla="*/ 121768 h 608416"/>
              <a:gd name="connsiteX7" fmla="*/ 44052 w 4389877"/>
              <a:gd name="connsiteY7" fmla="*/ 136076 h 608416"/>
              <a:gd name="connsiteX8" fmla="*/ 25299 w 4389877"/>
              <a:gd name="connsiteY8" fmla="*/ 155792 h 608416"/>
              <a:gd name="connsiteX9" fmla="*/ 9211 w 4389877"/>
              <a:gd name="connsiteY9" fmla="*/ 182831 h 608416"/>
              <a:gd name="connsiteX10" fmla="*/ 7047 w 4389877"/>
              <a:gd name="connsiteY10" fmla="*/ 190893 h 608416"/>
              <a:gd name="connsiteX11" fmla="*/ 94010 w 4389877"/>
              <a:gd name="connsiteY11" fmla="*/ 236501 h 608416"/>
              <a:gd name="connsiteX12" fmla="*/ 94177 w 4389877"/>
              <a:gd name="connsiteY12" fmla="*/ 309794 h 608416"/>
              <a:gd name="connsiteX13" fmla="*/ 2713005 w 4389877"/>
              <a:gd name="connsiteY13" fmla="*/ 320134 h 608416"/>
              <a:gd name="connsiteX14" fmla="*/ 2835941 w 4389877"/>
              <a:gd name="connsiteY14" fmla="*/ 343790 h 608416"/>
              <a:gd name="connsiteX15" fmla="*/ 2922796 w 4389877"/>
              <a:gd name="connsiteY15" fmla="*/ 388348 h 608416"/>
              <a:gd name="connsiteX16" fmla="*/ 3036460 w 4389877"/>
              <a:gd name="connsiteY16" fmla="*/ 461814 h 608416"/>
              <a:gd name="connsiteX17" fmla="*/ 3163007 w 4389877"/>
              <a:gd name="connsiteY17" fmla="*/ 551088 h 608416"/>
              <a:gd name="connsiteX18" fmla="*/ 3252873 w 4389877"/>
              <a:gd name="connsiteY18" fmla="*/ 602846 h 608416"/>
              <a:gd name="connsiteX19" fmla="*/ 3386827 w 4389877"/>
              <a:gd name="connsiteY19" fmla="*/ 608416 h 608416"/>
              <a:gd name="connsiteX20" fmla="*/ 3696073 w 4389877"/>
              <a:gd name="connsiteY20" fmla="*/ 501067 h 608416"/>
              <a:gd name="connsiteX21" fmla="*/ 3976687 w 4389877"/>
              <a:gd name="connsiteY21" fmla="*/ 451409 h 608416"/>
              <a:gd name="connsiteX22" fmla="*/ 4348554 w 4389877"/>
              <a:gd name="connsiteY22" fmla="*/ 414872 h 608416"/>
              <a:gd name="connsiteX23" fmla="*/ 4379847 w 4389877"/>
              <a:gd name="connsiteY23" fmla="*/ 371786 h 608416"/>
              <a:gd name="connsiteX24" fmla="*/ 4367126 w 4389877"/>
              <a:gd name="connsiteY24" fmla="*/ 286956 h 608416"/>
              <a:gd name="connsiteX25" fmla="*/ 4344647 w 4389877"/>
              <a:gd name="connsiteY25" fmla="*/ 186496 h 608416"/>
              <a:gd name="connsiteX26" fmla="*/ 4335808 w 4389877"/>
              <a:gd name="connsiteY26" fmla="*/ 140896 h 608416"/>
              <a:gd name="connsiteX27" fmla="*/ 4312062 w 4389877"/>
              <a:gd name="connsiteY27" fmla="*/ 10866 h 608416"/>
              <a:gd name="connsiteX28" fmla="*/ 4204635 w 4389877"/>
              <a:gd name="connsiteY28" fmla="*/ 6359 h 608416"/>
              <a:gd name="connsiteX29" fmla="*/ 3993710 w 4389877"/>
              <a:gd name="connsiteY29" fmla="*/ 13697 h 608416"/>
              <a:gd name="connsiteX30" fmla="*/ 3315114 w 4389877"/>
              <a:gd name="connsiteY30" fmla="*/ 19216 h 608416"/>
              <a:gd name="connsiteX31" fmla="*/ 3318807 w 4389877"/>
              <a:gd name="connsiteY31" fmla="*/ 93269 h 608416"/>
              <a:gd name="connsiteX32" fmla="*/ 309385 w 4389877"/>
              <a:gd name="connsiteY32" fmla="*/ 122768 h 608416"/>
              <a:gd name="connsiteX33" fmla="*/ 293984 w 4389877"/>
              <a:gd name="connsiteY33" fmla="*/ 47886 h 608416"/>
              <a:gd name="connsiteX0" fmla="*/ 293984 w 4383417"/>
              <a:gd name="connsiteY0" fmla="*/ 47886 h 608416"/>
              <a:gd name="connsiteX1" fmla="*/ 274857 w 4383417"/>
              <a:gd name="connsiteY1" fmla="*/ 41534 h 608416"/>
              <a:gd name="connsiteX2" fmla="*/ 198650 w 4383417"/>
              <a:gd name="connsiteY2" fmla="*/ 44852 h 608416"/>
              <a:gd name="connsiteX3" fmla="*/ 132680 w 4383417"/>
              <a:gd name="connsiteY3" fmla="*/ 52884 h 608416"/>
              <a:gd name="connsiteX4" fmla="*/ 103373 w 4383417"/>
              <a:gd name="connsiteY4" fmla="*/ 75160 h 608416"/>
              <a:gd name="connsiteX5" fmla="*/ 79951 w 4383417"/>
              <a:gd name="connsiteY5" fmla="*/ 99349 h 608416"/>
              <a:gd name="connsiteX6" fmla="*/ 59588 w 4383417"/>
              <a:gd name="connsiteY6" fmla="*/ 121768 h 608416"/>
              <a:gd name="connsiteX7" fmla="*/ 44052 w 4383417"/>
              <a:gd name="connsiteY7" fmla="*/ 136076 h 608416"/>
              <a:gd name="connsiteX8" fmla="*/ 25299 w 4383417"/>
              <a:gd name="connsiteY8" fmla="*/ 155792 h 608416"/>
              <a:gd name="connsiteX9" fmla="*/ 9211 w 4383417"/>
              <a:gd name="connsiteY9" fmla="*/ 182831 h 608416"/>
              <a:gd name="connsiteX10" fmla="*/ 7047 w 4383417"/>
              <a:gd name="connsiteY10" fmla="*/ 190893 h 608416"/>
              <a:gd name="connsiteX11" fmla="*/ 94010 w 4383417"/>
              <a:gd name="connsiteY11" fmla="*/ 236501 h 608416"/>
              <a:gd name="connsiteX12" fmla="*/ 94177 w 4383417"/>
              <a:gd name="connsiteY12" fmla="*/ 309794 h 608416"/>
              <a:gd name="connsiteX13" fmla="*/ 2713005 w 4383417"/>
              <a:gd name="connsiteY13" fmla="*/ 320134 h 608416"/>
              <a:gd name="connsiteX14" fmla="*/ 2835941 w 4383417"/>
              <a:gd name="connsiteY14" fmla="*/ 343790 h 608416"/>
              <a:gd name="connsiteX15" fmla="*/ 2922796 w 4383417"/>
              <a:gd name="connsiteY15" fmla="*/ 388348 h 608416"/>
              <a:gd name="connsiteX16" fmla="*/ 3036460 w 4383417"/>
              <a:gd name="connsiteY16" fmla="*/ 461814 h 608416"/>
              <a:gd name="connsiteX17" fmla="*/ 3163007 w 4383417"/>
              <a:gd name="connsiteY17" fmla="*/ 551088 h 608416"/>
              <a:gd name="connsiteX18" fmla="*/ 3252873 w 4383417"/>
              <a:gd name="connsiteY18" fmla="*/ 602846 h 608416"/>
              <a:gd name="connsiteX19" fmla="*/ 3386827 w 4383417"/>
              <a:gd name="connsiteY19" fmla="*/ 608416 h 608416"/>
              <a:gd name="connsiteX20" fmla="*/ 3696073 w 4383417"/>
              <a:gd name="connsiteY20" fmla="*/ 501067 h 608416"/>
              <a:gd name="connsiteX21" fmla="*/ 3976687 w 4383417"/>
              <a:gd name="connsiteY21" fmla="*/ 451409 h 608416"/>
              <a:gd name="connsiteX22" fmla="*/ 4348554 w 4383417"/>
              <a:gd name="connsiteY22" fmla="*/ 414872 h 608416"/>
              <a:gd name="connsiteX23" fmla="*/ 4367126 w 4383417"/>
              <a:gd name="connsiteY23" fmla="*/ 286956 h 608416"/>
              <a:gd name="connsiteX24" fmla="*/ 4344647 w 4383417"/>
              <a:gd name="connsiteY24" fmla="*/ 186496 h 608416"/>
              <a:gd name="connsiteX25" fmla="*/ 4335808 w 4383417"/>
              <a:gd name="connsiteY25" fmla="*/ 140896 h 608416"/>
              <a:gd name="connsiteX26" fmla="*/ 4312062 w 4383417"/>
              <a:gd name="connsiteY26" fmla="*/ 10866 h 608416"/>
              <a:gd name="connsiteX27" fmla="*/ 4204635 w 4383417"/>
              <a:gd name="connsiteY27" fmla="*/ 6359 h 608416"/>
              <a:gd name="connsiteX28" fmla="*/ 3993710 w 4383417"/>
              <a:gd name="connsiteY28" fmla="*/ 13697 h 608416"/>
              <a:gd name="connsiteX29" fmla="*/ 3315114 w 4383417"/>
              <a:gd name="connsiteY29" fmla="*/ 19216 h 608416"/>
              <a:gd name="connsiteX30" fmla="*/ 3318807 w 4383417"/>
              <a:gd name="connsiteY30" fmla="*/ 93269 h 608416"/>
              <a:gd name="connsiteX31" fmla="*/ 309385 w 4383417"/>
              <a:gd name="connsiteY31" fmla="*/ 122768 h 608416"/>
              <a:gd name="connsiteX32" fmla="*/ 293984 w 4383417"/>
              <a:gd name="connsiteY32" fmla="*/ 47886 h 608416"/>
              <a:gd name="connsiteX0" fmla="*/ 293984 w 4391167"/>
              <a:gd name="connsiteY0" fmla="*/ 47886 h 608416"/>
              <a:gd name="connsiteX1" fmla="*/ 274857 w 4391167"/>
              <a:gd name="connsiteY1" fmla="*/ 41534 h 608416"/>
              <a:gd name="connsiteX2" fmla="*/ 198650 w 4391167"/>
              <a:gd name="connsiteY2" fmla="*/ 44852 h 608416"/>
              <a:gd name="connsiteX3" fmla="*/ 132680 w 4391167"/>
              <a:gd name="connsiteY3" fmla="*/ 52884 h 608416"/>
              <a:gd name="connsiteX4" fmla="*/ 103373 w 4391167"/>
              <a:gd name="connsiteY4" fmla="*/ 75160 h 608416"/>
              <a:gd name="connsiteX5" fmla="*/ 79951 w 4391167"/>
              <a:gd name="connsiteY5" fmla="*/ 99349 h 608416"/>
              <a:gd name="connsiteX6" fmla="*/ 59588 w 4391167"/>
              <a:gd name="connsiteY6" fmla="*/ 121768 h 608416"/>
              <a:gd name="connsiteX7" fmla="*/ 44052 w 4391167"/>
              <a:gd name="connsiteY7" fmla="*/ 136076 h 608416"/>
              <a:gd name="connsiteX8" fmla="*/ 25299 w 4391167"/>
              <a:gd name="connsiteY8" fmla="*/ 155792 h 608416"/>
              <a:gd name="connsiteX9" fmla="*/ 9211 w 4391167"/>
              <a:gd name="connsiteY9" fmla="*/ 182831 h 608416"/>
              <a:gd name="connsiteX10" fmla="*/ 7047 w 4391167"/>
              <a:gd name="connsiteY10" fmla="*/ 190893 h 608416"/>
              <a:gd name="connsiteX11" fmla="*/ 94010 w 4391167"/>
              <a:gd name="connsiteY11" fmla="*/ 236501 h 608416"/>
              <a:gd name="connsiteX12" fmla="*/ 94177 w 4391167"/>
              <a:gd name="connsiteY12" fmla="*/ 309794 h 608416"/>
              <a:gd name="connsiteX13" fmla="*/ 2713005 w 4391167"/>
              <a:gd name="connsiteY13" fmla="*/ 320134 h 608416"/>
              <a:gd name="connsiteX14" fmla="*/ 2835941 w 4391167"/>
              <a:gd name="connsiteY14" fmla="*/ 343790 h 608416"/>
              <a:gd name="connsiteX15" fmla="*/ 2922796 w 4391167"/>
              <a:gd name="connsiteY15" fmla="*/ 388348 h 608416"/>
              <a:gd name="connsiteX16" fmla="*/ 3036460 w 4391167"/>
              <a:gd name="connsiteY16" fmla="*/ 461814 h 608416"/>
              <a:gd name="connsiteX17" fmla="*/ 3163007 w 4391167"/>
              <a:gd name="connsiteY17" fmla="*/ 551088 h 608416"/>
              <a:gd name="connsiteX18" fmla="*/ 3252873 w 4391167"/>
              <a:gd name="connsiteY18" fmla="*/ 602846 h 608416"/>
              <a:gd name="connsiteX19" fmla="*/ 3386827 w 4391167"/>
              <a:gd name="connsiteY19" fmla="*/ 608416 h 608416"/>
              <a:gd name="connsiteX20" fmla="*/ 3696073 w 4391167"/>
              <a:gd name="connsiteY20" fmla="*/ 501067 h 608416"/>
              <a:gd name="connsiteX21" fmla="*/ 3976687 w 4391167"/>
              <a:gd name="connsiteY21" fmla="*/ 451409 h 608416"/>
              <a:gd name="connsiteX22" fmla="*/ 4360161 w 4391167"/>
              <a:gd name="connsiteY22" fmla="*/ 422339 h 608416"/>
              <a:gd name="connsiteX23" fmla="*/ 4367126 w 4391167"/>
              <a:gd name="connsiteY23" fmla="*/ 286956 h 608416"/>
              <a:gd name="connsiteX24" fmla="*/ 4344647 w 4391167"/>
              <a:gd name="connsiteY24" fmla="*/ 186496 h 608416"/>
              <a:gd name="connsiteX25" fmla="*/ 4335808 w 4391167"/>
              <a:gd name="connsiteY25" fmla="*/ 140896 h 608416"/>
              <a:gd name="connsiteX26" fmla="*/ 4312062 w 4391167"/>
              <a:gd name="connsiteY26" fmla="*/ 10866 h 608416"/>
              <a:gd name="connsiteX27" fmla="*/ 4204635 w 4391167"/>
              <a:gd name="connsiteY27" fmla="*/ 6359 h 608416"/>
              <a:gd name="connsiteX28" fmla="*/ 3993710 w 4391167"/>
              <a:gd name="connsiteY28" fmla="*/ 13697 h 608416"/>
              <a:gd name="connsiteX29" fmla="*/ 3315114 w 4391167"/>
              <a:gd name="connsiteY29" fmla="*/ 19216 h 608416"/>
              <a:gd name="connsiteX30" fmla="*/ 3318807 w 4391167"/>
              <a:gd name="connsiteY30" fmla="*/ 93269 h 608416"/>
              <a:gd name="connsiteX31" fmla="*/ 309385 w 4391167"/>
              <a:gd name="connsiteY31" fmla="*/ 122768 h 608416"/>
              <a:gd name="connsiteX32" fmla="*/ 293984 w 4391167"/>
              <a:gd name="connsiteY32" fmla="*/ 47886 h 60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167" h="608416">
                <a:moveTo>
                  <a:pt x="293984" y="47886"/>
                </a:moveTo>
                <a:cubicBezTo>
                  <a:pt x="287262" y="33725"/>
                  <a:pt x="289269" y="41712"/>
                  <a:pt x="274857" y="41534"/>
                </a:cubicBezTo>
                <a:cubicBezTo>
                  <a:pt x="260445" y="41356"/>
                  <a:pt x="221379" y="42338"/>
                  <a:pt x="198650" y="44852"/>
                </a:cubicBezTo>
                <a:cubicBezTo>
                  <a:pt x="175921" y="47366"/>
                  <a:pt x="147860" y="46760"/>
                  <a:pt x="132680" y="52884"/>
                </a:cubicBezTo>
                <a:cubicBezTo>
                  <a:pt x="98617" y="58757"/>
                  <a:pt x="117529" y="64014"/>
                  <a:pt x="103373" y="75160"/>
                </a:cubicBezTo>
                <a:cubicBezTo>
                  <a:pt x="93846" y="82741"/>
                  <a:pt x="89223" y="91916"/>
                  <a:pt x="79951" y="99349"/>
                </a:cubicBezTo>
                <a:cubicBezTo>
                  <a:pt x="70680" y="106782"/>
                  <a:pt x="68271" y="116449"/>
                  <a:pt x="59588" y="121768"/>
                </a:cubicBezTo>
                <a:cubicBezTo>
                  <a:pt x="50905" y="127087"/>
                  <a:pt x="49002" y="130848"/>
                  <a:pt x="44052" y="136076"/>
                </a:cubicBezTo>
                <a:cubicBezTo>
                  <a:pt x="39102" y="141304"/>
                  <a:pt x="33805" y="148801"/>
                  <a:pt x="25299" y="155792"/>
                </a:cubicBezTo>
                <a:cubicBezTo>
                  <a:pt x="16793" y="162783"/>
                  <a:pt x="14966" y="177480"/>
                  <a:pt x="9211" y="182831"/>
                </a:cubicBezTo>
                <a:cubicBezTo>
                  <a:pt x="3456" y="188182"/>
                  <a:pt x="-7086" y="181948"/>
                  <a:pt x="7047" y="190893"/>
                </a:cubicBezTo>
                <a:cubicBezTo>
                  <a:pt x="21180" y="199838"/>
                  <a:pt x="84100" y="200986"/>
                  <a:pt x="94010" y="236501"/>
                </a:cubicBezTo>
                <a:cubicBezTo>
                  <a:pt x="93382" y="283519"/>
                  <a:pt x="94805" y="262776"/>
                  <a:pt x="94177" y="309794"/>
                </a:cubicBezTo>
                <a:lnTo>
                  <a:pt x="2713005" y="320134"/>
                </a:lnTo>
                <a:cubicBezTo>
                  <a:pt x="2734282" y="327600"/>
                  <a:pt x="2814664" y="336324"/>
                  <a:pt x="2835941" y="343790"/>
                </a:cubicBezTo>
                <a:lnTo>
                  <a:pt x="2922796" y="388348"/>
                </a:lnTo>
                <a:lnTo>
                  <a:pt x="3036460" y="461814"/>
                </a:lnTo>
                <a:cubicBezTo>
                  <a:pt x="3083543" y="485585"/>
                  <a:pt x="3115924" y="527317"/>
                  <a:pt x="3163007" y="551088"/>
                </a:cubicBezTo>
                <a:lnTo>
                  <a:pt x="3252873" y="602846"/>
                </a:lnTo>
                <a:lnTo>
                  <a:pt x="3386827" y="608416"/>
                </a:lnTo>
                <a:cubicBezTo>
                  <a:pt x="3454783" y="591470"/>
                  <a:pt x="3612378" y="539905"/>
                  <a:pt x="3696073" y="501067"/>
                </a:cubicBezTo>
                <a:cubicBezTo>
                  <a:pt x="3801178" y="471066"/>
                  <a:pt x="3866048" y="467362"/>
                  <a:pt x="3976687" y="451409"/>
                </a:cubicBezTo>
                <a:lnTo>
                  <a:pt x="4360161" y="422339"/>
                </a:lnTo>
                <a:cubicBezTo>
                  <a:pt x="4425234" y="394930"/>
                  <a:pt x="4367777" y="325019"/>
                  <a:pt x="4367126" y="286956"/>
                </a:cubicBezTo>
                <a:cubicBezTo>
                  <a:pt x="4366475" y="248893"/>
                  <a:pt x="4351142" y="210101"/>
                  <a:pt x="4344647" y="186496"/>
                </a:cubicBezTo>
                <a:cubicBezTo>
                  <a:pt x="4338152" y="162891"/>
                  <a:pt x="4341856" y="175031"/>
                  <a:pt x="4335808" y="140896"/>
                </a:cubicBezTo>
                <a:cubicBezTo>
                  <a:pt x="4329760" y="106761"/>
                  <a:pt x="4319126" y="33947"/>
                  <a:pt x="4312062" y="10866"/>
                </a:cubicBezTo>
                <a:cubicBezTo>
                  <a:pt x="4304998" y="-12215"/>
                  <a:pt x="4254904" y="9077"/>
                  <a:pt x="4204635" y="6359"/>
                </a:cubicBezTo>
                <a:cubicBezTo>
                  <a:pt x="4138371" y="7253"/>
                  <a:pt x="4059974" y="12803"/>
                  <a:pt x="3993710" y="13697"/>
                </a:cubicBezTo>
                <a:lnTo>
                  <a:pt x="3315114" y="19216"/>
                </a:lnTo>
                <a:lnTo>
                  <a:pt x="3318807" y="93269"/>
                </a:lnTo>
                <a:lnTo>
                  <a:pt x="309385" y="122768"/>
                </a:lnTo>
                <a:cubicBezTo>
                  <a:pt x="283487" y="111172"/>
                  <a:pt x="332181" y="36412"/>
                  <a:pt x="293984" y="478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40</a:t>
            </a:fld>
            <a:endParaRPr kumimoji="1" lang="ja-JP" altLang="en-US" dirty="0"/>
          </a:p>
        </p:txBody>
      </p:sp>
    </p:spTree>
    <p:extLst>
      <p:ext uri="{BB962C8B-B14F-4D97-AF65-F5344CB8AC3E}">
        <p14:creationId xmlns:p14="http://schemas.microsoft.com/office/powerpoint/2010/main" val="1029565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603" y="2640562"/>
            <a:ext cx="3054597" cy="3107458"/>
          </a:xfrm>
          <a:prstGeom prst="rect">
            <a:avLst/>
          </a:prstGeom>
        </p:spPr>
      </p:pic>
      <p:sp>
        <p:nvSpPr>
          <p:cNvPr id="5"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⑩</a:t>
            </a:r>
            <a:r>
              <a:rPr lang="ja-JP" altLang="en-US" sz="1600" b="1" dirty="0" smtClean="0">
                <a:solidFill>
                  <a:schemeClr val="tx1"/>
                </a:solidFill>
                <a:latin typeface="+mj-ea"/>
              </a:rPr>
              <a:t>　Ｋ</a:t>
            </a:r>
            <a:r>
              <a:rPr lang="ja-JP" altLang="en-US" sz="1600" b="1" dirty="0">
                <a:solidFill>
                  <a:schemeClr val="tx1"/>
                </a:solidFill>
                <a:latin typeface="+mj-ea"/>
              </a:rPr>
              <a:t>Ｆ</a:t>
            </a:r>
            <a:r>
              <a:rPr lang="ja-JP" altLang="en-US" sz="1600" b="1" dirty="0" smtClean="0">
                <a:solidFill>
                  <a:schemeClr val="tx1"/>
                </a:solidFill>
                <a:latin typeface="+mj-ea"/>
              </a:rPr>
              <a:t>地区荷さばき地（船客上屋を含む）</a:t>
            </a:r>
            <a:endParaRPr kumimoji="1" lang="ja-JP" altLang="en-US" sz="1600" b="1" dirty="0">
              <a:solidFill>
                <a:schemeClr val="tx1"/>
              </a:solidFill>
              <a:latin typeface="+mj-ea"/>
            </a:endParaRPr>
          </a:p>
        </p:txBody>
      </p:sp>
      <p:sp>
        <p:nvSpPr>
          <p:cNvPr id="10" name="正方形/長方形 9"/>
          <p:cNvSpPr/>
          <p:nvPr/>
        </p:nvSpPr>
        <p:spPr>
          <a:xfrm>
            <a:off x="105636" y="1124178"/>
            <a:ext cx="4401225" cy="1459534"/>
          </a:xfrm>
          <a:prstGeom prst="rect">
            <a:avLst/>
          </a:prstGeom>
          <a:ln w="22225">
            <a:solidFill>
              <a:schemeClr val="accent1"/>
            </a:solidFill>
          </a:ln>
        </p:spPr>
        <p:txBody>
          <a:bodyPr wrap="square" anchor="ctr">
            <a:noAutofit/>
          </a:bodyPr>
          <a:lstStyle/>
          <a:p>
            <a:pPr lvl="0" algn="just">
              <a:spcAft>
                <a:spcPts val="0"/>
              </a:spcAft>
            </a:pPr>
            <a:r>
              <a:rPr lang="ja-JP" altLang="en-US" sz="1200" b="1" u="sng" kern="100" dirty="0" smtClean="0">
                <a:latin typeface="+mn-ea"/>
                <a:cs typeface="Times New Roman" panose="02020603050405020304" pitchFamily="18" charset="0"/>
              </a:rPr>
              <a:t>ＫＦ地区荷さばき地の役割</a:t>
            </a: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ＫＦ地区は、ＫＦ</a:t>
            </a:r>
            <a:r>
              <a:rPr lang="en-US" altLang="ja-JP" sz="1200" kern="100" dirty="0" smtClean="0">
                <a:latin typeface="+mn-ea"/>
                <a:cs typeface="Times New Roman" panose="02020603050405020304" pitchFamily="18" charset="0"/>
              </a:rPr>
              <a:t>-1</a:t>
            </a:r>
            <a:r>
              <a:rPr lang="ja-JP" altLang="en-US" sz="1200" kern="100" dirty="0">
                <a:latin typeface="+mn-ea"/>
                <a:cs typeface="Times New Roman" panose="02020603050405020304" pitchFamily="18" charset="0"/>
              </a:rPr>
              <a:t>及</a:t>
            </a:r>
            <a:r>
              <a:rPr lang="ja-JP" altLang="en-US" sz="1200" kern="100" dirty="0" smtClean="0">
                <a:latin typeface="+mn-ea"/>
                <a:cs typeface="Times New Roman" panose="02020603050405020304" pitchFamily="18" charset="0"/>
              </a:rPr>
              <a:t>びＫＦ</a:t>
            </a:r>
            <a:r>
              <a:rPr lang="en-US" altLang="ja-JP" sz="1200" kern="100" dirty="0" smtClean="0">
                <a:latin typeface="+mn-ea"/>
                <a:cs typeface="Times New Roman" panose="02020603050405020304" pitchFamily="18" charset="0"/>
              </a:rPr>
              <a:t>-</a:t>
            </a:r>
            <a:r>
              <a:rPr lang="en-US" altLang="ja-JP" sz="1200" kern="100" dirty="0">
                <a:latin typeface="+mn-ea"/>
                <a:cs typeface="Times New Roman" panose="02020603050405020304" pitchFamily="18" charset="0"/>
              </a:rPr>
              <a:t>2</a:t>
            </a:r>
            <a:r>
              <a:rPr lang="ja-JP" altLang="en-US" sz="1200" kern="100" dirty="0" smtClean="0">
                <a:latin typeface="+mn-ea"/>
                <a:cs typeface="Times New Roman" panose="02020603050405020304" pitchFamily="18" charset="0"/>
              </a:rPr>
              <a:t>の</a:t>
            </a:r>
            <a:r>
              <a:rPr lang="en-US" altLang="ja-JP" sz="1200" kern="100" dirty="0" smtClean="0">
                <a:latin typeface="+mn-ea"/>
                <a:cs typeface="Times New Roman" panose="02020603050405020304" pitchFamily="18" charset="0"/>
              </a:rPr>
              <a:t>2</a:t>
            </a:r>
            <a:r>
              <a:rPr lang="ja-JP" altLang="en-US" sz="1200" kern="100" dirty="0" smtClean="0">
                <a:latin typeface="+mn-ea"/>
                <a:cs typeface="Times New Roman" panose="02020603050405020304" pitchFamily="18" charset="0"/>
              </a:rPr>
              <a:t>バースから構成されており、背後地には咲洲国際船客上屋及びコンテナヤード、雑貨上屋等の荷さばき地施設が整備されている。</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現在、定期船として外航フェリーが寄港している（大阪ー上海便が週</a:t>
            </a:r>
            <a:r>
              <a:rPr lang="en-US" altLang="ja-JP" sz="1200" kern="100" dirty="0" smtClean="0">
                <a:latin typeface="+mn-ea"/>
                <a:cs typeface="Times New Roman" panose="02020603050405020304" pitchFamily="18" charset="0"/>
              </a:rPr>
              <a:t>1</a:t>
            </a:r>
            <a:r>
              <a:rPr lang="ja-JP" altLang="en-US" sz="1200" kern="100" dirty="0" smtClean="0">
                <a:latin typeface="+mn-ea"/>
                <a:cs typeface="Times New Roman" panose="02020603050405020304" pitchFamily="18" charset="0"/>
              </a:rPr>
              <a:t>便及び</a:t>
            </a:r>
            <a:r>
              <a:rPr lang="en-US" altLang="ja-JP" sz="1200" kern="100" dirty="0" smtClean="0">
                <a:latin typeface="+mn-ea"/>
                <a:cs typeface="Times New Roman" panose="02020603050405020304" pitchFamily="18" charset="0"/>
              </a:rPr>
              <a:t>2</a:t>
            </a:r>
            <a:r>
              <a:rPr lang="ja-JP" altLang="en-US" sz="1200" kern="100" dirty="0" smtClean="0">
                <a:latin typeface="+mn-ea"/>
                <a:cs typeface="Times New Roman" panose="02020603050405020304" pitchFamily="18" charset="0"/>
              </a:rPr>
              <a:t>週</a:t>
            </a:r>
            <a:r>
              <a:rPr lang="en-US" altLang="ja-JP" sz="1200" kern="100" dirty="0" smtClean="0">
                <a:latin typeface="+mn-ea"/>
                <a:cs typeface="Times New Roman" panose="02020603050405020304" pitchFamily="18" charset="0"/>
              </a:rPr>
              <a:t>1</a:t>
            </a:r>
            <a:r>
              <a:rPr lang="ja-JP" altLang="en-US" sz="1200" kern="100" dirty="0" smtClean="0">
                <a:latin typeface="+mn-ea"/>
                <a:cs typeface="Times New Roman" panose="02020603050405020304" pitchFamily="18" charset="0"/>
              </a:rPr>
              <a:t>便、大阪ー釜山便が週</a:t>
            </a:r>
            <a:r>
              <a:rPr lang="en-US" altLang="ja-JP" sz="1200" kern="100" dirty="0">
                <a:latin typeface="+mn-ea"/>
                <a:cs typeface="Times New Roman" panose="02020603050405020304" pitchFamily="18" charset="0"/>
              </a:rPr>
              <a:t>3</a:t>
            </a:r>
            <a:r>
              <a:rPr lang="ja-JP" altLang="en-US" sz="1200" kern="100" dirty="0" smtClean="0">
                <a:latin typeface="+mn-ea"/>
                <a:cs typeface="Times New Roman" panose="02020603050405020304" pitchFamily="18" charset="0"/>
              </a:rPr>
              <a:t>便）。</a:t>
            </a:r>
            <a:endParaRPr lang="ja-JP" altLang="en-US" sz="1200" kern="100" dirty="0">
              <a:latin typeface="+mn-ea"/>
              <a:cs typeface="Times New Roman" panose="02020603050405020304" pitchFamily="18" charset="0"/>
            </a:endParaRPr>
          </a:p>
        </p:txBody>
      </p:sp>
      <p:sp>
        <p:nvSpPr>
          <p:cNvPr id="11" name="正方形/長方形 10"/>
          <p:cNvSpPr/>
          <p:nvPr/>
        </p:nvSpPr>
        <p:spPr>
          <a:xfrm>
            <a:off x="4612497" y="1124178"/>
            <a:ext cx="4439112" cy="980723"/>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咲洲国際船客上屋は、旅客の入出国手続きに関しての使用については使用料を徴収していない（平成</a:t>
            </a:r>
            <a:r>
              <a:rPr lang="en-US" altLang="ja-JP" sz="1200" dirty="0" smtClean="0">
                <a:latin typeface="+mn-ea"/>
                <a:cs typeface="Times New Roman" panose="02020603050405020304" pitchFamily="18" charset="0"/>
              </a:rPr>
              <a:t>26</a:t>
            </a:r>
            <a:r>
              <a:rPr lang="ja-JP" altLang="en-US" sz="1200" dirty="0" smtClean="0">
                <a:latin typeface="+mn-ea"/>
                <a:cs typeface="Times New Roman" panose="02020603050405020304" pitchFamily="18" charset="0"/>
              </a:rPr>
              <a:t>年</a:t>
            </a:r>
            <a:r>
              <a:rPr lang="en-US" altLang="ja-JP" sz="1200" dirty="0" smtClean="0">
                <a:latin typeface="+mn-ea"/>
                <a:cs typeface="Times New Roman" panose="02020603050405020304" pitchFamily="18" charset="0"/>
              </a:rPr>
              <a:t>6</a:t>
            </a:r>
            <a:r>
              <a:rPr lang="ja-JP" altLang="en-US" sz="1200" dirty="0" smtClean="0">
                <a:latin typeface="+mn-ea"/>
                <a:cs typeface="Times New Roman" panose="02020603050405020304" pitchFamily="18" charset="0"/>
              </a:rPr>
              <a:t>月から実施）ため、収支採算がとれない。</a:t>
            </a:r>
            <a:endParaRPr lang="ja-JP" altLang="en-US" sz="1200" dirty="0">
              <a:latin typeface="+mn-ea"/>
              <a:cs typeface="Times New Roman" panose="02020603050405020304" pitchFamily="18" charset="0"/>
            </a:endParaRPr>
          </a:p>
        </p:txBody>
      </p:sp>
      <p:sp>
        <p:nvSpPr>
          <p:cNvPr id="12" name="正方形/長方形 11"/>
          <p:cNvSpPr/>
          <p:nvPr/>
        </p:nvSpPr>
        <p:spPr>
          <a:xfrm>
            <a:off x="4616273" y="1128102"/>
            <a:ext cx="2234335"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sp>
        <p:nvSpPr>
          <p:cNvPr id="13" name="角丸四角形 12"/>
          <p:cNvSpPr/>
          <p:nvPr/>
        </p:nvSpPr>
        <p:spPr>
          <a:xfrm>
            <a:off x="75082" y="5804870"/>
            <a:ext cx="8986775" cy="101432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「経営改善</a:t>
            </a:r>
            <a:r>
              <a:rPr lang="ja-JP" altLang="en-US" sz="1200" b="1" u="sng" dirty="0">
                <a:solidFill>
                  <a:schemeClr val="bg1"/>
                </a:solidFill>
                <a:effectLst>
                  <a:outerShdw blurRad="38100" dist="38100" dir="2700000" algn="tl">
                    <a:srgbClr val="000000">
                      <a:alpha val="43137"/>
                    </a:srgbClr>
                  </a:outerShdw>
                </a:effectLst>
                <a:latin typeface="+mj-ea"/>
                <a:ea typeface="+mj-ea"/>
              </a:rPr>
              <a:t>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pPr marL="171450" indent="-171450">
              <a:buFont typeface="Arial" panose="020B0604020202020204" pitchFamily="34" charset="0"/>
              <a:buChar char="•"/>
            </a:pPr>
            <a:r>
              <a:rPr lang="ja-JP" altLang="en-US" sz="1200" b="1" dirty="0">
                <a:solidFill>
                  <a:schemeClr val="bg1"/>
                </a:solidFill>
                <a:latin typeface="+mj-ea"/>
              </a:rPr>
              <a:t>咲洲国際船客上屋は国際フェリーが大阪港に定着するために必要不可欠な施設であり、</a:t>
            </a:r>
            <a:r>
              <a:rPr lang="ja-JP" altLang="en-US" sz="1200" b="1" dirty="0" smtClean="0">
                <a:solidFill>
                  <a:schemeClr val="bg1"/>
                </a:solidFill>
                <a:latin typeface="+mj-ea"/>
              </a:rPr>
              <a:t>引き続き、港湾</a:t>
            </a:r>
            <a:r>
              <a:rPr lang="ja-JP" altLang="en-US" sz="1200" b="1" dirty="0">
                <a:solidFill>
                  <a:schemeClr val="bg1"/>
                </a:solidFill>
                <a:latin typeface="+mj-ea"/>
              </a:rPr>
              <a:t>施設提供事業で運営していくとともに、今後も国際フェリー貨物の取扱量の増加を促進するため、競争力強化を図っていく</a:t>
            </a:r>
            <a:r>
              <a:rPr lang="ja-JP" altLang="en-US" sz="1200" b="1" dirty="0" smtClean="0">
                <a:solidFill>
                  <a:schemeClr val="bg1"/>
                </a:solidFill>
                <a:latin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latin typeface="+mn-ea"/>
              </a:rPr>
              <a:t>（</a:t>
            </a:r>
            <a:r>
              <a:rPr lang="ja-JP" altLang="en-US" sz="1200" b="1" dirty="0">
                <a:solidFill>
                  <a:schemeClr val="bg1"/>
                </a:solidFill>
                <a:latin typeface="+mn-ea"/>
              </a:rPr>
              <a:t>中</a:t>
            </a:r>
            <a:r>
              <a:rPr lang="ja-JP" altLang="en-US" sz="1200" b="1" dirty="0" smtClean="0">
                <a:solidFill>
                  <a:schemeClr val="bg1"/>
                </a:solidFill>
                <a:latin typeface="+mn-ea"/>
              </a:rPr>
              <a:t>期的取組）</a:t>
            </a:r>
            <a:endParaRPr lang="en-US" altLang="ja-JP" sz="1200" b="1" dirty="0" smtClean="0">
              <a:solidFill>
                <a:schemeClr val="bg1"/>
              </a:solidFill>
              <a:latin typeface="+mn-ea"/>
            </a:endParaRPr>
          </a:p>
          <a:p>
            <a:pPr marL="171450" indent="-171450">
              <a:buFont typeface="Arial" panose="020B0604020202020204" pitchFamily="34" charset="0"/>
              <a:buChar char="•"/>
            </a:pPr>
            <a:r>
              <a:rPr lang="ja-JP" altLang="en-US" sz="1200" b="1" dirty="0" smtClean="0">
                <a:solidFill>
                  <a:schemeClr val="bg1"/>
                </a:solidFill>
                <a:latin typeface="+mn-ea"/>
              </a:rPr>
              <a:t>本荷さばき地の底地を優先的に大阪港埋立事業から取得し収支の黒字化を図る。</a:t>
            </a:r>
            <a:endParaRPr lang="en-US" altLang="ja-JP" sz="1200" b="1" dirty="0" smtClean="0">
              <a:solidFill>
                <a:schemeClr val="bg1"/>
              </a:solidFill>
              <a:latin typeface="+mn-ea"/>
            </a:endParaRPr>
          </a:p>
        </p:txBody>
      </p:sp>
      <p:sp>
        <p:nvSpPr>
          <p:cNvPr id="15" name="正方形/長方形 14"/>
          <p:cNvSpPr/>
          <p:nvPr/>
        </p:nvSpPr>
        <p:spPr>
          <a:xfrm>
            <a:off x="2165804" y="2672088"/>
            <a:ext cx="1677115" cy="6990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b="1" u="sng" dirty="0" smtClean="0">
                <a:solidFill>
                  <a:schemeClr val="tx1"/>
                </a:solidFill>
              </a:rPr>
              <a:t>凡例</a:t>
            </a:r>
            <a:endParaRPr kumimoji="1" lang="en-US" altLang="ja-JP" sz="800" b="1" u="sng" dirty="0" smtClean="0">
              <a:solidFill>
                <a:schemeClr val="tx1"/>
              </a:solidFill>
            </a:endParaRPr>
          </a:p>
          <a:p>
            <a:r>
              <a:rPr lang="ja-JP" altLang="en-US" sz="800" dirty="0" smtClean="0">
                <a:solidFill>
                  <a:schemeClr val="tx1"/>
                </a:solidFill>
              </a:rPr>
              <a:t>　　　　　</a:t>
            </a:r>
            <a:endParaRPr lang="en-US" altLang="ja-JP" sz="800" dirty="0" smtClean="0">
              <a:solidFill>
                <a:schemeClr val="tx1"/>
              </a:solidFill>
            </a:endParaRPr>
          </a:p>
          <a:p>
            <a:r>
              <a:rPr lang="ja-JP" altLang="en-US" sz="800" dirty="0">
                <a:solidFill>
                  <a:schemeClr val="tx1"/>
                </a:solidFill>
              </a:rPr>
              <a:t>　</a:t>
            </a:r>
            <a:r>
              <a:rPr lang="ja-JP" altLang="en-US" sz="800" dirty="0" smtClean="0">
                <a:solidFill>
                  <a:schemeClr val="tx1"/>
                </a:solidFill>
              </a:rPr>
              <a:t>　　　　荷さばき地　　　</a:t>
            </a:r>
            <a:endParaRPr lang="en-US" altLang="ja-JP" sz="800" dirty="0" smtClean="0">
              <a:solidFill>
                <a:schemeClr val="tx1"/>
              </a:solidFill>
            </a:endParaRPr>
          </a:p>
          <a:p>
            <a:r>
              <a:rPr lang="ja-JP" altLang="en-US" sz="800" dirty="0" smtClean="0">
                <a:solidFill>
                  <a:schemeClr val="tx1"/>
                </a:solidFill>
              </a:rPr>
              <a:t>　　　　　一体使用荷さばき地</a:t>
            </a:r>
            <a:endParaRPr lang="en-US" altLang="ja-JP" sz="800" dirty="0" smtClean="0">
              <a:solidFill>
                <a:schemeClr val="tx1"/>
              </a:solidFill>
            </a:endParaRPr>
          </a:p>
          <a:p>
            <a:r>
              <a:rPr lang="ja-JP" altLang="en-US" sz="800" dirty="0" smtClean="0">
                <a:solidFill>
                  <a:schemeClr val="tx1"/>
                </a:solidFill>
              </a:rPr>
              <a:t>　　　　　上屋</a:t>
            </a:r>
            <a:endParaRPr lang="en-US" altLang="ja-JP" sz="800" dirty="0">
              <a:solidFill>
                <a:schemeClr val="tx1"/>
              </a:solidFill>
            </a:endParaRPr>
          </a:p>
        </p:txBody>
      </p:sp>
      <p:sp>
        <p:nvSpPr>
          <p:cNvPr id="16" name="フリーフォーム 15"/>
          <p:cNvSpPr/>
          <p:nvPr/>
        </p:nvSpPr>
        <p:spPr>
          <a:xfrm>
            <a:off x="2264542" y="2973311"/>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2264542" y="3087454"/>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dk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2264542" y="3207673"/>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2482093">
            <a:off x="817468" y="3968839"/>
            <a:ext cx="3090364" cy="725282"/>
          </a:xfrm>
          <a:custGeom>
            <a:avLst/>
            <a:gdLst>
              <a:gd name="connsiteX0" fmla="*/ 0 w 1031018"/>
              <a:gd name="connsiteY0" fmla="*/ 0 h 522317"/>
              <a:gd name="connsiteX1" fmla="*/ 1031018 w 1031018"/>
              <a:gd name="connsiteY1" fmla="*/ 0 h 522317"/>
              <a:gd name="connsiteX2" fmla="*/ 1031018 w 1031018"/>
              <a:gd name="connsiteY2" fmla="*/ 522317 h 522317"/>
              <a:gd name="connsiteX3" fmla="*/ 0 w 1031018"/>
              <a:gd name="connsiteY3" fmla="*/ 522317 h 522317"/>
              <a:gd name="connsiteX4" fmla="*/ 0 w 1031018"/>
              <a:gd name="connsiteY4" fmla="*/ 0 h 522317"/>
              <a:gd name="connsiteX0" fmla="*/ 156201 w 1187219"/>
              <a:gd name="connsiteY0" fmla="*/ 0 h 522317"/>
              <a:gd name="connsiteX1" fmla="*/ 1187219 w 1187219"/>
              <a:gd name="connsiteY1" fmla="*/ 0 h 522317"/>
              <a:gd name="connsiteX2" fmla="*/ 1187219 w 1187219"/>
              <a:gd name="connsiteY2" fmla="*/ 522317 h 522317"/>
              <a:gd name="connsiteX3" fmla="*/ 156201 w 1187219"/>
              <a:gd name="connsiteY3" fmla="*/ 522317 h 522317"/>
              <a:gd name="connsiteX4" fmla="*/ 0 w 1187219"/>
              <a:gd name="connsiteY4" fmla="*/ 102103 h 522317"/>
              <a:gd name="connsiteX5" fmla="*/ 156201 w 1187219"/>
              <a:gd name="connsiteY5" fmla="*/ 0 h 522317"/>
              <a:gd name="connsiteX0" fmla="*/ 163349 w 1187219"/>
              <a:gd name="connsiteY0" fmla="*/ 0 h 528612"/>
              <a:gd name="connsiteX1" fmla="*/ 1187219 w 1187219"/>
              <a:gd name="connsiteY1" fmla="*/ 6295 h 528612"/>
              <a:gd name="connsiteX2" fmla="*/ 1187219 w 1187219"/>
              <a:gd name="connsiteY2" fmla="*/ 528612 h 528612"/>
              <a:gd name="connsiteX3" fmla="*/ 156201 w 1187219"/>
              <a:gd name="connsiteY3" fmla="*/ 528612 h 528612"/>
              <a:gd name="connsiteX4" fmla="*/ 0 w 1187219"/>
              <a:gd name="connsiteY4" fmla="*/ 108398 h 528612"/>
              <a:gd name="connsiteX5" fmla="*/ 163349 w 1187219"/>
              <a:gd name="connsiteY5" fmla="*/ 0 h 528612"/>
              <a:gd name="connsiteX0" fmla="*/ 163349 w 1187219"/>
              <a:gd name="connsiteY0" fmla="*/ 0 h 528612"/>
              <a:gd name="connsiteX1" fmla="*/ 1187219 w 1187219"/>
              <a:gd name="connsiteY1" fmla="*/ 6295 h 528612"/>
              <a:gd name="connsiteX2" fmla="*/ 1187219 w 1187219"/>
              <a:gd name="connsiteY2" fmla="*/ 528612 h 528612"/>
              <a:gd name="connsiteX3" fmla="*/ 156201 w 1187219"/>
              <a:gd name="connsiteY3" fmla="*/ 528612 h 528612"/>
              <a:gd name="connsiteX4" fmla="*/ 0 w 1187219"/>
              <a:gd name="connsiteY4" fmla="*/ 108398 h 528612"/>
              <a:gd name="connsiteX5" fmla="*/ 63909 w 1187219"/>
              <a:gd name="connsiteY5" fmla="*/ 58464 h 528612"/>
              <a:gd name="connsiteX6" fmla="*/ 163349 w 1187219"/>
              <a:gd name="connsiteY6" fmla="*/ 0 h 528612"/>
              <a:gd name="connsiteX0" fmla="*/ 163349 w 1187219"/>
              <a:gd name="connsiteY0" fmla="*/ 101311 h 629923"/>
              <a:gd name="connsiteX1" fmla="*/ 1187219 w 1187219"/>
              <a:gd name="connsiteY1" fmla="*/ 107606 h 629923"/>
              <a:gd name="connsiteX2" fmla="*/ 1187219 w 1187219"/>
              <a:gd name="connsiteY2" fmla="*/ 629923 h 629923"/>
              <a:gd name="connsiteX3" fmla="*/ 156201 w 1187219"/>
              <a:gd name="connsiteY3" fmla="*/ 629923 h 629923"/>
              <a:gd name="connsiteX4" fmla="*/ 0 w 1187219"/>
              <a:gd name="connsiteY4" fmla="*/ 209709 h 629923"/>
              <a:gd name="connsiteX5" fmla="*/ 151660 w 1187219"/>
              <a:gd name="connsiteY5" fmla="*/ 0 h 629923"/>
              <a:gd name="connsiteX6" fmla="*/ 163349 w 1187219"/>
              <a:gd name="connsiteY6" fmla="*/ 101311 h 629923"/>
              <a:gd name="connsiteX0" fmla="*/ 163349 w 1187219"/>
              <a:gd name="connsiteY0" fmla="*/ 101311 h 629923"/>
              <a:gd name="connsiteX1" fmla="*/ 1187219 w 1187219"/>
              <a:gd name="connsiteY1" fmla="*/ 107606 h 629923"/>
              <a:gd name="connsiteX2" fmla="*/ 1187219 w 1187219"/>
              <a:gd name="connsiteY2" fmla="*/ 629923 h 629923"/>
              <a:gd name="connsiteX3" fmla="*/ 156201 w 1187219"/>
              <a:gd name="connsiteY3" fmla="*/ 629923 h 629923"/>
              <a:gd name="connsiteX4" fmla="*/ 0 w 1187219"/>
              <a:gd name="connsiteY4" fmla="*/ 209709 h 629923"/>
              <a:gd name="connsiteX5" fmla="*/ 151660 w 1187219"/>
              <a:gd name="connsiteY5" fmla="*/ 0 h 629923"/>
              <a:gd name="connsiteX6" fmla="*/ 163349 w 1187219"/>
              <a:gd name="connsiteY6" fmla="*/ 101311 h 629923"/>
              <a:gd name="connsiteX0" fmla="*/ 163349 w 1187219"/>
              <a:gd name="connsiteY0" fmla="*/ 101311 h 631933"/>
              <a:gd name="connsiteX1" fmla="*/ 1187219 w 1187219"/>
              <a:gd name="connsiteY1" fmla="*/ 107606 h 631933"/>
              <a:gd name="connsiteX2" fmla="*/ 1187219 w 1187219"/>
              <a:gd name="connsiteY2" fmla="*/ 629923 h 631933"/>
              <a:gd name="connsiteX3" fmla="*/ 644702 w 1187219"/>
              <a:gd name="connsiteY3" fmla="*/ 631933 h 631933"/>
              <a:gd name="connsiteX4" fmla="*/ 156201 w 1187219"/>
              <a:gd name="connsiteY4" fmla="*/ 629923 h 631933"/>
              <a:gd name="connsiteX5" fmla="*/ 0 w 1187219"/>
              <a:gd name="connsiteY5" fmla="*/ 209709 h 631933"/>
              <a:gd name="connsiteX6" fmla="*/ 151660 w 1187219"/>
              <a:gd name="connsiteY6" fmla="*/ 0 h 631933"/>
              <a:gd name="connsiteX7" fmla="*/ 163349 w 1187219"/>
              <a:gd name="connsiteY7" fmla="*/ 101311 h 631933"/>
              <a:gd name="connsiteX0" fmla="*/ 165842 w 1189712"/>
              <a:gd name="connsiteY0" fmla="*/ 101311 h 631933"/>
              <a:gd name="connsiteX1" fmla="*/ 1189712 w 1189712"/>
              <a:gd name="connsiteY1" fmla="*/ 107606 h 631933"/>
              <a:gd name="connsiteX2" fmla="*/ 1189712 w 1189712"/>
              <a:gd name="connsiteY2" fmla="*/ 629923 h 631933"/>
              <a:gd name="connsiteX3" fmla="*/ 647195 w 1189712"/>
              <a:gd name="connsiteY3" fmla="*/ 631933 h 631933"/>
              <a:gd name="connsiteX4" fmla="*/ 158694 w 1189712"/>
              <a:gd name="connsiteY4" fmla="*/ 629923 h 631933"/>
              <a:gd name="connsiteX5" fmla="*/ 2493 w 1189712"/>
              <a:gd name="connsiteY5" fmla="*/ 209709 h 631933"/>
              <a:gd name="connsiteX6" fmla="*/ 68962 w 1189712"/>
              <a:gd name="connsiteY6" fmla="*/ 119446 h 631933"/>
              <a:gd name="connsiteX7" fmla="*/ 154153 w 1189712"/>
              <a:gd name="connsiteY7" fmla="*/ 0 h 631933"/>
              <a:gd name="connsiteX8" fmla="*/ 165842 w 1189712"/>
              <a:gd name="connsiteY8" fmla="*/ 101311 h 631933"/>
              <a:gd name="connsiteX0" fmla="*/ 169209 w 1193079"/>
              <a:gd name="connsiteY0" fmla="*/ 105588 h 636210"/>
              <a:gd name="connsiteX1" fmla="*/ 1193079 w 1193079"/>
              <a:gd name="connsiteY1" fmla="*/ 111883 h 636210"/>
              <a:gd name="connsiteX2" fmla="*/ 1193079 w 1193079"/>
              <a:gd name="connsiteY2" fmla="*/ 634200 h 636210"/>
              <a:gd name="connsiteX3" fmla="*/ 650562 w 1193079"/>
              <a:gd name="connsiteY3" fmla="*/ 636210 h 636210"/>
              <a:gd name="connsiteX4" fmla="*/ 162061 w 1193079"/>
              <a:gd name="connsiteY4" fmla="*/ 634200 h 636210"/>
              <a:gd name="connsiteX5" fmla="*/ 5860 w 1193079"/>
              <a:gd name="connsiteY5" fmla="*/ 213986 h 636210"/>
              <a:gd name="connsiteX6" fmla="*/ 31678 w 1193079"/>
              <a:gd name="connsiteY6" fmla="*/ 19912 h 636210"/>
              <a:gd name="connsiteX7" fmla="*/ 157520 w 1193079"/>
              <a:gd name="connsiteY7" fmla="*/ 4277 h 636210"/>
              <a:gd name="connsiteX8" fmla="*/ 169209 w 1193079"/>
              <a:gd name="connsiteY8" fmla="*/ 105588 h 636210"/>
              <a:gd name="connsiteX0" fmla="*/ 159296 w 1183166"/>
              <a:gd name="connsiteY0" fmla="*/ 105588 h 636210"/>
              <a:gd name="connsiteX1" fmla="*/ 1183166 w 1183166"/>
              <a:gd name="connsiteY1" fmla="*/ 111883 h 636210"/>
              <a:gd name="connsiteX2" fmla="*/ 1183166 w 1183166"/>
              <a:gd name="connsiteY2" fmla="*/ 634200 h 636210"/>
              <a:gd name="connsiteX3" fmla="*/ 640649 w 1183166"/>
              <a:gd name="connsiteY3" fmla="*/ 636210 h 636210"/>
              <a:gd name="connsiteX4" fmla="*/ 152148 w 1183166"/>
              <a:gd name="connsiteY4" fmla="*/ 634200 h 636210"/>
              <a:gd name="connsiteX5" fmla="*/ 9390 w 1183166"/>
              <a:gd name="connsiteY5" fmla="*/ 214839 h 636210"/>
              <a:gd name="connsiteX6" fmla="*/ 21765 w 1183166"/>
              <a:gd name="connsiteY6" fmla="*/ 19912 h 636210"/>
              <a:gd name="connsiteX7" fmla="*/ 147607 w 1183166"/>
              <a:gd name="connsiteY7" fmla="*/ 4277 h 636210"/>
              <a:gd name="connsiteX8" fmla="*/ 159296 w 1183166"/>
              <a:gd name="connsiteY8" fmla="*/ 105588 h 636210"/>
              <a:gd name="connsiteX0" fmla="*/ 159296 w 1183166"/>
              <a:gd name="connsiteY0" fmla="*/ 105588 h 636210"/>
              <a:gd name="connsiteX1" fmla="*/ 1183166 w 1183166"/>
              <a:gd name="connsiteY1" fmla="*/ 111883 h 636210"/>
              <a:gd name="connsiteX2" fmla="*/ 1183166 w 1183166"/>
              <a:gd name="connsiteY2" fmla="*/ 634200 h 636210"/>
              <a:gd name="connsiteX3" fmla="*/ 640649 w 1183166"/>
              <a:gd name="connsiteY3" fmla="*/ 636210 h 636210"/>
              <a:gd name="connsiteX4" fmla="*/ 152148 w 1183166"/>
              <a:gd name="connsiteY4" fmla="*/ 634200 h 636210"/>
              <a:gd name="connsiteX5" fmla="*/ 9390 w 1183166"/>
              <a:gd name="connsiteY5" fmla="*/ 214839 h 636210"/>
              <a:gd name="connsiteX6" fmla="*/ 21765 w 1183166"/>
              <a:gd name="connsiteY6" fmla="*/ 19912 h 636210"/>
              <a:gd name="connsiteX7" fmla="*/ 147607 w 1183166"/>
              <a:gd name="connsiteY7" fmla="*/ 4277 h 636210"/>
              <a:gd name="connsiteX8" fmla="*/ 159296 w 1183166"/>
              <a:gd name="connsiteY8" fmla="*/ 105588 h 636210"/>
              <a:gd name="connsiteX0" fmla="*/ 154733 w 1178603"/>
              <a:gd name="connsiteY0" fmla="*/ 105588 h 636210"/>
              <a:gd name="connsiteX1" fmla="*/ 1178603 w 1178603"/>
              <a:gd name="connsiteY1" fmla="*/ 111883 h 636210"/>
              <a:gd name="connsiteX2" fmla="*/ 1178603 w 1178603"/>
              <a:gd name="connsiteY2" fmla="*/ 634200 h 636210"/>
              <a:gd name="connsiteX3" fmla="*/ 636086 w 1178603"/>
              <a:gd name="connsiteY3" fmla="*/ 636210 h 636210"/>
              <a:gd name="connsiteX4" fmla="*/ 147585 w 1178603"/>
              <a:gd name="connsiteY4" fmla="*/ 634200 h 636210"/>
              <a:gd name="connsiteX5" fmla="*/ 12990 w 1178603"/>
              <a:gd name="connsiteY5" fmla="*/ 245726 h 636210"/>
              <a:gd name="connsiteX6" fmla="*/ 17202 w 1178603"/>
              <a:gd name="connsiteY6" fmla="*/ 19912 h 636210"/>
              <a:gd name="connsiteX7" fmla="*/ 143044 w 1178603"/>
              <a:gd name="connsiteY7" fmla="*/ 4277 h 636210"/>
              <a:gd name="connsiteX8" fmla="*/ 154733 w 1178603"/>
              <a:gd name="connsiteY8" fmla="*/ 105588 h 636210"/>
              <a:gd name="connsiteX0" fmla="*/ 168043 w 1191913"/>
              <a:gd name="connsiteY0" fmla="*/ 101311 h 631933"/>
              <a:gd name="connsiteX1" fmla="*/ 1191913 w 1191913"/>
              <a:gd name="connsiteY1" fmla="*/ 107606 h 631933"/>
              <a:gd name="connsiteX2" fmla="*/ 1191913 w 1191913"/>
              <a:gd name="connsiteY2" fmla="*/ 629923 h 631933"/>
              <a:gd name="connsiteX3" fmla="*/ 649396 w 1191913"/>
              <a:gd name="connsiteY3" fmla="*/ 631933 h 631933"/>
              <a:gd name="connsiteX4" fmla="*/ 160895 w 1191913"/>
              <a:gd name="connsiteY4" fmla="*/ 629923 h 631933"/>
              <a:gd name="connsiteX5" fmla="*/ 26300 w 1191913"/>
              <a:gd name="connsiteY5" fmla="*/ 241449 h 631933"/>
              <a:gd name="connsiteX6" fmla="*/ 30512 w 1191913"/>
              <a:gd name="connsiteY6" fmla="*/ 15635 h 631933"/>
              <a:gd name="connsiteX7" fmla="*/ 5814 w 1191913"/>
              <a:gd name="connsiteY7" fmla="*/ 138918 h 631933"/>
              <a:gd name="connsiteX8" fmla="*/ 156354 w 1191913"/>
              <a:gd name="connsiteY8" fmla="*/ 0 h 631933"/>
              <a:gd name="connsiteX9" fmla="*/ 168043 w 1191913"/>
              <a:gd name="connsiteY9" fmla="*/ 101311 h 631933"/>
              <a:gd name="connsiteX0" fmla="*/ 154733 w 1178603"/>
              <a:gd name="connsiteY0" fmla="*/ 101311 h 631933"/>
              <a:gd name="connsiteX1" fmla="*/ 1178603 w 1178603"/>
              <a:gd name="connsiteY1" fmla="*/ 107606 h 631933"/>
              <a:gd name="connsiteX2" fmla="*/ 1178603 w 1178603"/>
              <a:gd name="connsiteY2" fmla="*/ 629923 h 631933"/>
              <a:gd name="connsiteX3" fmla="*/ 636086 w 1178603"/>
              <a:gd name="connsiteY3" fmla="*/ 631933 h 631933"/>
              <a:gd name="connsiteX4" fmla="*/ 147585 w 1178603"/>
              <a:gd name="connsiteY4" fmla="*/ 629923 h 631933"/>
              <a:gd name="connsiteX5" fmla="*/ 12990 w 1178603"/>
              <a:gd name="connsiteY5" fmla="*/ 241449 h 631933"/>
              <a:gd name="connsiteX6" fmla="*/ 17202 w 1178603"/>
              <a:gd name="connsiteY6" fmla="*/ 15635 h 631933"/>
              <a:gd name="connsiteX7" fmla="*/ 43660 w 1178603"/>
              <a:gd name="connsiteY7" fmla="*/ 24062 h 631933"/>
              <a:gd name="connsiteX8" fmla="*/ 143044 w 1178603"/>
              <a:gd name="connsiteY8" fmla="*/ 0 h 631933"/>
              <a:gd name="connsiteX9" fmla="*/ 154733 w 1178603"/>
              <a:gd name="connsiteY9" fmla="*/ 101311 h 631933"/>
              <a:gd name="connsiteX0" fmla="*/ 154733 w 1178603"/>
              <a:gd name="connsiteY0" fmla="*/ 101311 h 631933"/>
              <a:gd name="connsiteX1" fmla="*/ 1178603 w 1178603"/>
              <a:gd name="connsiteY1" fmla="*/ 107606 h 631933"/>
              <a:gd name="connsiteX2" fmla="*/ 1178603 w 1178603"/>
              <a:gd name="connsiteY2" fmla="*/ 629923 h 631933"/>
              <a:gd name="connsiteX3" fmla="*/ 636086 w 1178603"/>
              <a:gd name="connsiteY3" fmla="*/ 631933 h 631933"/>
              <a:gd name="connsiteX4" fmla="*/ 147585 w 1178603"/>
              <a:gd name="connsiteY4" fmla="*/ 629923 h 631933"/>
              <a:gd name="connsiteX5" fmla="*/ 12990 w 1178603"/>
              <a:gd name="connsiteY5" fmla="*/ 241449 h 631933"/>
              <a:gd name="connsiteX6" fmla="*/ 17202 w 1178603"/>
              <a:gd name="connsiteY6" fmla="*/ 15635 h 631933"/>
              <a:gd name="connsiteX7" fmla="*/ 58383 w 1178603"/>
              <a:gd name="connsiteY7" fmla="*/ 4751 h 631933"/>
              <a:gd name="connsiteX8" fmla="*/ 143044 w 1178603"/>
              <a:gd name="connsiteY8" fmla="*/ 0 h 631933"/>
              <a:gd name="connsiteX9" fmla="*/ 154733 w 1178603"/>
              <a:gd name="connsiteY9" fmla="*/ 101311 h 631933"/>
              <a:gd name="connsiteX0" fmla="*/ 155044 w 1178914"/>
              <a:gd name="connsiteY0" fmla="*/ 101311 h 631933"/>
              <a:gd name="connsiteX1" fmla="*/ 1178914 w 1178914"/>
              <a:gd name="connsiteY1" fmla="*/ 107606 h 631933"/>
              <a:gd name="connsiteX2" fmla="*/ 1178914 w 1178914"/>
              <a:gd name="connsiteY2" fmla="*/ 629923 h 631933"/>
              <a:gd name="connsiteX3" fmla="*/ 636397 w 1178914"/>
              <a:gd name="connsiteY3" fmla="*/ 631933 h 631933"/>
              <a:gd name="connsiteX4" fmla="*/ 147896 w 1178914"/>
              <a:gd name="connsiteY4" fmla="*/ 629923 h 631933"/>
              <a:gd name="connsiteX5" fmla="*/ 13301 w 1178914"/>
              <a:gd name="connsiteY5" fmla="*/ 241449 h 631933"/>
              <a:gd name="connsiteX6" fmla="*/ 5405 w 1178914"/>
              <a:gd name="connsiteY6" fmla="*/ 153215 h 631933"/>
              <a:gd name="connsiteX7" fmla="*/ 17513 w 1178914"/>
              <a:gd name="connsiteY7" fmla="*/ 15635 h 631933"/>
              <a:gd name="connsiteX8" fmla="*/ 58694 w 1178914"/>
              <a:gd name="connsiteY8" fmla="*/ 4751 h 631933"/>
              <a:gd name="connsiteX9" fmla="*/ 143355 w 1178914"/>
              <a:gd name="connsiteY9" fmla="*/ 0 h 631933"/>
              <a:gd name="connsiteX10" fmla="*/ 155044 w 1178914"/>
              <a:gd name="connsiteY10" fmla="*/ 101311 h 631933"/>
              <a:gd name="connsiteX0" fmla="*/ 155044 w 1178914"/>
              <a:gd name="connsiteY0" fmla="*/ 101311 h 631933"/>
              <a:gd name="connsiteX1" fmla="*/ 1178914 w 1178914"/>
              <a:gd name="connsiteY1" fmla="*/ 107606 h 631933"/>
              <a:gd name="connsiteX2" fmla="*/ 1178914 w 1178914"/>
              <a:gd name="connsiteY2" fmla="*/ 629923 h 631933"/>
              <a:gd name="connsiteX3" fmla="*/ 636397 w 1178914"/>
              <a:gd name="connsiteY3" fmla="*/ 631933 h 631933"/>
              <a:gd name="connsiteX4" fmla="*/ 147896 w 1178914"/>
              <a:gd name="connsiteY4" fmla="*/ 629923 h 631933"/>
              <a:gd name="connsiteX5" fmla="*/ 13301 w 1178914"/>
              <a:gd name="connsiteY5" fmla="*/ 241449 h 631933"/>
              <a:gd name="connsiteX6" fmla="*/ 5405 w 1178914"/>
              <a:gd name="connsiteY6" fmla="*/ 153215 h 631933"/>
              <a:gd name="connsiteX7" fmla="*/ 17513 w 1178914"/>
              <a:gd name="connsiteY7" fmla="*/ 15635 h 631933"/>
              <a:gd name="connsiteX8" fmla="*/ 58694 w 1178914"/>
              <a:gd name="connsiteY8" fmla="*/ 4751 h 631933"/>
              <a:gd name="connsiteX9" fmla="*/ 143355 w 1178914"/>
              <a:gd name="connsiteY9" fmla="*/ 0 h 631933"/>
              <a:gd name="connsiteX10" fmla="*/ 155044 w 1178914"/>
              <a:gd name="connsiteY10" fmla="*/ 101311 h 631933"/>
              <a:gd name="connsiteX0" fmla="*/ 155044 w 1178914"/>
              <a:gd name="connsiteY0" fmla="*/ 101311 h 631933"/>
              <a:gd name="connsiteX1" fmla="*/ 1178914 w 1178914"/>
              <a:gd name="connsiteY1" fmla="*/ 107606 h 631933"/>
              <a:gd name="connsiteX2" fmla="*/ 1178914 w 1178914"/>
              <a:gd name="connsiteY2" fmla="*/ 629923 h 631933"/>
              <a:gd name="connsiteX3" fmla="*/ 636397 w 1178914"/>
              <a:gd name="connsiteY3" fmla="*/ 631933 h 631933"/>
              <a:gd name="connsiteX4" fmla="*/ 147896 w 1178914"/>
              <a:gd name="connsiteY4" fmla="*/ 629923 h 631933"/>
              <a:gd name="connsiteX5" fmla="*/ 13301 w 1178914"/>
              <a:gd name="connsiteY5" fmla="*/ 241449 h 631933"/>
              <a:gd name="connsiteX6" fmla="*/ 5405 w 1178914"/>
              <a:gd name="connsiteY6" fmla="*/ 153215 h 631933"/>
              <a:gd name="connsiteX7" fmla="*/ 5671 w 1178914"/>
              <a:gd name="connsiteY7" fmla="*/ 95867 h 631933"/>
              <a:gd name="connsiteX8" fmla="*/ 17513 w 1178914"/>
              <a:gd name="connsiteY8" fmla="*/ 15635 h 631933"/>
              <a:gd name="connsiteX9" fmla="*/ 58694 w 1178914"/>
              <a:gd name="connsiteY9" fmla="*/ 4751 h 631933"/>
              <a:gd name="connsiteX10" fmla="*/ 143355 w 1178914"/>
              <a:gd name="connsiteY10" fmla="*/ 0 h 631933"/>
              <a:gd name="connsiteX11" fmla="*/ 155044 w 1178914"/>
              <a:gd name="connsiteY11" fmla="*/ 101311 h 631933"/>
              <a:gd name="connsiteX0" fmla="*/ 281853 w 1305723"/>
              <a:gd name="connsiteY0" fmla="*/ 101311 h 631933"/>
              <a:gd name="connsiteX1" fmla="*/ 1305723 w 1305723"/>
              <a:gd name="connsiteY1" fmla="*/ 107606 h 631933"/>
              <a:gd name="connsiteX2" fmla="*/ 1305723 w 1305723"/>
              <a:gd name="connsiteY2" fmla="*/ 629923 h 631933"/>
              <a:gd name="connsiteX3" fmla="*/ 763206 w 1305723"/>
              <a:gd name="connsiteY3" fmla="*/ 631933 h 631933"/>
              <a:gd name="connsiteX4" fmla="*/ 274705 w 1305723"/>
              <a:gd name="connsiteY4" fmla="*/ 629923 h 631933"/>
              <a:gd name="connsiteX5" fmla="*/ 140110 w 1305723"/>
              <a:gd name="connsiteY5" fmla="*/ 241449 h 631933"/>
              <a:gd name="connsiteX6" fmla="*/ 132214 w 1305723"/>
              <a:gd name="connsiteY6" fmla="*/ 153215 h 631933"/>
              <a:gd name="connsiteX7" fmla="*/ 22 w 1305723"/>
              <a:gd name="connsiteY7" fmla="*/ 215686 h 631933"/>
              <a:gd name="connsiteX8" fmla="*/ 144322 w 1305723"/>
              <a:gd name="connsiteY8" fmla="*/ 15635 h 631933"/>
              <a:gd name="connsiteX9" fmla="*/ 185503 w 1305723"/>
              <a:gd name="connsiteY9" fmla="*/ 4751 h 631933"/>
              <a:gd name="connsiteX10" fmla="*/ 270164 w 1305723"/>
              <a:gd name="connsiteY10" fmla="*/ 0 h 631933"/>
              <a:gd name="connsiteX11" fmla="*/ 281853 w 1305723"/>
              <a:gd name="connsiteY11" fmla="*/ 101311 h 631933"/>
              <a:gd name="connsiteX0" fmla="*/ 283833 w 1307703"/>
              <a:gd name="connsiteY0" fmla="*/ 101311 h 631933"/>
              <a:gd name="connsiteX1" fmla="*/ 1307703 w 1307703"/>
              <a:gd name="connsiteY1" fmla="*/ 107606 h 631933"/>
              <a:gd name="connsiteX2" fmla="*/ 1307703 w 1307703"/>
              <a:gd name="connsiteY2" fmla="*/ 629923 h 631933"/>
              <a:gd name="connsiteX3" fmla="*/ 765186 w 1307703"/>
              <a:gd name="connsiteY3" fmla="*/ 631933 h 631933"/>
              <a:gd name="connsiteX4" fmla="*/ 276685 w 1307703"/>
              <a:gd name="connsiteY4" fmla="*/ 629923 h 631933"/>
              <a:gd name="connsiteX5" fmla="*/ 142090 w 1307703"/>
              <a:gd name="connsiteY5" fmla="*/ 241449 h 631933"/>
              <a:gd name="connsiteX6" fmla="*/ 671 w 1307703"/>
              <a:gd name="connsiteY6" fmla="*/ 289839 h 631933"/>
              <a:gd name="connsiteX7" fmla="*/ 2002 w 1307703"/>
              <a:gd name="connsiteY7" fmla="*/ 215686 h 631933"/>
              <a:gd name="connsiteX8" fmla="*/ 146302 w 1307703"/>
              <a:gd name="connsiteY8" fmla="*/ 15635 h 631933"/>
              <a:gd name="connsiteX9" fmla="*/ 187483 w 1307703"/>
              <a:gd name="connsiteY9" fmla="*/ 4751 h 631933"/>
              <a:gd name="connsiteX10" fmla="*/ 272144 w 1307703"/>
              <a:gd name="connsiteY10" fmla="*/ 0 h 631933"/>
              <a:gd name="connsiteX11" fmla="*/ 283833 w 1307703"/>
              <a:gd name="connsiteY11" fmla="*/ 101311 h 631933"/>
              <a:gd name="connsiteX0" fmla="*/ 283833 w 1307703"/>
              <a:gd name="connsiteY0" fmla="*/ 101311 h 631933"/>
              <a:gd name="connsiteX1" fmla="*/ 1307703 w 1307703"/>
              <a:gd name="connsiteY1" fmla="*/ 107606 h 631933"/>
              <a:gd name="connsiteX2" fmla="*/ 1307703 w 1307703"/>
              <a:gd name="connsiteY2" fmla="*/ 629923 h 631933"/>
              <a:gd name="connsiteX3" fmla="*/ 765186 w 1307703"/>
              <a:gd name="connsiteY3" fmla="*/ 631933 h 631933"/>
              <a:gd name="connsiteX4" fmla="*/ 276685 w 1307703"/>
              <a:gd name="connsiteY4" fmla="*/ 629923 h 631933"/>
              <a:gd name="connsiteX5" fmla="*/ 165725 w 1307703"/>
              <a:gd name="connsiteY5" fmla="*/ 347555 h 631933"/>
              <a:gd name="connsiteX6" fmla="*/ 671 w 1307703"/>
              <a:gd name="connsiteY6" fmla="*/ 289839 h 631933"/>
              <a:gd name="connsiteX7" fmla="*/ 2002 w 1307703"/>
              <a:gd name="connsiteY7" fmla="*/ 215686 h 631933"/>
              <a:gd name="connsiteX8" fmla="*/ 146302 w 1307703"/>
              <a:gd name="connsiteY8" fmla="*/ 15635 h 631933"/>
              <a:gd name="connsiteX9" fmla="*/ 187483 w 1307703"/>
              <a:gd name="connsiteY9" fmla="*/ 4751 h 631933"/>
              <a:gd name="connsiteX10" fmla="*/ 272144 w 1307703"/>
              <a:gd name="connsiteY10" fmla="*/ 0 h 631933"/>
              <a:gd name="connsiteX11" fmla="*/ 283833 w 1307703"/>
              <a:gd name="connsiteY11" fmla="*/ 101311 h 631933"/>
              <a:gd name="connsiteX0" fmla="*/ 283833 w 1307703"/>
              <a:gd name="connsiteY0" fmla="*/ 101311 h 631933"/>
              <a:gd name="connsiteX1" fmla="*/ 1307703 w 1307703"/>
              <a:gd name="connsiteY1" fmla="*/ 107606 h 631933"/>
              <a:gd name="connsiteX2" fmla="*/ 1307703 w 1307703"/>
              <a:gd name="connsiteY2" fmla="*/ 629923 h 631933"/>
              <a:gd name="connsiteX3" fmla="*/ 765186 w 1307703"/>
              <a:gd name="connsiteY3" fmla="*/ 631933 h 631933"/>
              <a:gd name="connsiteX4" fmla="*/ 731004 w 1307703"/>
              <a:gd name="connsiteY4" fmla="*/ 356753 h 631933"/>
              <a:gd name="connsiteX5" fmla="*/ 165725 w 1307703"/>
              <a:gd name="connsiteY5" fmla="*/ 347555 h 631933"/>
              <a:gd name="connsiteX6" fmla="*/ 671 w 1307703"/>
              <a:gd name="connsiteY6" fmla="*/ 289839 h 631933"/>
              <a:gd name="connsiteX7" fmla="*/ 2002 w 1307703"/>
              <a:gd name="connsiteY7" fmla="*/ 215686 h 631933"/>
              <a:gd name="connsiteX8" fmla="*/ 146302 w 1307703"/>
              <a:gd name="connsiteY8" fmla="*/ 15635 h 631933"/>
              <a:gd name="connsiteX9" fmla="*/ 187483 w 1307703"/>
              <a:gd name="connsiteY9" fmla="*/ 4751 h 631933"/>
              <a:gd name="connsiteX10" fmla="*/ 272144 w 1307703"/>
              <a:gd name="connsiteY10" fmla="*/ 0 h 631933"/>
              <a:gd name="connsiteX11" fmla="*/ 283833 w 1307703"/>
              <a:gd name="connsiteY11" fmla="*/ 101311 h 63193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731004 w 1307703"/>
              <a:gd name="connsiteY4" fmla="*/ 356753 h 629923"/>
              <a:gd name="connsiteX5" fmla="*/ 165725 w 1307703"/>
              <a:gd name="connsiteY5" fmla="*/ 347555 h 629923"/>
              <a:gd name="connsiteX6" fmla="*/ 671 w 1307703"/>
              <a:gd name="connsiteY6" fmla="*/ 289839 h 629923"/>
              <a:gd name="connsiteX7" fmla="*/ 2002 w 1307703"/>
              <a:gd name="connsiteY7" fmla="*/ 215686 h 629923"/>
              <a:gd name="connsiteX8" fmla="*/ 146302 w 1307703"/>
              <a:gd name="connsiteY8" fmla="*/ 15635 h 629923"/>
              <a:gd name="connsiteX9" fmla="*/ 187483 w 1307703"/>
              <a:gd name="connsiteY9" fmla="*/ 4751 h 629923"/>
              <a:gd name="connsiteX10" fmla="*/ 272144 w 1307703"/>
              <a:gd name="connsiteY10" fmla="*/ 0 h 629923"/>
              <a:gd name="connsiteX11" fmla="*/ 283833 w 1307703"/>
              <a:gd name="connsiteY11"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736792 w 1307703"/>
              <a:gd name="connsiteY4" fmla="*/ 345311 h 629923"/>
              <a:gd name="connsiteX5" fmla="*/ 165725 w 1307703"/>
              <a:gd name="connsiteY5" fmla="*/ 347555 h 629923"/>
              <a:gd name="connsiteX6" fmla="*/ 671 w 1307703"/>
              <a:gd name="connsiteY6" fmla="*/ 289839 h 629923"/>
              <a:gd name="connsiteX7" fmla="*/ 2002 w 1307703"/>
              <a:gd name="connsiteY7" fmla="*/ 215686 h 629923"/>
              <a:gd name="connsiteX8" fmla="*/ 146302 w 1307703"/>
              <a:gd name="connsiteY8" fmla="*/ 15635 h 629923"/>
              <a:gd name="connsiteX9" fmla="*/ 187483 w 1307703"/>
              <a:gd name="connsiteY9" fmla="*/ 4751 h 629923"/>
              <a:gd name="connsiteX10" fmla="*/ 272144 w 1307703"/>
              <a:gd name="connsiteY10" fmla="*/ 0 h 629923"/>
              <a:gd name="connsiteX11" fmla="*/ 283833 w 1307703"/>
              <a:gd name="connsiteY11"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165725 w 1307703"/>
              <a:gd name="connsiteY4" fmla="*/ 347555 h 629923"/>
              <a:gd name="connsiteX5" fmla="*/ 671 w 1307703"/>
              <a:gd name="connsiteY5" fmla="*/ 289839 h 629923"/>
              <a:gd name="connsiteX6" fmla="*/ 2002 w 1307703"/>
              <a:gd name="connsiteY6" fmla="*/ 215686 h 629923"/>
              <a:gd name="connsiteX7" fmla="*/ 146302 w 1307703"/>
              <a:gd name="connsiteY7" fmla="*/ 15635 h 629923"/>
              <a:gd name="connsiteX8" fmla="*/ 187483 w 1307703"/>
              <a:gd name="connsiteY8" fmla="*/ 4751 h 629923"/>
              <a:gd name="connsiteX9" fmla="*/ 272144 w 1307703"/>
              <a:gd name="connsiteY9" fmla="*/ 0 h 629923"/>
              <a:gd name="connsiteX10" fmla="*/ 283833 w 1307703"/>
              <a:gd name="connsiteY10"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683001 w 1307703"/>
              <a:gd name="connsiteY4" fmla="*/ 358453 h 629923"/>
              <a:gd name="connsiteX5" fmla="*/ 165725 w 1307703"/>
              <a:gd name="connsiteY5" fmla="*/ 347555 h 629923"/>
              <a:gd name="connsiteX6" fmla="*/ 671 w 1307703"/>
              <a:gd name="connsiteY6" fmla="*/ 289839 h 629923"/>
              <a:gd name="connsiteX7" fmla="*/ 2002 w 1307703"/>
              <a:gd name="connsiteY7" fmla="*/ 215686 h 629923"/>
              <a:gd name="connsiteX8" fmla="*/ 146302 w 1307703"/>
              <a:gd name="connsiteY8" fmla="*/ 15635 h 629923"/>
              <a:gd name="connsiteX9" fmla="*/ 187483 w 1307703"/>
              <a:gd name="connsiteY9" fmla="*/ 4751 h 629923"/>
              <a:gd name="connsiteX10" fmla="*/ 272144 w 1307703"/>
              <a:gd name="connsiteY10" fmla="*/ 0 h 629923"/>
              <a:gd name="connsiteX11" fmla="*/ 283833 w 1307703"/>
              <a:gd name="connsiteY11"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1023620 w 1307703"/>
              <a:gd name="connsiteY3" fmla="*/ 467807 h 629923"/>
              <a:gd name="connsiteX4" fmla="*/ 911617 w 1307703"/>
              <a:gd name="connsiteY4" fmla="*/ 398273 h 629923"/>
              <a:gd name="connsiteX5" fmla="*/ 683001 w 1307703"/>
              <a:gd name="connsiteY5" fmla="*/ 358453 h 629923"/>
              <a:gd name="connsiteX6" fmla="*/ 165725 w 1307703"/>
              <a:gd name="connsiteY6" fmla="*/ 347555 h 629923"/>
              <a:gd name="connsiteX7" fmla="*/ 671 w 1307703"/>
              <a:gd name="connsiteY7" fmla="*/ 289839 h 629923"/>
              <a:gd name="connsiteX8" fmla="*/ 2002 w 1307703"/>
              <a:gd name="connsiteY8" fmla="*/ 215686 h 629923"/>
              <a:gd name="connsiteX9" fmla="*/ 146302 w 1307703"/>
              <a:gd name="connsiteY9" fmla="*/ 15635 h 629923"/>
              <a:gd name="connsiteX10" fmla="*/ 187483 w 1307703"/>
              <a:gd name="connsiteY10" fmla="*/ 4751 h 629923"/>
              <a:gd name="connsiteX11" fmla="*/ 272144 w 1307703"/>
              <a:gd name="connsiteY11" fmla="*/ 0 h 629923"/>
              <a:gd name="connsiteX12" fmla="*/ 283833 w 1307703"/>
              <a:gd name="connsiteY12"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1027142 w 1307703"/>
              <a:gd name="connsiteY3" fmla="*/ 518645 h 629923"/>
              <a:gd name="connsiteX4" fmla="*/ 911617 w 1307703"/>
              <a:gd name="connsiteY4" fmla="*/ 398273 h 629923"/>
              <a:gd name="connsiteX5" fmla="*/ 683001 w 1307703"/>
              <a:gd name="connsiteY5" fmla="*/ 358453 h 629923"/>
              <a:gd name="connsiteX6" fmla="*/ 165725 w 1307703"/>
              <a:gd name="connsiteY6" fmla="*/ 347555 h 629923"/>
              <a:gd name="connsiteX7" fmla="*/ 671 w 1307703"/>
              <a:gd name="connsiteY7" fmla="*/ 289839 h 629923"/>
              <a:gd name="connsiteX8" fmla="*/ 2002 w 1307703"/>
              <a:gd name="connsiteY8" fmla="*/ 215686 h 629923"/>
              <a:gd name="connsiteX9" fmla="*/ 146302 w 1307703"/>
              <a:gd name="connsiteY9" fmla="*/ 15635 h 629923"/>
              <a:gd name="connsiteX10" fmla="*/ 187483 w 1307703"/>
              <a:gd name="connsiteY10" fmla="*/ 4751 h 629923"/>
              <a:gd name="connsiteX11" fmla="*/ 272144 w 1307703"/>
              <a:gd name="connsiteY11" fmla="*/ 0 h 629923"/>
              <a:gd name="connsiteX12" fmla="*/ 283833 w 1307703"/>
              <a:gd name="connsiteY12"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1101692 w 1307703"/>
              <a:gd name="connsiteY3" fmla="*/ 433956 h 629923"/>
              <a:gd name="connsiteX4" fmla="*/ 911617 w 1307703"/>
              <a:gd name="connsiteY4" fmla="*/ 398273 h 629923"/>
              <a:gd name="connsiteX5" fmla="*/ 683001 w 1307703"/>
              <a:gd name="connsiteY5" fmla="*/ 358453 h 629923"/>
              <a:gd name="connsiteX6" fmla="*/ 165725 w 1307703"/>
              <a:gd name="connsiteY6" fmla="*/ 347555 h 629923"/>
              <a:gd name="connsiteX7" fmla="*/ 671 w 1307703"/>
              <a:gd name="connsiteY7" fmla="*/ 289839 h 629923"/>
              <a:gd name="connsiteX8" fmla="*/ 2002 w 1307703"/>
              <a:gd name="connsiteY8" fmla="*/ 215686 h 629923"/>
              <a:gd name="connsiteX9" fmla="*/ 146302 w 1307703"/>
              <a:gd name="connsiteY9" fmla="*/ 15635 h 629923"/>
              <a:gd name="connsiteX10" fmla="*/ 187483 w 1307703"/>
              <a:gd name="connsiteY10" fmla="*/ 4751 h 629923"/>
              <a:gd name="connsiteX11" fmla="*/ 272144 w 1307703"/>
              <a:gd name="connsiteY11" fmla="*/ 0 h 629923"/>
              <a:gd name="connsiteX12" fmla="*/ 283833 w 1307703"/>
              <a:gd name="connsiteY12" fmla="*/ 101311 h 629923"/>
              <a:gd name="connsiteX0" fmla="*/ 283833 w 1347815"/>
              <a:gd name="connsiteY0" fmla="*/ 101311 h 433956"/>
              <a:gd name="connsiteX1" fmla="*/ 1307703 w 1347815"/>
              <a:gd name="connsiteY1" fmla="*/ 107606 h 433956"/>
              <a:gd name="connsiteX2" fmla="*/ 1347815 w 1347815"/>
              <a:gd name="connsiteY2" fmla="*/ 423258 h 433956"/>
              <a:gd name="connsiteX3" fmla="*/ 1101692 w 1347815"/>
              <a:gd name="connsiteY3" fmla="*/ 433956 h 433956"/>
              <a:gd name="connsiteX4" fmla="*/ 911617 w 1347815"/>
              <a:gd name="connsiteY4" fmla="*/ 398273 h 433956"/>
              <a:gd name="connsiteX5" fmla="*/ 683001 w 1347815"/>
              <a:gd name="connsiteY5" fmla="*/ 358453 h 433956"/>
              <a:gd name="connsiteX6" fmla="*/ 165725 w 1347815"/>
              <a:gd name="connsiteY6" fmla="*/ 347555 h 433956"/>
              <a:gd name="connsiteX7" fmla="*/ 671 w 1347815"/>
              <a:gd name="connsiteY7" fmla="*/ 289839 h 433956"/>
              <a:gd name="connsiteX8" fmla="*/ 2002 w 1347815"/>
              <a:gd name="connsiteY8" fmla="*/ 215686 h 433956"/>
              <a:gd name="connsiteX9" fmla="*/ 146302 w 1347815"/>
              <a:gd name="connsiteY9" fmla="*/ 15635 h 433956"/>
              <a:gd name="connsiteX10" fmla="*/ 187483 w 1347815"/>
              <a:gd name="connsiteY10" fmla="*/ 4751 h 433956"/>
              <a:gd name="connsiteX11" fmla="*/ 272144 w 1347815"/>
              <a:gd name="connsiteY11" fmla="*/ 0 h 433956"/>
              <a:gd name="connsiteX12" fmla="*/ 283833 w 1347815"/>
              <a:gd name="connsiteY12" fmla="*/ 101311 h 433956"/>
              <a:gd name="connsiteX0" fmla="*/ 283833 w 1795143"/>
              <a:gd name="connsiteY0" fmla="*/ 101311 h 433956"/>
              <a:gd name="connsiteX1" fmla="*/ 1307703 w 1795143"/>
              <a:gd name="connsiteY1" fmla="*/ 107606 h 433956"/>
              <a:gd name="connsiteX2" fmla="*/ 1795143 w 1795143"/>
              <a:gd name="connsiteY2" fmla="*/ 407109 h 433956"/>
              <a:gd name="connsiteX3" fmla="*/ 1347815 w 1795143"/>
              <a:gd name="connsiteY3" fmla="*/ 423258 h 433956"/>
              <a:gd name="connsiteX4" fmla="*/ 1101692 w 1795143"/>
              <a:gd name="connsiteY4" fmla="*/ 433956 h 433956"/>
              <a:gd name="connsiteX5" fmla="*/ 911617 w 1795143"/>
              <a:gd name="connsiteY5" fmla="*/ 398273 h 433956"/>
              <a:gd name="connsiteX6" fmla="*/ 683001 w 1795143"/>
              <a:gd name="connsiteY6" fmla="*/ 358453 h 433956"/>
              <a:gd name="connsiteX7" fmla="*/ 165725 w 1795143"/>
              <a:gd name="connsiteY7" fmla="*/ 347555 h 433956"/>
              <a:gd name="connsiteX8" fmla="*/ 671 w 1795143"/>
              <a:gd name="connsiteY8" fmla="*/ 289839 h 433956"/>
              <a:gd name="connsiteX9" fmla="*/ 2002 w 1795143"/>
              <a:gd name="connsiteY9" fmla="*/ 215686 h 433956"/>
              <a:gd name="connsiteX10" fmla="*/ 146302 w 1795143"/>
              <a:gd name="connsiteY10" fmla="*/ 15635 h 433956"/>
              <a:gd name="connsiteX11" fmla="*/ 187483 w 1795143"/>
              <a:gd name="connsiteY11" fmla="*/ 4751 h 433956"/>
              <a:gd name="connsiteX12" fmla="*/ 272144 w 1795143"/>
              <a:gd name="connsiteY12" fmla="*/ 0 h 433956"/>
              <a:gd name="connsiteX13" fmla="*/ 283833 w 1795143"/>
              <a:gd name="connsiteY13" fmla="*/ 101311 h 433956"/>
              <a:gd name="connsiteX0" fmla="*/ 283833 w 2326501"/>
              <a:gd name="connsiteY0" fmla="*/ 101311 h 433956"/>
              <a:gd name="connsiteX1" fmla="*/ 1307703 w 2326501"/>
              <a:gd name="connsiteY1" fmla="*/ 107606 h 433956"/>
              <a:gd name="connsiteX2" fmla="*/ 2318731 w 2326501"/>
              <a:gd name="connsiteY2" fmla="*/ 79284 h 433956"/>
              <a:gd name="connsiteX3" fmla="*/ 1795143 w 2326501"/>
              <a:gd name="connsiteY3" fmla="*/ 407109 h 433956"/>
              <a:gd name="connsiteX4" fmla="*/ 1347815 w 2326501"/>
              <a:gd name="connsiteY4" fmla="*/ 423258 h 433956"/>
              <a:gd name="connsiteX5" fmla="*/ 1101692 w 2326501"/>
              <a:gd name="connsiteY5" fmla="*/ 433956 h 433956"/>
              <a:gd name="connsiteX6" fmla="*/ 911617 w 2326501"/>
              <a:gd name="connsiteY6" fmla="*/ 398273 h 433956"/>
              <a:gd name="connsiteX7" fmla="*/ 683001 w 2326501"/>
              <a:gd name="connsiteY7" fmla="*/ 358453 h 433956"/>
              <a:gd name="connsiteX8" fmla="*/ 165725 w 2326501"/>
              <a:gd name="connsiteY8" fmla="*/ 347555 h 433956"/>
              <a:gd name="connsiteX9" fmla="*/ 671 w 2326501"/>
              <a:gd name="connsiteY9" fmla="*/ 289839 h 433956"/>
              <a:gd name="connsiteX10" fmla="*/ 2002 w 2326501"/>
              <a:gd name="connsiteY10" fmla="*/ 215686 h 433956"/>
              <a:gd name="connsiteX11" fmla="*/ 146302 w 2326501"/>
              <a:gd name="connsiteY11" fmla="*/ 15635 h 433956"/>
              <a:gd name="connsiteX12" fmla="*/ 187483 w 2326501"/>
              <a:gd name="connsiteY12" fmla="*/ 4751 h 433956"/>
              <a:gd name="connsiteX13" fmla="*/ 272144 w 2326501"/>
              <a:gd name="connsiteY13" fmla="*/ 0 h 433956"/>
              <a:gd name="connsiteX14" fmla="*/ 283833 w 2326501"/>
              <a:gd name="connsiteY14" fmla="*/ 101311 h 433956"/>
              <a:gd name="connsiteX0" fmla="*/ 283833 w 2414083"/>
              <a:gd name="connsiteY0" fmla="*/ 101311 h 433956"/>
              <a:gd name="connsiteX1" fmla="*/ 1307703 w 2414083"/>
              <a:gd name="connsiteY1" fmla="*/ 107606 h 433956"/>
              <a:gd name="connsiteX2" fmla="*/ 2407260 w 2414083"/>
              <a:gd name="connsiteY2" fmla="*/ 93339 h 433956"/>
              <a:gd name="connsiteX3" fmla="*/ 1795143 w 2414083"/>
              <a:gd name="connsiteY3" fmla="*/ 407109 h 433956"/>
              <a:gd name="connsiteX4" fmla="*/ 1347815 w 2414083"/>
              <a:gd name="connsiteY4" fmla="*/ 423258 h 433956"/>
              <a:gd name="connsiteX5" fmla="*/ 1101692 w 2414083"/>
              <a:gd name="connsiteY5" fmla="*/ 433956 h 433956"/>
              <a:gd name="connsiteX6" fmla="*/ 911617 w 2414083"/>
              <a:gd name="connsiteY6" fmla="*/ 398273 h 433956"/>
              <a:gd name="connsiteX7" fmla="*/ 683001 w 2414083"/>
              <a:gd name="connsiteY7" fmla="*/ 358453 h 433956"/>
              <a:gd name="connsiteX8" fmla="*/ 165725 w 2414083"/>
              <a:gd name="connsiteY8" fmla="*/ 347555 h 433956"/>
              <a:gd name="connsiteX9" fmla="*/ 671 w 2414083"/>
              <a:gd name="connsiteY9" fmla="*/ 289839 h 433956"/>
              <a:gd name="connsiteX10" fmla="*/ 2002 w 2414083"/>
              <a:gd name="connsiteY10" fmla="*/ 215686 h 433956"/>
              <a:gd name="connsiteX11" fmla="*/ 146302 w 2414083"/>
              <a:gd name="connsiteY11" fmla="*/ 15635 h 433956"/>
              <a:gd name="connsiteX12" fmla="*/ 187483 w 2414083"/>
              <a:gd name="connsiteY12" fmla="*/ 4751 h 433956"/>
              <a:gd name="connsiteX13" fmla="*/ 272144 w 2414083"/>
              <a:gd name="connsiteY13" fmla="*/ 0 h 433956"/>
              <a:gd name="connsiteX14" fmla="*/ 283833 w 2414083"/>
              <a:gd name="connsiteY14" fmla="*/ 101311 h 433956"/>
              <a:gd name="connsiteX0" fmla="*/ 283833 w 2414083"/>
              <a:gd name="connsiteY0" fmla="*/ 101311 h 425659"/>
              <a:gd name="connsiteX1" fmla="*/ 1307703 w 2414083"/>
              <a:gd name="connsiteY1" fmla="*/ 107606 h 425659"/>
              <a:gd name="connsiteX2" fmla="*/ 2407260 w 2414083"/>
              <a:gd name="connsiteY2" fmla="*/ 93339 h 425659"/>
              <a:gd name="connsiteX3" fmla="*/ 1795143 w 2414083"/>
              <a:gd name="connsiteY3" fmla="*/ 407109 h 425659"/>
              <a:gd name="connsiteX4" fmla="*/ 1347815 w 2414083"/>
              <a:gd name="connsiteY4" fmla="*/ 423258 h 425659"/>
              <a:gd name="connsiteX5" fmla="*/ 1103906 w 2414083"/>
              <a:gd name="connsiteY5" fmla="*/ 425659 h 425659"/>
              <a:gd name="connsiteX6" fmla="*/ 911617 w 2414083"/>
              <a:gd name="connsiteY6" fmla="*/ 398273 h 425659"/>
              <a:gd name="connsiteX7" fmla="*/ 683001 w 2414083"/>
              <a:gd name="connsiteY7" fmla="*/ 358453 h 425659"/>
              <a:gd name="connsiteX8" fmla="*/ 165725 w 2414083"/>
              <a:gd name="connsiteY8" fmla="*/ 347555 h 425659"/>
              <a:gd name="connsiteX9" fmla="*/ 671 w 2414083"/>
              <a:gd name="connsiteY9" fmla="*/ 289839 h 425659"/>
              <a:gd name="connsiteX10" fmla="*/ 2002 w 2414083"/>
              <a:gd name="connsiteY10" fmla="*/ 215686 h 425659"/>
              <a:gd name="connsiteX11" fmla="*/ 146302 w 2414083"/>
              <a:gd name="connsiteY11" fmla="*/ 15635 h 425659"/>
              <a:gd name="connsiteX12" fmla="*/ 187483 w 2414083"/>
              <a:gd name="connsiteY12" fmla="*/ 4751 h 425659"/>
              <a:gd name="connsiteX13" fmla="*/ 272144 w 2414083"/>
              <a:gd name="connsiteY13" fmla="*/ 0 h 425659"/>
              <a:gd name="connsiteX14" fmla="*/ 283833 w 2414083"/>
              <a:gd name="connsiteY14" fmla="*/ 101311 h 425659"/>
              <a:gd name="connsiteX0" fmla="*/ 283833 w 2414083"/>
              <a:gd name="connsiteY0" fmla="*/ 101311 h 425659"/>
              <a:gd name="connsiteX1" fmla="*/ 1307703 w 2414083"/>
              <a:gd name="connsiteY1" fmla="*/ 107606 h 425659"/>
              <a:gd name="connsiteX2" fmla="*/ 2407260 w 2414083"/>
              <a:gd name="connsiteY2" fmla="*/ 93339 h 425659"/>
              <a:gd name="connsiteX3" fmla="*/ 1795143 w 2414083"/>
              <a:gd name="connsiteY3" fmla="*/ 407109 h 425659"/>
              <a:gd name="connsiteX4" fmla="*/ 1347815 w 2414083"/>
              <a:gd name="connsiteY4" fmla="*/ 423258 h 425659"/>
              <a:gd name="connsiteX5" fmla="*/ 1103906 w 2414083"/>
              <a:gd name="connsiteY5" fmla="*/ 425659 h 425659"/>
              <a:gd name="connsiteX6" fmla="*/ 924340 w 2414083"/>
              <a:gd name="connsiteY6" fmla="*/ 383896 h 425659"/>
              <a:gd name="connsiteX7" fmla="*/ 683001 w 2414083"/>
              <a:gd name="connsiteY7" fmla="*/ 358453 h 425659"/>
              <a:gd name="connsiteX8" fmla="*/ 165725 w 2414083"/>
              <a:gd name="connsiteY8" fmla="*/ 347555 h 425659"/>
              <a:gd name="connsiteX9" fmla="*/ 671 w 2414083"/>
              <a:gd name="connsiteY9" fmla="*/ 289839 h 425659"/>
              <a:gd name="connsiteX10" fmla="*/ 2002 w 2414083"/>
              <a:gd name="connsiteY10" fmla="*/ 215686 h 425659"/>
              <a:gd name="connsiteX11" fmla="*/ 146302 w 2414083"/>
              <a:gd name="connsiteY11" fmla="*/ 15635 h 425659"/>
              <a:gd name="connsiteX12" fmla="*/ 187483 w 2414083"/>
              <a:gd name="connsiteY12" fmla="*/ 4751 h 425659"/>
              <a:gd name="connsiteX13" fmla="*/ 272144 w 2414083"/>
              <a:gd name="connsiteY13" fmla="*/ 0 h 425659"/>
              <a:gd name="connsiteX14" fmla="*/ 283833 w 2414083"/>
              <a:gd name="connsiteY14" fmla="*/ 101311 h 425659"/>
              <a:gd name="connsiteX0" fmla="*/ 283833 w 2414083"/>
              <a:gd name="connsiteY0" fmla="*/ 101311 h 423258"/>
              <a:gd name="connsiteX1" fmla="*/ 1307703 w 2414083"/>
              <a:gd name="connsiteY1" fmla="*/ 107606 h 423258"/>
              <a:gd name="connsiteX2" fmla="*/ 2407260 w 2414083"/>
              <a:gd name="connsiteY2" fmla="*/ 93339 h 423258"/>
              <a:gd name="connsiteX3" fmla="*/ 1795143 w 2414083"/>
              <a:gd name="connsiteY3" fmla="*/ 407109 h 423258"/>
              <a:gd name="connsiteX4" fmla="*/ 1347815 w 2414083"/>
              <a:gd name="connsiteY4" fmla="*/ 423258 h 423258"/>
              <a:gd name="connsiteX5" fmla="*/ 1118203 w 2414083"/>
              <a:gd name="connsiteY5" fmla="*/ 413069 h 423258"/>
              <a:gd name="connsiteX6" fmla="*/ 924340 w 2414083"/>
              <a:gd name="connsiteY6" fmla="*/ 383896 h 423258"/>
              <a:gd name="connsiteX7" fmla="*/ 683001 w 2414083"/>
              <a:gd name="connsiteY7" fmla="*/ 358453 h 423258"/>
              <a:gd name="connsiteX8" fmla="*/ 165725 w 2414083"/>
              <a:gd name="connsiteY8" fmla="*/ 347555 h 423258"/>
              <a:gd name="connsiteX9" fmla="*/ 671 w 2414083"/>
              <a:gd name="connsiteY9" fmla="*/ 289839 h 423258"/>
              <a:gd name="connsiteX10" fmla="*/ 2002 w 2414083"/>
              <a:gd name="connsiteY10" fmla="*/ 215686 h 423258"/>
              <a:gd name="connsiteX11" fmla="*/ 146302 w 2414083"/>
              <a:gd name="connsiteY11" fmla="*/ 15635 h 423258"/>
              <a:gd name="connsiteX12" fmla="*/ 187483 w 2414083"/>
              <a:gd name="connsiteY12" fmla="*/ 4751 h 423258"/>
              <a:gd name="connsiteX13" fmla="*/ 272144 w 2414083"/>
              <a:gd name="connsiteY13" fmla="*/ 0 h 423258"/>
              <a:gd name="connsiteX14" fmla="*/ 283833 w 2414083"/>
              <a:gd name="connsiteY14" fmla="*/ 101311 h 423258"/>
              <a:gd name="connsiteX0" fmla="*/ 281858 w 2412108"/>
              <a:gd name="connsiteY0" fmla="*/ 101311 h 423258"/>
              <a:gd name="connsiteX1" fmla="*/ 1305728 w 2412108"/>
              <a:gd name="connsiteY1" fmla="*/ 107606 h 423258"/>
              <a:gd name="connsiteX2" fmla="*/ 2405285 w 2412108"/>
              <a:gd name="connsiteY2" fmla="*/ 93339 h 423258"/>
              <a:gd name="connsiteX3" fmla="*/ 1793168 w 2412108"/>
              <a:gd name="connsiteY3" fmla="*/ 407109 h 423258"/>
              <a:gd name="connsiteX4" fmla="*/ 1345840 w 2412108"/>
              <a:gd name="connsiteY4" fmla="*/ 423258 h 423258"/>
              <a:gd name="connsiteX5" fmla="*/ 1116228 w 2412108"/>
              <a:gd name="connsiteY5" fmla="*/ 413069 h 423258"/>
              <a:gd name="connsiteX6" fmla="*/ 922365 w 2412108"/>
              <a:gd name="connsiteY6" fmla="*/ 383896 h 423258"/>
              <a:gd name="connsiteX7" fmla="*/ 681026 w 2412108"/>
              <a:gd name="connsiteY7" fmla="*/ 358453 h 423258"/>
              <a:gd name="connsiteX8" fmla="*/ 163750 w 2412108"/>
              <a:gd name="connsiteY8" fmla="*/ 347555 h 423258"/>
              <a:gd name="connsiteX9" fmla="*/ 112377 w 2412108"/>
              <a:gd name="connsiteY9" fmla="*/ 253187 h 423258"/>
              <a:gd name="connsiteX10" fmla="*/ 27 w 2412108"/>
              <a:gd name="connsiteY10" fmla="*/ 215686 h 423258"/>
              <a:gd name="connsiteX11" fmla="*/ 144327 w 2412108"/>
              <a:gd name="connsiteY11" fmla="*/ 15635 h 423258"/>
              <a:gd name="connsiteX12" fmla="*/ 185508 w 2412108"/>
              <a:gd name="connsiteY12" fmla="*/ 4751 h 423258"/>
              <a:gd name="connsiteX13" fmla="*/ 270169 w 2412108"/>
              <a:gd name="connsiteY13" fmla="*/ 0 h 423258"/>
              <a:gd name="connsiteX14" fmla="*/ 281858 w 2412108"/>
              <a:gd name="connsiteY14" fmla="*/ 101311 h 423258"/>
              <a:gd name="connsiteX0" fmla="*/ 281855 w 2412105"/>
              <a:gd name="connsiteY0" fmla="*/ 101311 h 423258"/>
              <a:gd name="connsiteX1" fmla="*/ 1305725 w 2412105"/>
              <a:gd name="connsiteY1" fmla="*/ 107606 h 423258"/>
              <a:gd name="connsiteX2" fmla="*/ 2405282 w 2412105"/>
              <a:gd name="connsiteY2" fmla="*/ 93339 h 423258"/>
              <a:gd name="connsiteX3" fmla="*/ 1793165 w 2412105"/>
              <a:gd name="connsiteY3" fmla="*/ 407109 h 423258"/>
              <a:gd name="connsiteX4" fmla="*/ 1345837 w 2412105"/>
              <a:gd name="connsiteY4" fmla="*/ 423258 h 423258"/>
              <a:gd name="connsiteX5" fmla="*/ 1116225 w 2412105"/>
              <a:gd name="connsiteY5" fmla="*/ 413069 h 423258"/>
              <a:gd name="connsiteX6" fmla="*/ 922362 w 2412105"/>
              <a:gd name="connsiteY6" fmla="*/ 383896 h 423258"/>
              <a:gd name="connsiteX7" fmla="*/ 681023 w 2412105"/>
              <a:gd name="connsiteY7" fmla="*/ 358453 h 423258"/>
              <a:gd name="connsiteX8" fmla="*/ 163747 w 2412105"/>
              <a:gd name="connsiteY8" fmla="*/ 347555 h 423258"/>
              <a:gd name="connsiteX9" fmla="*/ 126376 w 2412105"/>
              <a:gd name="connsiteY9" fmla="*/ 218645 h 423258"/>
              <a:gd name="connsiteX10" fmla="*/ 24 w 2412105"/>
              <a:gd name="connsiteY10" fmla="*/ 215686 h 423258"/>
              <a:gd name="connsiteX11" fmla="*/ 144324 w 2412105"/>
              <a:gd name="connsiteY11" fmla="*/ 15635 h 423258"/>
              <a:gd name="connsiteX12" fmla="*/ 185505 w 2412105"/>
              <a:gd name="connsiteY12" fmla="*/ 4751 h 423258"/>
              <a:gd name="connsiteX13" fmla="*/ 270166 w 2412105"/>
              <a:gd name="connsiteY13" fmla="*/ 0 h 423258"/>
              <a:gd name="connsiteX14" fmla="*/ 281855 w 2412105"/>
              <a:gd name="connsiteY14" fmla="*/ 101311 h 423258"/>
              <a:gd name="connsiteX0" fmla="*/ 258203 w 2388453"/>
              <a:gd name="connsiteY0" fmla="*/ 101311 h 423258"/>
              <a:gd name="connsiteX1" fmla="*/ 1282073 w 2388453"/>
              <a:gd name="connsiteY1" fmla="*/ 107606 h 423258"/>
              <a:gd name="connsiteX2" fmla="*/ 2381630 w 2388453"/>
              <a:gd name="connsiteY2" fmla="*/ 93339 h 423258"/>
              <a:gd name="connsiteX3" fmla="*/ 1769513 w 2388453"/>
              <a:gd name="connsiteY3" fmla="*/ 407109 h 423258"/>
              <a:gd name="connsiteX4" fmla="*/ 1322185 w 2388453"/>
              <a:gd name="connsiteY4" fmla="*/ 423258 h 423258"/>
              <a:gd name="connsiteX5" fmla="*/ 1092573 w 2388453"/>
              <a:gd name="connsiteY5" fmla="*/ 413069 h 423258"/>
              <a:gd name="connsiteX6" fmla="*/ 898710 w 2388453"/>
              <a:gd name="connsiteY6" fmla="*/ 383896 h 423258"/>
              <a:gd name="connsiteX7" fmla="*/ 657371 w 2388453"/>
              <a:gd name="connsiteY7" fmla="*/ 358453 h 423258"/>
              <a:gd name="connsiteX8" fmla="*/ 140095 w 2388453"/>
              <a:gd name="connsiteY8" fmla="*/ 347555 h 423258"/>
              <a:gd name="connsiteX9" fmla="*/ 102724 w 2388453"/>
              <a:gd name="connsiteY9" fmla="*/ 218645 h 423258"/>
              <a:gd name="connsiteX10" fmla="*/ 30 w 2388453"/>
              <a:gd name="connsiteY10" fmla="*/ 188505 h 423258"/>
              <a:gd name="connsiteX11" fmla="*/ 120672 w 2388453"/>
              <a:gd name="connsiteY11" fmla="*/ 15635 h 423258"/>
              <a:gd name="connsiteX12" fmla="*/ 161853 w 2388453"/>
              <a:gd name="connsiteY12" fmla="*/ 4751 h 423258"/>
              <a:gd name="connsiteX13" fmla="*/ 246514 w 2388453"/>
              <a:gd name="connsiteY13" fmla="*/ 0 h 423258"/>
              <a:gd name="connsiteX14" fmla="*/ 258203 w 2388453"/>
              <a:gd name="connsiteY14" fmla="*/ 101311 h 423258"/>
              <a:gd name="connsiteX0" fmla="*/ 255988 w 2386238"/>
              <a:gd name="connsiteY0" fmla="*/ 101311 h 423258"/>
              <a:gd name="connsiteX1" fmla="*/ 1279858 w 2386238"/>
              <a:gd name="connsiteY1" fmla="*/ 107606 h 423258"/>
              <a:gd name="connsiteX2" fmla="*/ 2379415 w 2386238"/>
              <a:gd name="connsiteY2" fmla="*/ 93339 h 423258"/>
              <a:gd name="connsiteX3" fmla="*/ 1767298 w 2386238"/>
              <a:gd name="connsiteY3" fmla="*/ 407109 h 423258"/>
              <a:gd name="connsiteX4" fmla="*/ 1319970 w 2386238"/>
              <a:gd name="connsiteY4" fmla="*/ 423258 h 423258"/>
              <a:gd name="connsiteX5" fmla="*/ 1090358 w 2386238"/>
              <a:gd name="connsiteY5" fmla="*/ 413069 h 423258"/>
              <a:gd name="connsiteX6" fmla="*/ 896495 w 2386238"/>
              <a:gd name="connsiteY6" fmla="*/ 383896 h 423258"/>
              <a:gd name="connsiteX7" fmla="*/ 655156 w 2386238"/>
              <a:gd name="connsiteY7" fmla="*/ 358453 h 423258"/>
              <a:gd name="connsiteX8" fmla="*/ 137880 w 2386238"/>
              <a:gd name="connsiteY8" fmla="*/ 347555 h 423258"/>
              <a:gd name="connsiteX9" fmla="*/ 100509 w 2386238"/>
              <a:gd name="connsiteY9" fmla="*/ 218645 h 423258"/>
              <a:gd name="connsiteX10" fmla="*/ 30 w 2386238"/>
              <a:gd name="connsiteY10" fmla="*/ 180209 h 423258"/>
              <a:gd name="connsiteX11" fmla="*/ 118457 w 2386238"/>
              <a:gd name="connsiteY11" fmla="*/ 15635 h 423258"/>
              <a:gd name="connsiteX12" fmla="*/ 159638 w 2386238"/>
              <a:gd name="connsiteY12" fmla="*/ 4751 h 423258"/>
              <a:gd name="connsiteX13" fmla="*/ 244299 w 2386238"/>
              <a:gd name="connsiteY13" fmla="*/ 0 h 423258"/>
              <a:gd name="connsiteX14" fmla="*/ 255988 w 2386238"/>
              <a:gd name="connsiteY14" fmla="*/ 101311 h 423258"/>
              <a:gd name="connsiteX0" fmla="*/ 255987 w 2386237"/>
              <a:gd name="connsiteY0" fmla="*/ 101311 h 423258"/>
              <a:gd name="connsiteX1" fmla="*/ 1279857 w 2386237"/>
              <a:gd name="connsiteY1" fmla="*/ 107606 h 423258"/>
              <a:gd name="connsiteX2" fmla="*/ 2379414 w 2386237"/>
              <a:gd name="connsiteY2" fmla="*/ 93339 h 423258"/>
              <a:gd name="connsiteX3" fmla="*/ 1767297 w 2386237"/>
              <a:gd name="connsiteY3" fmla="*/ 407109 h 423258"/>
              <a:gd name="connsiteX4" fmla="*/ 1319969 w 2386237"/>
              <a:gd name="connsiteY4" fmla="*/ 423258 h 423258"/>
              <a:gd name="connsiteX5" fmla="*/ 1090357 w 2386237"/>
              <a:gd name="connsiteY5" fmla="*/ 413069 h 423258"/>
              <a:gd name="connsiteX6" fmla="*/ 896494 w 2386237"/>
              <a:gd name="connsiteY6" fmla="*/ 383896 h 423258"/>
              <a:gd name="connsiteX7" fmla="*/ 655155 w 2386237"/>
              <a:gd name="connsiteY7" fmla="*/ 358453 h 423258"/>
              <a:gd name="connsiteX8" fmla="*/ 137879 w 2386237"/>
              <a:gd name="connsiteY8" fmla="*/ 347555 h 423258"/>
              <a:gd name="connsiteX9" fmla="*/ 100508 w 2386237"/>
              <a:gd name="connsiteY9" fmla="*/ 218645 h 423258"/>
              <a:gd name="connsiteX10" fmla="*/ 30 w 2386237"/>
              <a:gd name="connsiteY10" fmla="*/ 180209 h 423258"/>
              <a:gd name="connsiteX11" fmla="*/ 118456 w 2386237"/>
              <a:gd name="connsiteY11" fmla="*/ 15635 h 423258"/>
              <a:gd name="connsiteX12" fmla="*/ 159637 w 2386237"/>
              <a:gd name="connsiteY12" fmla="*/ 4751 h 423258"/>
              <a:gd name="connsiteX13" fmla="*/ 244298 w 2386237"/>
              <a:gd name="connsiteY13" fmla="*/ 0 h 423258"/>
              <a:gd name="connsiteX14" fmla="*/ 255987 w 2386237"/>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42172 w 2390530"/>
              <a:gd name="connsiteY8" fmla="*/ 347555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07123 w 2390530"/>
              <a:gd name="connsiteY8" fmla="*/ 314959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07123 w 2390530"/>
              <a:gd name="connsiteY8" fmla="*/ 314959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5366 w 2390530"/>
              <a:gd name="connsiteY7" fmla="*/ 343008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11003 w 2390530"/>
              <a:gd name="connsiteY6" fmla="*/ 355863 h 423258"/>
              <a:gd name="connsiteX7" fmla="*/ 655366 w 2390530"/>
              <a:gd name="connsiteY7" fmla="*/ 343008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5503 w 2390530"/>
              <a:gd name="connsiteY5" fmla="*/ 399625 h 423258"/>
              <a:gd name="connsiteX6" fmla="*/ 911003 w 2390530"/>
              <a:gd name="connsiteY6" fmla="*/ 355863 h 423258"/>
              <a:gd name="connsiteX7" fmla="*/ 655366 w 2390530"/>
              <a:gd name="connsiteY7" fmla="*/ 343008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07109"/>
              <a:gd name="connsiteX1" fmla="*/ 1284150 w 2390530"/>
              <a:gd name="connsiteY1" fmla="*/ 107606 h 407109"/>
              <a:gd name="connsiteX2" fmla="*/ 2383707 w 2390530"/>
              <a:gd name="connsiteY2" fmla="*/ 93339 h 407109"/>
              <a:gd name="connsiteX3" fmla="*/ 1771590 w 2390530"/>
              <a:gd name="connsiteY3" fmla="*/ 407109 h 407109"/>
              <a:gd name="connsiteX4" fmla="*/ 1342265 w 2390530"/>
              <a:gd name="connsiteY4" fmla="*/ 378847 h 407109"/>
              <a:gd name="connsiteX5" fmla="*/ 1095503 w 2390530"/>
              <a:gd name="connsiteY5" fmla="*/ 399625 h 407109"/>
              <a:gd name="connsiteX6" fmla="*/ 911003 w 2390530"/>
              <a:gd name="connsiteY6" fmla="*/ 355863 h 407109"/>
              <a:gd name="connsiteX7" fmla="*/ 655366 w 2390530"/>
              <a:gd name="connsiteY7" fmla="*/ 343008 h 407109"/>
              <a:gd name="connsiteX8" fmla="*/ 109122 w 2390530"/>
              <a:gd name="connsiteY8" fmla="*/ 310024 h 407109"/>
              <a:gd name="connsiteX9" fmla="*/ 104801 w 2390530"/>
              <a:gd name="connsiteY9" fmla="*/ 218645 h 407109"/>
              <a:gd name="connsiteX10" fmla="*/ 28 w 2390530"/>
              <a:gd name="connsiteY10" fmla="*/ 168126 h 407109"/>
              <a:gd name="connsiteX11" fmla="*/ 122749 w 2390530"/>
              <a:gd name="connsiteY11" fmla="*/ 15635 h 407109"/>
              <a:gd name="connsiteX12" fmla="*/ 163930 w 2390530"/>
              <a:gd name="connsiteY12" fmla="*/ 4751 h 407109"/>
              <a:gd name="connsiteX13" fmla="*/ 248591 w 2390530"/>
              <a:gd name="connsiteY13" fmla="*/ 0 h 407109"/>
              <a:gd name="connsiteX14" fmla="*/ 260280 w 2390530"/>
              <a:gd name="connsiteY14" fmla="*/ 101311 h 407109"/>
              <a:gd name="connsiteX0" fmla="*/ 260280 w 2390530"/>
              <a:gd name="connsiteY0" fmla="*/ 101311 h 407109"/>
              <a:gd name="connsiteX1" fmla="*/ 1284150 w 2390530"/>
              <a:gd name="connsiteY1" fmla="*/ 107606 h 407109"/>
              <a:gd name="connsiteX2" fmla="*/ 2383707 w 2390530"/>
              <a:gd name="connsiteY2" fmla="*/ 93339 h 407109"/>
              <a:gd name="connsiteX3" fmla="*/ 1771590 w 2390530"/>
              <a:gd name="connsiteY3" fmla="*/ 407109 h 407109"/>
              <a:gd name="connsiteX4" fmla="*/ 1342265 w 2390530"/>
              <a:gd name="connsiteY4" fmla="*/ 378847 h 407109"/>
              <a:gd name="connsiteX5" fmla="*/ 1113375 w 2390530"/>
              <a:gd name="connsiteY5" fmla="*/ 383887 h 407109"/>
              <a:gd name="connsiteX6" fmla="*/ 911003 w 2390530"/>
              <a:gd name="connsiteY6" fmla="*/ 355863 h 407109"/>
              <a:gd name="connsiteX7" fmla="*/ 655366 w 2390530"/>
              <a:gd name="connsiteY7" fmla="*/ 343008 h 407109"/>
              <a:gd name="connsiteX8" fmla="*/ 109122 w 2390530"/>
              <a:gd name="connsiteY8" fmla="*/ 310024 h 407109"/>
              <a:gd name="connsiteX9" fmla="*/ 104801 w 2390530"/>
              <a:gd name="connsiteY9" fmla="*/ 218645 h 407109"/>
              <a:gd name="connsiteX10" fmla="*/ 28 w 2390530"/>
              <a:gd name="connsiteY10" fmla="*/ 168126 h 407109"/>
              <a:gd name="connsiteX11" fmla="*/ 122749 w 2390530"/>
              <a:gd name="connsiteY11" fmla="*/ 15635 h 407109"/>
              <a:gd name="connsiteX12" fmla="*/ 163930 w 2390530"/>
              <a:gd name="connsiteY12" fmla="*/ 4751 h 407109"/>
              <a:gd name="connsiteX13" fmla="*/ 248591 w 2390530"/>
              <a:gd name="connsiteY13" fmla="*/ 0 h 407109"/>
              <a:gd name="connsiteX14" fmla="*/ 260280 w 2390530"/>
              <a:gd name="connsiteY14" fmla="*/ 101311 h 407109"/>
              <a:gd name="connsiteX0" fmla="*/ 260280 w 2390887"/>
              <a:gd name="connsiteY0" fmla="*/ 101311 h 383887"/>
              <a:gd name="connsiteX1" fmla="*/ 1284150 w 2390887"/>
              <a:gd name="connsiteY1" fmla="*/ 107606 h 383887"/>
              <a:gd name="connsiteX2" fmla="*/ 2383707 w 2390887"/>
              <a:gd name="connsiteY2" fmla="*/ 93339 h 383887"/>
              <a:gd name="connsiteX3" fmla="*/ 1807759 w 2390887"/>
              <a:gd name="connsiteY3" fmla="*/ 368912 h 383887"/>
              <a:gd name="connsiteX4" fmla="*/ 1342265 w 2390887"/>
              <a:gd name="connsiteY4" fmla="*/ 378847 h 383887"/>
              <a:gd name="connsiteX5" fmla="*/ 1113375 w 2390887"/>
              <a:gd name="connsiteY5" fmla="*/ 383887 h 383887"/>
              <a:gd name="connsiteX6" fmla="*/ 911003 w 2390887"/>
              <a:gd name="connsiteY6" fmla="*/ 355863 h 383887"/>
              <a:gd name="connsiteX7" fmla="*/ 655366 w 2390887"/>
              <a:gd name="connsiteY7" fmla="*/ 343008 h 383887"/>
              <a:gd name="connsiteX8" fmla="*/ 109122 w 2390887"/>
              <a:gd name="connsiteY8" fmla="*/ 310024 h 383887"/>
              <a:gd name="connsiteX9" fmla="*/ 104801 w 2390887"/>
              <a:gd name="connsiteY9" fmla="*/ 218645 h 383887"/>
              <a:gd name="connsiteX10" fmla="*/ 28 w 2390887"/>
              <a:gd name="connsiteY10" fmla="*/ 168126 h 383887"/>
              <a:gd name="connsiteX11" fmla="*/ 122749 w 2390887"/>
              <a:gd name="connsiteY11" fmla="*/ 15635 h 383887"/>
              <a:gd name="connsiteX12" fmla="*/ 163930 w 2390887"/>
              <a:gd name="connsiteY12" fmla="*/ 4751 h 383887"/>
              <a:gd name="connsiteX13" fmla="*/ 248591 w 2390887"/>
              <a:gd name="connsiteY13" fmla="*/ 0 h 383887"/>
              <a:gd name="connsiteX14" fmla="*/ 260280 w 2390887"/>
              <a:gd name="connsiteY14" fmla="*/ 101311 h 383887"/>
              <a:gd name="connsiteX0" fmla="*/ 260280 w 2393499"/>
              <a:gd name="connsiteY0" fmla="*/ 101311 h 383887"/>
              <a:gd name="connsiteX1" fmla="*/ 1284150 w 2393499"/>
              <a:gd name="connsiteY1" fmla="*/ 107606 h 383887"/>
              <a:gd name="connsiteX2" fmla="*/ 2383707 w 2393499"/>
              <a:gd name="connsiteY2" fmla="*/ 93339 h 383887"/>
              <a:gd name="connsiteX3" fmla="*/ 1991884 w 2393499"/>
              <a:gd name="connsiteY3" fmla="*/ 365413 h 383887"/>
              <a:gd name="connsiteX4" fmla="*/ 1342265 w 2393499"/>
              <a:gd name="connsiteY4" fmla="*/ 378847 h 383887"/>
              <a:gd name="connsiteX5" fmla="*/ 1113375 w 2393499"/>
              <a:gd name="connsiteY5" fmla="*/ 383887 h 383887"/>
              <a:gd name="connsiteX6" fmla="*/ 911003 w 2393499"/>
              <a:gd name="connsiteY6" fmla="*/ 355863 h 383887"/>
              <a:gd name="connsiteX7" fmla="*/ 655366 w 2393499"/>
              <a:gd name="connsiteY7" fmla="*/ 343008 h 383887"/>
              <a:gd name="connsiteX8" fmla="*/ 109122 w 2393499"/>
              <a:gd name="connsiteY8" fmla="*/ 310024 h 383887"/>
              <a:gd name="connsiteX9" fmla="*/ 104801 w 2393499"/>
              <a:gd name="connsiteY9" fmla="*/ 218645 h 383887"/>
              <a:gd name="connsiteX10" fmla="*/ 28 w 2393499"/>
              <a:gd name="connsiteY10" fmla="*/ 168126 h 383887"/>
              <a:gd name="connsiteX11" fmla="*/ 122749 w 2393499"/>
              <a:gd name="connsiteY11" fmla="*/ 15635 h 383887"/>
              <a:gd name="connsiteX12" fmla="*/ 163930 w 2393499"/>
              <a:gd name="connsiteY12" fmla="*/ 4751 h 383887"/>
              <a:gd name="connsiteX13" fmla="*/ 248591 w 2393499"/>
              <a:gd name="connsiteY13" fmla="*/ 0 h 383887"/>
              <a:gd name="connsiteX14" fmla="*/ 260280 w 2393499"/>
              <a:gd name="connsiteY14" fmla="*/ 101311 h 383887"/>
              <a:gd name="connsiteX0" fmla="*/ 260280 w 2428415"/>
              <a:gd name="connsiteY0" fmla="*/ 101311 h 383887"/>
              <a:gd name="connsiteX1" fmla="*/ 1284150 w 2428415"/>
              <a:gd name="connsiteY1" fmla="*/ 107606 h 383887"/>
              <a:gd name="connsiteX2" fmla="*/ 2383707 w 2428415"/>
              <a:gd name="connsiteY2" fmla="*/ 93339 h 383887"/>
              <a:gd name="connsiteX3" fmla="*/ 2193132 w 2428415"/>
              <a:gd name="connsiteY3" fmla="*/ 251649 h 383887"/>
              <a:gd name="connsiteX4" fmla="*/ 1991884 w 2428415"/>
              <a:gd name="connsiteY4" fmla="*/ 365413 h 383887"/>
              <a:gd name="connsiteX5" fmla="*/ 1342265 w 2428415"/>
              <a:gd name="connsiteY5" fmla="*/ 378847 h 383887"/>
              <a:gd name="connsiteX6" fmla="*/ 1113375 w 2428415"/>
              <a:gd name="connsiteY6" fmla="*/ 383887 h 383887"/>
              <a:gd name="connsiteX7" fmla="*/ 911003 w 2428415"/>
              <a:gd name="connsiteY7" fmla="*/ 355863 h 383887"/>
              <a:gd name="connsiteX8" fmla="*/ 655366 w 2428415"/>
              <a:gd name="connsiteY8" fmla="*/ 343008 h 383887"/>
              <a:gd name="connsiteX9" fmla="*/ 109122 w 2428415"/>
              <a:gd name="connsiteY9" fmla="*/ 310024 h 383887"/>
              <a:gd name="connsiteX10" fmla="*/ 104801 w 2428415"/>
              <a:gd name="connsiteY10" fmla="*/ 218645 h 383887"/>
              <a:gd name="connsiteX11" fmla="*/ 28 w 2428415"/>
              <a:gd name="connsiteY11" fmla="*/ 168126 h 383887"/>
              <a:gd name="connsiteX12" fmla="*/ 122749 w 2428415"/>
              <a:gd name="connsiteY12" fmla="*/ 15635 h 383887"/>
              <a:gd name="connsiteX13" fmla="*/ 163930 w 2428415"/>
              <a:gd name="connsiteY13" fmla="*/ 4751 h 383887"/>
              <a:gd name="connsiteX14" fmla="*/ 248591 w 2428415"/>
              <a:gd name="connsiteY14" fmla="*/ 0 h 383887"/>
              <a:gd name="connsiteX15" fmla="*/ 260280 w 2428415"/>
              <a:gd name="connsiteY15" fmla="*/ 101311 h 383887"/>
              <a:gd name="connsiteX0" fmla="*/ 260280 w 2462806"/>
              <a:gd name="connsiteY0" fmla="*/ 101311 h 678272"/>
              <a:gd name="connsiteX1" fmla="*/ 1284150 w 2462806"/>
              <a:gd name="connsiteY1" fmla="*/ 107606 h 678272"/>
              <a:gd name="connsiteX2" fmla="*/ 2383707 w 2462806"/>
              <a:gd name="connsiteY2" fmla="*/ 93339 h 678272"/>
              <a:gd name="connsiteX3" fmla="*/ 2368758 w 2462806"/>
              <a:gd name="connsiteY3" fmla="*/ 674470 h 678272"/>
              <a:gd name="connsiteX4" fmla="*/ 1991884 w 2462806"/>
              <a:gd name="connsiteY4" fmla="*/ 365413 h 678272"/>
              <a:gd name="connsiteX5" fmla="*/ 1342265 w 2462806"/>
              <a:gd name="connsiteY5" fmla="*/ 378847 h 678272"/>
              <a:gd name="connsiteX6" fmla="*/ 1113375 w 2462806"/>
              <a:gd name="connsiteY6" fmla="*/ 383887 h 678272"/>
              <a:gd name="connsiteX7" fmla="*/ 911003 w 2462806"/>
              <a:gd name="connsiteY7" fmla="*/ 355863 h 678272"/>
              <a:gd name="connsiteX8" fmla="*/ 655366 w 2462806"/>
              <a:gd name="connsiteY8" fmla="*/ 343008 h 678272"/>
              <a:gd name="connsiteX9" fmla="*/ 109122 w 2462806"/>
              <a:gd name="connsiteY9" fmla="*/ 310024 h 678272"/>
              <a:gd name="connsiteX10" fmla="*/ 104801 w 2462806"/>
              <a:gd name="connsiteY10" fmla="*/ 218645 h 678272"/>
              <a:gd name="connsiteX11" fmla="*/ 28 w 2462806"/>
              <a:gd name="connsiteY11" fmla="*/ 168126 h 678272"/>
              <a:gd name="connsiteX12" fmla="*/ 122749 w 2462806"/>
              <a:gd name="connsiteY12" fmla="*/ 15635 h 678272"/>
              <a:gd name="connsiteX13" fmla="*/ 163930 w 2462806"/>
              <a:gd name="connsiteY13" fmla="*/ 4751 h 678272"/>
              <a:gd name="connsiteX14" fmla="*/ 248591 w 2462806"/>
              <a:gd name="connsiteY14" fmla="*/ 0 h 678272"/>
              <a:gd name="connsiteX15" fmla="*/ 260280 w 2462806"/>
              <a:gd name="connsiteY15" fmla="*/ 101311 h 678272"/>
              <a:gd name="connsiteX0" fmla="*/ 260280 w 2462806"/>
              <a:gd name="connsiteY0" fmla="*/ 101311 h 678243"/>
              <a:gd name="connsiteX1" fmla="*/ 1284150 w 2462806"/>
              <a:gd name="connsiteY1" fmla="*/ 107606 h 678243"/>
              <a:gd name="connsiteX2" fmla="*/ 2383707 w 2462806"/>
              <a:gd name="connsiteY2" fmla="*/ 93339 h 678243"/>
              <a:gd name="connsiteX3" fmla="*/ 2368758 w 2462806"/>
              <a:gd name="connsiteY3" fmla="*/ 674470 h 678243"/>
              <a:gd name="connsiteX4" fmla="*/ 1995459 w 2462806"/>
              <a:gd name="connsiteY4" fmla="*/ 362265 h 678243"/>
              <a:gd name="connsiteX5" fmla="*/ 1342265 w 2462806"/>
              <a:gd name="connsiteY5" fmla="*/ 378847 h 678243"/>
              <a:gd name="connsiteX6" fmla="*/ 1113375 w 2462806"/>
              <a:gd name="connsiteY6" fmla="*/ 383887 h 678243"/>
              <a:gd name="connsiteX7" fmla="*/ 911003 w 2462806"/>
              <a:gd name="connsiteY7" fmla="*/ 355863 h 678243"/>
              <a:gd name="connsiteX8" fmla="*/ 655366 w 2462806"/>
              <a:gd name="connsiteY8" fmla="*/ 343008 h 678243"/>
              <a:gd name="connsiteX9" fmla="*/ 109122 w 2462806"/>
              <a:gd name="connsiteY9" fmla="*/ 310024 h 678243"/>
              <a:gd name="connsiteX10" fmla="*/ 104801 w 2462806"/>
              <a:gd name="connsiteY10" fmla="*/ 218645 h 678243"/>
              <a:gd name="connsiteX11" fmla="*/ 28 w 2462806"/>
              <a:gd name="connsiteY11" fmla="*/ 168126 h 678243"/>
              <a:gd name="connsiteX12" fmla="*/ 122749 w 2462806"/>
              <a:gd name="connsiteY12" fmla="*/ 15635 h 678243"/>
              <a:gd name="connsiteX13" fmla="*/ 163930 w 2462806"/>
              <a:gd name="connsiteY13" fmla="*/ 4751 h 678243"/>
              <a:gd name="connsiteX14" fmla="*/ 248591 w 2462806"/>
              <a:gd name="connsiteY14" fmla="*/ 0 h 678243"/>
              <a:gd name="connsiteX15" fmla="*/ 260280 w 2462806"/>
              <a:gd name="connsiteY15" fmla="*/ 101311 h 678243"/>
              <a:gd name="connsiteX0" fmla="*/ 260280 w 2462806"/>
              <a:gd name="connsiteY0" fmla="*/ 101311 h 679358"/>
              <a:gd name="connsiteX1" fmla="*/ 1284150 w 2462806"/>
              <a:gd name="connsiteY1" fmla="*/ 107606 h 679358"/>
              <a:gd name="connsiteX2" fmla="*/ 2383707 w 2462806"/>
              <a:gd name="connsiteY2" fmla="*/ 93339 h 679358"/>
              <a:gd name="connsiteX3" fmla="*/ 2368758 w 2462806"/>
              <a:gd name="connsiteY3" fmla="*/ 674470 h 679358"/>
              <a:gd name="connsiteX4" fmla="*/ 1995459 w 2462806"/>
              <a:gd name="connsiteY4" fmla="*/ 362265 h 679358"/>
              <a:gd name="connsiteX5" fmla="*/ 1342265 w 2462806"/>
              <a:gd name="connsiteY5" fmla="*/ 378847 h 679358"/>
              <a:gd name="connsiteX6" fmla="*/ 1113375 w 2462806"/>
              <a:gd name="connsiteY6" fmla="*/ 383887 h 679358"/>
              <a:gd name="connsiteX7" fmla="*/ 911003 w 2462806"/>
              <a:gd name="connsiteY7" fmla="*/ 355863 h 679358"/>
              <a:gd name="connsiteX8" fmla="*/ 655366 w 2462806"/>
              <a:gd name="connsiteY8" fmla="*/ 343008 h 679358"/>
              <a:gd name="connsiteX9" fmla="*/ 109122 w 2462806"/>
              <a:gd name="connsiteY9" fmla="*/ 310024 h 679358"/>
              <a:gd name="connsiteX10" fmla="*/ 104801 w 2462806"/>
              <a:gd name="connsiteY10" fmla="*/ 218645 h 679358"/>
              <a:gd name="connsiteX11" fmla="*/ 28 w 2462806"/>
              <a:gd name="connsiteY11" fmla="*/ 168126 h 679358"/>
              <a:gd name="connsiteX12" fmla="*/ 122749 w 2462806"/>
              <a:gd name="connsiteY12" fmla="*/ 15635 h 679358"/>
              <a:gd name="connsiteX13" fmla="*/ 163930 w 2462806"/>
              <a:gd name="connsiteY13" fmla="*/ 4751 h 679358"/>
              <a:gd name="connsiteX14" fmla="*/ 248591 w 2462806"/>
              <a:gd name="connsiteY14" fmla="*/ 0 h 679358"/>
              <a:gd name="connsiteX15" fmla="*/ 260280 w 2462806"/>
              <a:gd name="connsiteY15" fmla="*/ 101311 h 679358"/>
              <a:gd name="connsiteX0" fmla="*/ 260734 w 2463260"/>
              <a:gd name="connsiteY0" fmla="*/ 101311 h 679358"/>
              <a:gd name="connsiteX1" fmla="*/ 1284604 w 2463260"/>
              <a:gd name="connsiteY1" fmla="*/ 107606 h 679358"/>
              <a:gd name="connsiteX2" fmla="*/ 2384161 w 2463260"/>
              <a:gd name="connsiteY2" fmla="*/ 93339 h 679358"/>
              <a:gd name="connsiteX3" fmla="*/ 2369212 w 2463260"/>
              <a:gd name="connsiteY3" fmla="*/ 674470 h 679358"/>
              <a:gd name="connsiteX4" fmla="*/ 1995913 w 2463260"/>
              <a:gd name="connsiteY4" fmla="*/ 362265 h 679358"/>
              <a:gd name="connsiteX5" fmla="*/ 1342719 w 2463260"/>
              <a:gd name="connsiteY5" fmla="*/ 378847 h 679358"/>
              <a:gd name="connsiteX6" fmla="*/ 1113829 w 2463260"/>
              <a:gd name="connsiteY6" fmla="*/ 383887 h 679358"/>
              <a:gd name="connsiteX7" fmla="*/ 911457 w 2463260"/>
              <a:gd name="connsiteY7" fmla="*/ 355863 h 679358"/>
              <a:gd name="connsiteX8" fmla="*/ 655820 w 2463260"/>
              <a:gd name="connsiteY8" fmla="*/ 343008 h 679358"/>
              <a:gd name="connsiteX9" fmla="*/ 109576 w 2463260"/>
              <a:gd name="connsiteY9" fmla="*/ 310024 h 679358"/>
              <a:gd name="connsiteX10" fmla="*/ 105255 w 2463260"/>
              <a:gd name="connsiteY10" fmla="*/ 218645 h 679358"/>
              <a:gd name="connsiteX11" fmla="*/ 87438 w 2463260"/>
              <a:gd name="connsiteY11" fmla="*/ 180395 h 679358"/>
              <a:gd name="connsiteX12" fmla="*/ 482 w 2463260"/>
              <a:gd name="connsiteY12" fmla="*/ 168126 h 679358"/>
              <a:gd name="connsiteX13" fmla="*/ 123203 w 2463260"/>
              <a:gd name="connsiteY13" fmla="*/ 15635 h 679358"/>
              <a:gd name="connsiteX14" fmla="*/ 164384 w 2463260"/>
              <a:gd name="connsiteY14" fmla="*/ 4751 h 679358"/>
              <a:gd name="connsiteX15" fmla="*/ 249045 w 2463260"/>
              <a:gd name="connsiteY15" fmla="*/ 0 h 679358"/>
              <a:gd name="connsiteX16" fmla="*/ 260734 w 2463260"/>
              <a:gd name="connsiteY16" fmla="*/ 101311 h 679358"/>
              <a:gd name="connsiteX0" fmla="*/ 263288 w 2465814"/>
              <a:gd name="connsiteY0" fmla="*/ 101311 h 679358"/>
              <a:gd name="connsiteX1" fmla="*/ 1287158 w 2465814"/>
              <a:gd name="connsiteY1" fmla="*/ 107606 h 679358"/>
              <a:gd name="connsiteX2" fmla="*/ 2386715 w 2465814"/>
              <a:gd name="connsiteY2" fmla="*/ 93339 h 679358"/>
              <a:gd name="connsiteX3" fmla="*/ 2371766 w 2465814"/>
              <a:gd name="connsiteY3" fmla="*/ 674470 h 679358"/>
              <a:gd name="connsiteX4" fmla="*/ 1998467 w 2465814"/>
              <a:gd name="connsiteY4" fmla="*/ 362265 h 679358"/>
              <a:gd name="connsiteX5" fmla="*/ 1345273 w 2465814"/>
              <a:gd name="connsiteY5" fmla="*/ 378847 h 679358"/>
              <a:gd name="connsiteX6" fmla="*/ 1116383 w 2465814"/>
              <a:gd name="connsiteY6" fmla="*/ 383887 h 679358"/>
              <a:gd name="connsiteX7" fmla="*/ 914011 w 2465814"/>
              <a:gd name="connsiteY7" fmla="*/ 355863 h 679358"/>
              <a:gd name="connsiteX8" fmla="*/ 658374 w 2465814"/>
              <a:gd name="connsiteY8" fmla="*/ 343008 h 679358"/>
              <a:gd name="connsiteX9" fmla="*/ 112130 w 2465814"/>
              <a:gd name="connsiteY9" fmla="*/ 310024 h 679358"/>
              <a:gd name="connsiteX10" fmla="*/ 107809 w 2465814"/>
              <a:gd name="connsiteY10" fmla="*/ 218645 h 679358"/>
              <a:gd name="connsiteX11" fmla="*/ 89992 w 2465814"/>
              <a:gd name="connsiteY11" fmla="*/ 180395 h 679358"/>
              <a:gd name="connsiteX12" fmla="*/ 48728 w 2465814"/>
              <a:gd name="connsiteY12" fmla="*/ 165965 h 679358"/>
              <a:gd name="connsiteX13" fmla="*/ 3036 w 2465814"/>
              <a:gd name="connsiteY13" fmla="*/ 168126 h 679358"/>
              <a:gd name="connsiteX14" fmla="*/ 125757 w 2465814"/>
              <a:gd name="connsiteY14" fmla="*/ 15635 h 679358"/>
              <a:gd name="connsiteX15" fmla="*/ 166938 w 2465814"/>
              <a:gd name="connsiteY15" fmla="*/ 4751 h 679358"/>
              <a:gd name="connsiteX16" fmla="*/ 251599 w 2465814"/>
              <a:gd name="connsiteY16" fmla="*/ 0 h 679358"/>
              <a:gd name="connsiteX17" fmla="*/ 263288 w 2465814"/>
              <a:gd name="connsiteY17" fmla="*/ 101311 h 679358"/>
              <a:gd name="connsiteX0" fmla="*/ 239510 w 2442036"/>
              <a:gd name="connsiteY0" fmla="*/ 101311 h 679358"/>
              <a:gd name="connsiteX1" fmla="*/ 1263380 w 2442036"/>
              <a:gd name="connsiteY1" fmla="*/ 107606 h 679358"/>
              <a:gd name="connsiteX2" fmla="*/ 2362937 w 2442036"/>
              <a:gd name="connsiteY2" fmla="*/ 93339 h 679358"/>
              <a:gd name="connsiteX3" fmla="*/ 2347988 w 2442036"/>
              <a:gd name="connsiteY3" fmla="*/ 674470 h 679358"/>
              <a:gd name="connsiteX4" fmla="*/ 1974689 w 2442036"/>
              <a:gd name="connsiteY4" fmla="*/ 362265 h 679358"/>
              <a:gd name="connsiteX5" fmla="*/ 1321495 w 2442036"/>
              <a:gd name="connsiteY5" fmla="*/ 378847 h 679358"/>
              <a:gd name="connsiteX6" fmla="*/ 1092605 w 2442036"/>
              <a:gd name="connsiteY6" fmla="*/ 383887 h 679358"/>
              <a:gd name="connsiteX7" fmla="*/ 890233 w 2442036"/>
              <a:gd name="connsiteY7" fmla="*/ 355863 h 679358"/>
              <a:gd name="connsiteX8" fmla="*/ 634596 w 2442036"/>
              <a:gd name="connsiteY8" fmla="*/ 343008 h 679358"/>
              <a:gd name="connsiteX9" fmla="*/ 88352 w 2442036"/>
              <a:gd name="connsiteY9" fmla="*/ 310024 h 679358"/>
              <a:gd name="connsiteX10" fmla="*/ 84031 w 2442036"/>
              <a:gd name="connsiteY10" fmla="*/ 218645 h 679358"/>
              <a:gd name="connsiteX11" fmla="*/ 66214 w 2442036"/>
              <a:gd name="connsiteY11" fmla="*/ 180395 h 679358"/>
              <a:gd name="connsiteX12" fmla="*/ 24950 w 2442036"/>
              <a:gd name="connsiteY12" fmla="*/ 165965 h 679358"/>
              <a:gd name="connsiteX13" fmla="*/ 5424 w 2442036"/>
              <a:gd name="connsiteY13" fmla="*/ 154603 h 679358"/>
              <a:gd name="connsiteX14" fmla="*/ 101979 w 2442036"/>
              <a:gd name="connsiteY14" fmla="*/ 15635 h 679358"/>
              <a:gd name="connsiteX15" fmla="*/ 143160 w 2442036"/>
              <a:gd name="connsiteY15" fmla="*/ 4751 h 679358"/>
              <a:gd name="connsiteX16" fmla="*/ 227821 w 2442036"/>
              <a:gd name="connsiteY16" fmla="*/ 0 h 679358"/>
              <a:gd name="connsiteX17" fmla="*/ 239510 w 2442036"/>
              <a:gd name="connsiteY17" fmla="*/ 101311 h 679358"/>
              <a:gd name="connsiteX0" fmla="*/ 239510 w 2442036"/>
              <a:gd name="connsiteY0" fmla="*/ 101311 h 679358"/>
              <a:gd name="connsiteX1" fmla="*/ 1263380 w 2442036"/>
              <a:gd name="connsiteY1" fmla="*/ 107606 h 679358"/>
              <a:gd name="connsiteX2" fmla="*/ 2362937 w 2442036"/>
              <a:gd name="connsiteY2" fmla="*/ 93339 h 679358"/>
              <a:gd name="connsiteX3" fmla="*/ 2347988 w 2442036"/>
              <a:gd name="connsiteY3" fmla="*/ 674470 h 679358"/>
              <a:gd name="connsiteX4" fmla="*/ 1974689 w 2442036"/>
              <a:gd name="connsiteY4" fmla="*/ 362265 h 679358"/>
              <a:gd name="connsiteX5" fmla="*/ 1321495 w 2442036"/>
              <a:gd name="connsiteY5" fmla="*/ 378847 h 679358"/>
              <a:gd name="connsiteX6" fmla="*/ 1108901 w 2442036"/>
              <a:gd name="connsiteY6" fmla="*/ 366363 h 679358"/>
              <a:gd name="connsiteX7" fmla="*/ 890233 w 2442036"/>
              <a:gd name="connsiteY7" fmla="*/ 355863 h 679358"/>
              <a:gd name="connsiteX8" fmla="*/ 634596 w 2442036"/>
              <a:gd name="connsiteY8" fmla="*/ 343008 h 679358"/>
              <a:gd name="connsiteX9" fmla="*/ 88352 w 2442036"/>
              <a:gd name="connsiteY9" fmla="*/ 310024 h 679358"/>
              <a:gd name="connsiteX10" fmla="*/ 84031 w 2442036"/>
              <a:gd name="connsiteY10" fmla="*/ 218645 h 679358"/>
              <a:gd name="connsiteX11" fmla="*/ 66214 w 2442036"/>
              <a:gd name="connsiteY11" fmla="*/ 180395 h 679358"/>
              <a:gd name="connsiteX12" fmla="*/ 24950 w 2442036"/>
              <a:gd name="connsiteY12" fmla="*/ 165965 h 679358"/>
              <a:gd name="connsiteX13" fmla="*/ 5424 w 2442036"/>
              <a:gd name="connsiteY13" fmla="*/ 154603 h 679358"/>
              <a:gd name="connsiteX14" fmla="*/ 101979 w 2442036"/>
              <a:gd name="connsiteY14" fmla="*/ 15635 h 679358"/>
              <a:gd name="connsiteX15" fmla="*/ 143160 w 2442036"/>
              <a:gd name="connsiteY15" fmla="*/ 4751 h 679358"/>
              <a:gd name="connsiteX16" fmla="*/ 227821 w 2442036"/>
              <a:gd name="connsiteY16" fmla="*/ 0 h 679358"/>
              <a:gd name="connsiteX17" fmla="*/ 239510 w 2442036"/>
              <a:gd name="connsiteY17" fmla="*/ 101311 h 679358"/>
              <a:gd name="connsiteX0" fmla="*/ 239510 w 2442036"/>
              <a:gd name="connsiteY0" fmla="*/ 101311 h 679358"/>
              <a:gd name="connsiteX1" fmla="*/ 1263380 w 2442036"/>
              <a:gd name="connsiteY1" fmla="*/ 107606 h 679358"/>
              <a:gd name="connsiteX2" fmla="*/ 2362937 w 2442036"/>
              <a:gd name="connsiteY2" fmla="*/ 93339 h 679358"/>
              <a:gd name="connsiteX3" fmla="*/ 2347988 w 2442036"/>
              <a:gd name="connsiteY3" fmla="*/ 674470 h 679358"/>
              <a:gd name="connsiteX4" fmla="*/ 1974689 w 2442036"/>
              <a:gd name="connsiteY4" fmla="*/ 362265 h 679358"/>
              <a:gd name="connsiteX5" fmla="*/ 1332218 w 2442036"/>
              <a:gd name="connsiteY5" fmla="*/ 369405 h 679358"/>
              <a:gd name="connsiteX6" fmla="*/ 1108901 w 2442036"/>
              <a:gd name="connsiteY6" fmla="*/ 366363 h 679358"/>
              <a:gd name="connsiteX7" fmla="*/ 890233 w 2442036"/>
              <a:gd name="connsiteY7" fmla="*/ 355863 h 679358"/>
              <a:gd name="connsiteX8" fmla="*/ 634596 w 2442036"/>
              <a:gd name="connsiteY8" fmla="*/ 343008 h 679358"/>
              <a:gd name="connsiteX9" fmla="*/ 88352 w 2442036"/>
              <a:gd name="connsiteY9" fmla="*/ 310024 h 679358"/>
              <a:gd name="connsiteX10" fmla="*/ 84031 w 2442036"/>
              <a:gd name="connsiteY10" fmla="*/ 218645 h 679358"/>
              <a:gd name="connsiteX11" fmla="*/ 66214 w 2442036"/>
              <a:gd name="connsiteY11" fmla="*/ 180395 h 679358"/>
              <a:gd name="connsiteX12" fmla="*/ 24950 w 2442036"/>
              <a:gd name="connsiteY12" fmla="*/ 165965 h 679358"/>
              <a:gd name="connsiteX13" fmla="*/ 5424 w 2442036"/>
              <a:gd name="connsiteY13" fmla="*/ 154603 h 679358"/>
              <a:gd name="connsiteX14" fmla="*/ 101979 w 2442036"/>
              <a:gd name="connsiteY14" fmla="*/ 15635 h 679358"/>
              <a:gd name="connsiteX15" fmla="*/ 143160 w 2442036"/>
              <a:gd name="connsiteY15" fmla="*/ 4751 h 679358"/>
              <a:gd name="connsiteX16" fmla="*/ 227821 w 2442036"/>
              <a:gd name="connsiteY16" fmla="*/ 0 h 679358"/>
              <a:gd name="connsiteX17" fmla="*/ 239510 w 2442036"/>
              <a:gd name="connsiteY17" fmla="*/ 101311 h 679358"/>
              <a:gd name="connsiteX0" fmla="*/ 239510 w 2474785"/>
              <a:gd name="connsiteY0" fmla="*/ 101311 h 674627"/>
              <a:gd name="connsiteX1" fmla="*/ 1263380 w 2474785"/>
              <a:gd name="connsiteY1" fmla="*/ 107606 h 674627"/>
              <a:gd name="connsiteX2" fmla="*/ 2362937 w 2474785"/>
              <a:gd name="connsiteY2" fmla="*/ 93339 h 674627"/>
              <a:gd name="connsiteX3" fmla="*/ 2436269 w 2474785"/>
              <a:gd name="connsiteY3" fmla="*/ 400002 h 674627"/>
              <a:gd name="connsiteX4" fmla="*/ 2347988 w 2474785"/>
              <a:gd name="connsiteY4" fmla="*/ 674470 h 674627"/>
              <a:gd name="connsiteX5" fmla="*/ 1974689 w 2474785"/>
              <a:gd name="connsiteY5" fmla="*/ 362265 h 674627"/>
              <a:gd name="connsiteX6" fmla="*/ 1332218 w 2474785"/>
              <a:gd name="connsiteY6" fmla="*/ 369405 h 674627"/>
              <a:gd name="connsiteX7" fmla="*/ 1108901 w 2474785"/>
              <a:gd name="connsiteY7" fmla="*/ 366363 h 674627"/>
              <a:gd name="connsiteX8" fmla="*/ 890233 w 2474785"/>
              <a:gd name="connsiteY8" fmla="*/ 355863 h 674627"/>
              <a:gd name="connsiteX9" fmla="*/ 634596 w 2474785"/>
              <a:gd name="connsiteY9" fmla="*/ 343008 h 674627"/>
              <a:gd name="connsiteX10" fmla="*/ 88352 w 2474785"/>
              <a:gd name="connsiteY10" fmla="*/ 310024 h 674627"/>
              <a:gd name="connsiteX11" fmla="*/ 84031 w 2474785"/>
              <a:gd name="connsiteY11" fmla="*/ 218645 h 674627"/>
              <a:gd name="connsiteX12" fmla="*/ 66214 w 2474785"/>
              <a:gd name="connsiteY12" fmla="*/ 180395 h 674627"/>
              <a:gd name="connsiteX13" fmla="*/ 24950 w 2474785"/>
              <a:gd name="connsiteY13" fmla="*/ 165965 h 674627"/>
              <a:gd name="connsiteX14" fmla="*/ 5424 w 2474785"/>
              <a:gd name="connsiteY14" fmla="*/ 154603 h 674627"/>
              <a:gd name="connsiteX15" fmla="*/ 101979 w 2474785"/>
              <a:gd name="connsiteY15" fmla="*/ 15635 h 674627"/>
              <a:gd name="connsiteX16" fmla="*/ 143160 w 2474785"/>
              <a:gd name="connsiteY16" fmla="*/ 4751 h 674627"/>
              <a:gd name="connsiteX17" fmla="*/ 227821 w 2474785"/>
              <a:gd name="connsiteY17" fmla="*/ 0 h 674627"/>
              <a:gd name="connsiteX18" fmla="*/ 239510 w 2474785"/>
              <a:gd name="connsiteY18" fmla="*/ 101311 h 674627"/>
              <a:gd name="connsiteX0" fmla="*/ 239510 w 2477853"/>
              <a:gd name="connsiteY0" fmla="*/ 101311 h 674595"/>
              <a:gd name="connsiteX1" fmla="*/ 1263380 w 2477853"/>
              <a:gd name="connsiteY1" fmla="*/ 107606 h 674595"/>
              <a:gd name="connsiteX2" fmla="*/ 2362937 w 2477853"/>
              <a:gd name="connsiteY2" fmla="*/ 93339 h 674595"/>
              <a:gd name="connsiteX3" fmla="*/ 2454112 w 2477853"/>
              <a:gd name="connsiteY3" fmla="*/ 304964 h 674595"/>
              <a:gd name="connsiteX4" fmla="*/ 2436269 w 2477853"/>
              <a:gd name="connsiteY4" fmla="*/ 400002 h 674595"/>
              <a:gd name="connsiteX5" fmla="*/ 2347988 w 2477853"/>
              <a:gd name="connsiteY5" fmla="*/ 674470 h 674595"/>
              <a:gd name="connsiteX6" fmla="*/ 1974689 w 2477853"/>
              <a:gd name="connsiteY6" fmla="*/ 362265 h 674595"/>
              <a:gd name="connsiteX7" fmla="*/ 1332218 w 2477853"/>
              <a:gd name="connsiteY7" fmla="*/ 369405 h 674595"/>
              <a:gd name="connsiteX8" fmla="*/ 1108901 w 2477853"/>
              <a:gd name="connsiteY8" fmla="*/ 366363 h 674595"/>
              <a:gd name="connsiteX9" fmla="*/ 890233 w 2477853"/>
              <a:gd name="connsiteY9" fmla="*/ 355863 h 674595"/>
              <a:gd name="connsiteX10" fmla="*/ 634596 w 2477853"/>
              <a:gd name="connsiteY10" fmla="*/ 343008 h 674595"/>
              <a:gd name="connsiteX11" fmla="*/ 88352 w 2477853"/>
              <a:gd name="connsiteY11" fmla="*/ 310024 h 674595"/>
              <a:gd name="connsiteX12" fmla="*/ 84031 w 2477853"/>
              <a:gd name="connsiteY12" fmla="*/ 218645 h 674595"/>
              <a:gd name="connsiteX13" fmla="*/ 66214 w 2477853"/>
              <a:gd name="connsiteY13" fmla="*/ 180395 h 674595"/>
              <a:gd name="connsiteX14" fmla="*/ 24950 w 2477853"/>
              <a:gd name="connsiteY14" fmla="*/ 165965 h 674595"/>
              <a:gd name="connsiteX15" fmla="*/ 5424 w 2477853"/>
              <a:gd name="connsiteY15" fmla="*/ 154603 h 674595"/>
              <a:gd name="connsiteX16" fmla="*/ 101979 w 2477853"/>
              <a:gd name="connsiteY16" fmla="*/ 15635 h 674595"/>
              <a:gd name="connsiteX17" fmla="*/ 143160 w 2477853"/>
              <a:gd name="connsiteY17" fmla="*/ 4751 h 674595"/>
              <a:gd name="connsiteX18" fmla="*/ 227821 w 2477853"/>
              <a:gd name="connsiteY18" fmla="*/ 0 h 674595"/>
              <a:gd name="connsiteX19" fmla="*/ 239510 w 2477853"/>
              <a:gd name="connsiteY19" fmla="*/ 101311 h 674595"/>
              <a:gd name="connsiteX0" fmla="*/ 239510 w 2484836"/>
              <a:gd name="connsiteY0" fmla="*/ 101311 h 674595"/>
              <a:gd name="connsiteX1" fmla="*/ 1263380 w 2484836"/>
              <a:gd name="connsiteY1" fmla="*/ 107606 h 674595"/>
              <a:gd name="connsiteX2" fmla="*/ 2362937 w 2484836"/>
              <a:gd name="connsiteY2" fmla="*/ 93339 h 674595"/>
              <a:gd name="connsiteX3" fmla="*/ 2454112 w 2484836"/>
              <a:gd name="connsiteY3" fmla="*/ 304964 h 674595"/>
              <a:gd name="connsiteX4" fmla="*/ 2436269 w 2484836"/>
              <a:gd name="connsiteY4" fmla="*/ 400002 h 674595"/>
              <a:gd name="connsiteX5" fmla="*/ 2347988 w 2484836"/>
              <a:gd name="connsiteY5" fmla="*/ 674470 h 674595"/>
              <a:gd name="connsiteX6" fmla="*/ 1974689 w 2484836"/>
              <a:gd name="connsiteY6" fmla="*/ 362265 h 674595"/>
              <a:gd name="connsiteX7" fmla="*/ 1332218 w 2484836"/>
              <a:gd name="connsiteY7" fmla="*/ 369405 h 674595"/>
              <a:gd name="connsiteX8" fmla="*/ 1108901 w 2484836"/>
              <a:gd name="connsiteY8" fmla="*/ 366363 h 674595"/>
              <a:gd name="connsiteX9" fmla="*/ 890233 w 2484836"/>
              <a:gd name="connsiteY9" fmla="*/ 355863 h 674595"/>
              <a:gd name="connsiteX10" fmla="*/ 634596 w 2484836"/>
              <a:gd name="connsiteY10" fmla="*/ 343008 h 674595"/>
              <a:gd name="connsiteX11" fmla="*/ 88352 w 2484836"/>
              <a:gd name="connsiteY11" fmla="*/ 310024 h 674595"/>
              <a:gd name="connsiteX12" fmla="*/ 84031 w 2484836"/>
              <a:gd name="connsiteY12" fmla="*/ 218645 h 674595"/>
              <a:gd name="connsiteX13" fmla="*/ 66214 w 2484836"/>
              <a:gd name="connsiteY13" fmla="*/ 180395 h 674595"/>
              <a:gd name="connsiteX14" fmla="*/ 24950 w 2484836"/>
              <a:gd name="connsiteY14" fmla="*/ 165965 h 674595"/>
              <a:gd name="connsiteX15" fmla="*/ 5424 w 2484836"/>
              <a:gd name="connsiteY15" fmla="*/ 154603 h 674595"/>
              <a:gd name="connsiteX16" fmla="*/ 101979 w 2484836"/>
              <a:gd name="connsiteY16" fmla="*/ 15635 h 674595"/>
              <a:gd name="connsiteX17" fmla="*/ 143160 w 2484836"/>
              <a:gd name="connsiteY17" fmla="*/ 4751 h 674595"/>
              <a:gd name="connsiteX18" fmla="*/ 227821 w 2484836"/>
              <a:gd name="connsiteY18" fmla="*/ 0 h 674595"/>
              <a:gd name="connsiteX19" fmla="*/ 239510 w 2484836"/>
              <a:gd name="connsiteY19" fmla="*/ 101311 h 674595"/>
              <a:gd name="connsiteX0" fmla="*/ 239510 w 2484836"/>
              <a:gd name="connsiteY0" fmla="*/ 101311 h 677662"/>
              <a:gd name="connsiteX1" fmla="*/ 1263380 w 2484836"/>
              <a:gd name="connsiteY1" fmla="*/ 107606 h 677662"/>
              <a:gd name="connsiteX2" fmla="*/ 2362937 w 2484836"/>
              <a:gd name="connsiteY2" fmla="*/ 93339 h 677662"/>
              <a:gd name="connsiteX3" fmla="*/ 2454112 w 2484836"/>
              <a:gd name="connsiteY3" fmla="*/ 304964 h 677662"/>
              <a:gd name="connsiteX4" fmla="*/ 2436269 w 2484836"/>
              <a:gd name="connsiteY4" fmla="*/ 400002 h 677662"/>
              <a:gd name="connsiteX5" fmla="*/ 2418721 w 2484836"/>
              <a:gd name="connsiteY5" fmla="*/ 516990 h 677662"/>
              <a:gd name="connsiteX6" fmla="*/ 2347988 w 2484836"/>
              <a:gd name="connsiteY6" fmla="*/ 674470 h 677662"/>
              <a:gd name="connsiteX7" fmla="*/ 1974689 w 2484836"/>
              <a:gd name="connsiteY7" fmla="*/ 362265 h 677662"/>
              <a:gd name="connsiteX8" fmla="*/ 1332218 w 2484836"/>
              <a:gd name="connsiteY8" fmla="*/ 369405 h 677662"/>
              <a:gd name="connsiteX9" fmla="*/ 1108901 w 2484836"/>
              <a:gd name="connsiteY9" fmla="*/ 366363 h 677662"/>
              <a:gd name="connsiteX10" fmla="*/ 890233 w 2484836"/>
              <a:gd name="connsiteY10" fmla="*/ 355863 h 677662"/>
              <a:gd name="connsiteX11" fmla="*/ 634596 w 2484836"/>
              <a:gd name="connsiteY11" fmla="*/ 343008 h 677662"/>
              <a:gd name="connsiteX12" fmla="*/ 88352 w 2484836"/>
              <a:gd name="connsiteY12" fmla="*/ 310024 h 677662"/>
              <a:gd name="connsiteX13" fmla="*/ 84031 w 2484836"/>
              <a:gd name="connsiteY13" fmla="*/ 218645 h 677662"/>
              <a:gd name="connsiteX14" fmla="*/ 66214 w 2484836"/>
              <a:gd name="connsiteY14" fmla="*/ 180395 h 677662"/>
              <a:gd name="connsiteX15" fmla="*/ 24950 w 2484836"/>
              <a:gd name="connsiteY15" fmla="*/ 165965 h 677662"/>
              <a:gd name="connsiteX16" fmla="*/ 5424 w 2484836"/>
              <a:gd name="connsiteY16" fmla="*/ 154603 h 677662"/>
              <a:gd name="connsiteX17" fmla="*/ 101979 w 2484836"/>
              <a:gd name="connsiteY17" fmla="*/ 15635 h 677662"/>
              <a:gd name="connsiteX18" fmla="*/ 143160 w 2484836"/>
              <a:gd name="connsiteY18" fmla="*/ 4751 h 677662"/>
              <a:gd name="connsiteX19" fmla="*/ 227821 w 2484836"/>
              <a:gd name="connsiteY19" fmla="*/ 0 h 677662"/>
              <a:gd name="connsiteX20" fmla="*/ 239510 w 2484836"/>
              <a:gd name="connsiteY20" fmla="*/ 101311 h 677662"/>
              <a:gd name="connsiteX0" fmla="*/ 239510 w 2831950"/>
              <a:gd name="connsiteY0" fmla="*/ 101311 h 676663"/>
              <a:gd name="connsiteX1" fmla="*/ 1263380 w 2831950"/>
              <a:gd name="connsiteY1" fmla="*/ 107606 h 676663"/>
              <a:gd name="connsiteX2" fmla="*/ 2362937 w 2831950"/>
              <a:gd name="connsiteY2" fmla="*/ 93339 h 676663"/>
              <a:gd name="connsiteX3" fmla="*/ 2454112 w 2831950"/>
              <a:gd name="connsiteY3" fmla="*/ 304964 h 676663"/>
              <a:gd name="connsiteX4" fmla="*/ 2436269 w 2831950"/>
              <a:gd name="connsiteY4" fmla="*/ 400002 h 676663"/>
              <a:gd name="connsiteX5" fmla="*/ 2831569 w 2831950"/>
              <a:gd name="connsiteY5" fmla="*/ 445337 h 676663"/>
              <a:gd name="connsiteX6" fmla="*/ 2347988 w 2831950"/>
              <a:gd name="connsiteY6" fmla="*/ 674470 h 676663"/>
              <a:gd name="connsiteX7" fmla="*/ 1974689 w 2831950"/>
              <a:gd name="connsiteY7" fmla="*/ 362265 h 676663"/>
              <a:gd name="connsiteX8" fmla="*/ 1332218 w 2831950"/>
              <a:gd name="connsiteY8" fmla="*/ 369405 h 676663"/>
              <a:gd name="connsiteX9" fmla="*/ 1108901 w 2831950"/>
              <a:gd name="connsiteY9" fmla="*/ 366363 h 676663"/>
              <a:gd name="connsiteX10" fmla="*/ 890233 w 2831950"/>
              <a:gd name="connsiteY10" fmla="*/ 355863 h 676663"/>
              <a:gd name="connsiteX11" fmla="*/ 634596 w 2831950"/>
              <a:gd name="connsiteY11" fmla="*/ 343008 h 676663"/>
              <a:gd name="connsiteX12" fmla="*/ 88352 w 2831950"/>
              <a:gd name="connsiteY12" fmla="*/ 310024 h 676663"/>
              <a:gd name="connsiteX13" fmla="*/ 84031 w 2831950"/>
              <a:gd name="connsiteY13" fmla="*/ 218645 h 676663"/>
              <a:gd name="connsiteX14" fmla="*/ 66214 w 2831950"/>
              <a:gd name="connsiteY14" fmla="*/ 180395 h 676663"/>
              <a:gd name="connsiteX15" fmla="*/ 24950 w 2831950"/>
              <a:gd name="connsiteY15" fmla="*/ 165965 h 676663"/>
              <a:gd name="connsiteX16" fmla="*/ 5424 w 2831950"/>
              <a:gd name="connsiteY16" fmla="*/ 154603 h 676663"/>
              <a:gd name="connsiteX17" fmla="*/ 101979 w 2831950"/>
              <a:gd name="connsiteY17" fmla="*/ 15635 h 676663"/>
              <a:gd name="connsiteX18" fmla="*/ 143160 w 2831950"/>
              <a:gd name="connsiteY18" fmla="*/ 4751 h 676663"/>
              <a:gd name="connsiteX19" fmla="*/ 227821 w 2831950"/>
              <a:gd name="connsiteY19" fmla="*/ 0 h 676663"/>
              <a:gd name="connsiteX20" fmla="*/ 239510 w 2831950"/>
              <a:gd name="connsiteY20" fmla="*/ 101311 h 676663"/>
              <a:gd name="connsiteX0" fmla="*/ 239510 w 3005363"/>
              <a:gd name="connsiteY0" fmla="*/ 101311 h 676663"/>
              <a:gd name="connsiteX1" fmla="*/ 1263380 w 3005363"/>
              <a:gd name="connsiteY1" fmla="*/ 107606 h 676663"/>
              <a:gd name="connsiteX2" fmla="*/ 2362937 w 3005363"/>
              <a:gd name="connsiteY2" fmla="*/ 93339 h 676663"/>
              <a:gd name="connsiteX3" fmla="*/ 2454112 w 3005363"/>
              <a:gd name="connsiteY3" fmla="*/ 304964 h 676663"/>
              <a:gd name="connsiteX4" fmla="*/ 3005046 w 3005363"/>
              <a:gd name="connsiteY4" fmla="*/ 264009 h 676663"/>
              <a:gd name="connsiteX5" fmla="*/ 2831569 w 3005363"/>
              <a:gd name="connsiteY5" fmla="*/ 445337 h 676663"/>
              <a:gd name="connsiteX6" fmla="*/ 2347988 w 3005363"/>
              <a:gd name="connsiteY6" fmla="*/ 674470 h 676663"/>
              <a:gd name="connsiteX7" fmla="*/ 1974689 w 3005363"/>
              <a:gd name="connsiteY7" fmla="*/ 362265 h 676663"/>
              <a:gd name="connsiteX8" fmla="*/ 1332218 w 3005363"/>
              <a:gd name="connsiteY8" fmla="*/ 369405 h 676663"/>
              <a:gd name="connsiteX9" fmla="*/ 1108901 w 3005363"/>
              <a:gd name="connsiteY9" fmla="*/ 366363 h 676663"/>
              <a:gd name="connsiteX10" fmla="*/ 890233 w 3005363"/>
              <a:gd name="connsiteY10" fmla="*/ 355863 h 676663"/>
              <a:gd name="connsiteX11" fmla="*/ 634596 w 3005363"/>
              <a:gd name="connsiteY11" fmla="*/ 343008 h 676663"/>
              <a:gd name="connsiteX12" fmla="*/ 88352 w 3005363"/>
              <a:gd name="connsiteY12" fmla="*/ 310024 h 676663"/>
              <a:gd name="connsiteX13" fmla="*/ 84031 w 3005363"/>
              <a:gd name="connsiteY13" fmla="*/ 218645 h 676663"/>
              <a:gd name="connsiteX14" fmla="*/ 66214 w 3005363"/>
              <a:gd name="connsiteY14" fmla="*/ 180395 h 676663"/>
              <a:gd name="connsiteX15" fmla="*/ 24950 w 3005363"/>
              <a:gd name="connsiteY15" fmla="*/ 165965 h 676663"/>
              <a:gd name="connsiteX16" fmla="*/ 5424 w 3005363"/>
              <a:gd name="connsiteY16" fmla="*/ 154603 h 676663"/>
              <a:gd name="connsiteX17" fmla="*/ 101979 w 3005363"/>
              <a:gd name="connsiteY17" fmla="*/ 15635 h 676663"/>
              <a:gd name="connsiteX18" fmla="*/ 143160 w 3005363"/>
              <a:gd name="connsiteY18" fmla="*/ 4751 h 676663"/>
              <a:gd name="connsiteX19" fmla="*/ 227821 w 3005363"/>
              <a:gd name="connsiteY19" fmla="*/ 0 h 676663"/>
              <a:gd name="connsiteX20" fmla="*/ 239510 w 3005363"/>
              <a:gd name="connsiteY20" fmla="*/ 101311 h 676663"/>
              <a:gd name="connsiteX0" fmla="*/ 239510 w 3005363"/>
              <a:gd name="connsiteY0" fmla="*/ 101311 h 676796"/>
              <a:gd name="connsiteX1" fmla="*/ 1263380 w 3005363"/>
              <a:gd name="connsiteY1" fmla="*/ 107606 h 676796"/>
              <a:gd name="connsiteX2" fmla="*/ 2362937 w 3005363"/>
              <a:gd name="connsiteY2" fmla="*/ 93339 h 676796"/>
              <a:gd name="connsiteX3" fmla="*/ 2454112 w 3005363"/>
              <a:gd name="connsiteY3" fmla="*/ 304964 h 676796"/>
              <a:gd name="connsiteX4" fmla="*/ 3005046 w 3005363"/>
              <a:gd name="connsiteY4" fmla="*/ 264009 h 676796"/>
              <a:gd name="connsiteX5" fmla="*/ 2957280 w 3005363"/>
              <a:gd name="connsiteY5" fmla="*/ 458377 h 676796"/>
              <a:gd name="connsiteX6" fmla="*/ 2347988 w 3005363"/>
              <a:gd name="connsiteY6" fmla="*/ 674470 h 676796"/>
              <a:gd name="connsiteX7" fmla="*/ 1974689 w 3005363"/>
              <a:gd name="connsiteY7" fmla="*/ 362265 h 676796"/>
              <a:gd name="connsiteX8" fmla="*/ 1332218 w 3005363"/>
              <a:gd name="connsiteY8" fmla="*/ 369405 h 676796"/>
              <a:gd name="connsiteX9" fmla="*/ 1108901 w 3005363"/>
              <a:gd name="connsiteY9" fmla="*/ 366363 h 676796"/>
              <a:gd name="connsiteX10" fmla="*/ 890233 w 3005363"/>
              <a:gd name="connsiteY10" fmla="*/ 355863 h 676796"/>
              <a:gd name="connsiteX11" fmla="*/ 634596 w 3005363"/>
              <a:gd name="connsiteY11" fmla="*/ 343008 h 676796"/>
              <a:gd name="connsiteX12" fmla="*/ 88352 w 3005363"/>
              <a:gd name="connsiteY12" fmla="*/ 310024 h 676796"/>
              <a:gd name="connsiteX13" fmla="*/ 84031 w 3005363"/>
              <a:gd name="connsiteY13" fmla="*/ 218645 h 676796"/>
              <a:gd name="connsiteX14" fmla="*/ 66214 w 3005363"/>
              <a:gd name="connsiteY14" fmla="*/ 180395 h 676796"/>
              <a:gd name="connsiteX15" fmla="*/ 24950 w 3005363"/>
              <a:gd name="connsiteY15" fmla="*/ 165965 h 676796"/>
              <a:gd name="connsiteX16" fmla="*/ 5424 w 3005363"/>
              <a:gd name="connsiteY16" fmla="*/ 154603 h 676796"/>
              <a:gd name="connsiteX17" fmla="*/ 101979 w 3005363"/>
              <a:gd name="connsiteY17" fmla="*/ 15635 h 676796"/>
              <a:gd name="connsiteX18" fmla="*/ 143160 w 3005363"/>
              <a:gd name="connsiteY18" fmla="*/ 4751 h 676796"/>
              <a:gd name="connsiteX19" fmla="*/ 227821 w 3005363"/>
              <a:gd name="connsiteY19" fmla="*/ 0 h 676796"/>
              <a:gd name="connsiteX20" fmla="*/ 239510 w 3005363"/>
              <a:gd name="connsiteY20" fmla="*/ 101311 h 676796"/>
              <a:gd name="connsiteX0" fmla="*/ 239510 w 3005363"/>
              <a:gd name="connsiteY0" fmla="*/ 101311 h 685371"/>
              <a:gd name="connsiteX1" fmla="*/ 1263380 w 3005363"/>
              <a:gd name="connsiteY1" fmla="*/ 107606 h 685371"/>
              <a:gd name="connsiteX2" fmla="*/ 2362937 w 3005363"/>
              <a:gd name="connsiteY2" fmla="*/ 93339 h 685371"/>
              <a:gd name="connsiteX3" fmla="*/ 2454112 w 3005363"/>
              <a:gd name="connsiteY3" fmla="*/ 304964 h 685371"/>
              <a:gd name="connsiteX4" fmla="*/ 3005046 w 3005363"/>
              <a:gd name="connsiteY4" fmla="*/ 264009 h 685371"/>
              <a:gd name="connsiteX5" fmla="*/ 2957280 w 3005363"/>
              <a:gd name="connsiteY5" fmla="*/ 458377 h 685371"/>
              <a:gd name="connsiteX6" fmla="*/ 2659794 w 3005363"/>
              <a:gd name="connsiteY6" fmla="*/ 599778 h 685371"/>
              <a:gd name="connsiteX7" fmla="*/ 2347988 w 3005363"/>
              <a:gd name="connsiteY7" fmla="*/ 674470 h 685371"/>
              <a:gd name="connsiteX8" fmla="*/ 1974689 w 3005363"/>
              <a:gd name="connsiteY8" fmla="*/ 362265 h 685371"/>
              <a:gd name="connsiteX9" fmla="*/ 1332218 w 3005363"/>
              <a:gd name="connsiteY9" fmla="*/ 369405 h 685371"/>
              <a:gd name="connsiteX10" fmla="*/ 1108901 w 3005363"/>
              <a:gd name="connsiteY10" fmla="*/ 366363 h 685371"/>
              <a:gd name="connsiteX11" fmla="*/ 890233 w 3005363"/>
              <a:gd name="connsiteY11" fmla="*/ 355863 h 685371"/>
              <a:gd name="connsiteX12" fmla="*/ 634596 w 3005363"/>
              <a:gd name="connsiteY12" fmla="*/ 343008 h 685371"/>
              <a:gd name="connsiteX13" fmla="*/ 88352 w 3005363"/>
              <a:gd name="connsiteY13" fmla="*/ 310024 h 685371"/>
              <a:gd name="connsiteX14" fmla="*/ 84031 w 3005363"/>
              <a:gd name="connsiteY14" fmla="*/ 218645 h 685371"/>
              <a:gd name="connsiteX15" fmla="*/ 66214 w 3005363"/>
              <a:gd name="connsiteY15" fmla="*/ 180395 h 685371"/>
              <a:gd name="connsiteX16" fmla="*/ 24950 w 3005363"/>
              <a:gd name="connsiteY16" fmla="*/ 165965 h 685371"/>
              <a:gd name="connsiteX17" fmla="*/ 5424 w 3005363"/>
              <a:gd name="connsiteY17" fmla="*/ 154603 h 685371"/>
              <a:gd name="connsiteX18" fmla="*/ 101979 w 3005363"/>
              <a:gd name="connsiteY18" fmla="*/ 15635 h 685371"/>
              <a:gd name="connsiteX19" fmla="*/ 143160 w 3005363"/>
              <a:gd name="connsiteY19" fmla="*/ 4751 h 685371"/>
              <a:gd name="connsiteX20" fmla="*/ 227821 w 3005363"/>
              <a:gd name="connsiteY20" fmla="*/ 0 h 685371"/>
              <a:gd name="connsiteX21" fmla="*/ 239510 w 3005363"/>
              <a:gd name="connsiteY21" fmla="*/ 101311 h 685371"/>
              <a:gd name="connsiteX0" fmla="*/ 239510 w 3005363"/>
              <a:gd name="connsiteY0" fmla="*/ 101311 h 681571"/>
              <a:gd name="connsiteX1" fmla="*/ 1263380 w 3005363"/>
              <a:gd name="connsiteY1" fmla="*/ 107606 h 681571"/>
              <a:gd name="connsiteX2" fmla="*/ 2362937 w 3005363"/>
              <a:gd name="connsiteY2" fmla="*/ 93339 h 681571"/>
              <a:gd name="connsiteX3" fmla="*/ 2454112 w 3005363"/>
              <a:gd name="connsiteY3" fmla="*/ 304964 h 681571"/>
              <a:gd name="connsiteX4" fmla="*/ 3005046 w 3005363"/>
              <a:gd name="connsiteY4" fmla="*/ 264009 h 681571"/>
              <a:gd name="connsiteX5" fmla="*/ 2957280 w 3005363"/>
              <a:gd name="connsiteY5" fmla="*/ 458377 h 681571"/>
              <a:gd name="connsiteX6" fmla="*/ 2661848 w 3005363"/>
              <a:gd name="connsiteY6" fmla="*/ 540857 h 681571"/>
              <a:gd name="connsiteX7" fmla="*/ 2347988 w 3005363"/>
              <a:gd name="connsiteY7" fmla="*/ 674470 h 681571"/>
              <a:gd name="connsiteX8" fmla="*/ 1974689 w 3005363"/>
              <a:gd name="connsiteY8" fmla="*/ 362265 h 681571"/>
              <a:gd name="connsiteX9" fmla="*/ 1332218 w 3005363"/>
              <a:gd name="connsiteY9" fmla="*/ 369405 h 681571"/>
              <a:gd name="connsiteX10" fmla="*/ 1108901 w 3005363"/>
              <a:gd name="connsiteY10" fmla="*/ 366363 h 681571"/>
              <a:gd name="connsiteX11" fmla="*/ 890233 w 3005363"/>
              <a:gd name="connsiteY11" fmla="*/ 355863 h 681571"/>
              <a:gd name="connsiteX12" fmla="*/ 634596 w 3005363"/>
              <a:gd name="connsiteY12" fmla="*/ 343008 h 681571"/>
              <a:gd name="connsiteX13" fmla="*/ 88352 w 3005363"/>
              <a:gd name="connsiteY13" fmla="*/ 310024 h 681571"/>
              <a:gd name="connsiteX14" fmla="*/ 84031 w 3005363"/>
              <a:gd name="connsiteY14" fmla="*/ 218645 h 681571"/>
              <a:gd name="connsiteX15" fmla="*/ 66214 w 3005363"/>
              <a:gd name="connsiteY15" fmla="*/ 180395 h 681571"/>
              <a:gd name="connsiteX16" fmla="*/ 24950 w 3005363"/>
              <a:gd name="connsiteY16" fmla="*/ 165965 h 681571"/>
              <a:gd name="connsiteX17" fmla="*/ 5424 w 3005363"/>
              <a:gd name="connsiteY17" fmla="*/ 154603 h 681571"/>
              <a:gd name="connsiteX18" fmla="*/ 101979 w 3005363"/>
              <a:gd name="connsiteY18" fmla="*/ 15635 h 681571"/>
              <a:gd name="connsiteX19" fmla="*/ 143160 w 3005363"/>
              <a:gd name="connsiteY19" fmla="*/ 4751 h 681571"/>
              <a:gd name="connsiteX20" fmla="*/ 227821 w 3005363"/>
              <a:gd name="connsiteY20" fmla="*/ 0 h 681571"/>
              <a:gd name="connsiteX21" fmla="*/ 239510 w 3005363"/>
              <a:gd name="connsiteY21" fmla="*/ 101311 h 681571"/>
              <a:gd name="connsiteX0" fmla="*/ 239510 w 3051203"/>
              <a:gd name="connsiteY0" fmla="*/ 101311 h 681571"/>
              <a:gd name="connsiteX1" fmla="*/ 1263380 w 3051203"/>
              <a:gd name="connsiteY1" fmla="*/ 107606 h 681571"/>
              <a:gd name="connsiteX2" fmla="*/ 2362937 w 3051203"/>
              <a:gd name="connsiteY2" fmla="*/ 93339 h 681571"/>
              <a:gd name="connsiteX3" fmla="*/ 3048946 w 3051203"/>
              <a:gd name="connsiteY3" fmla="*/ 50835 h 681571"/>
              <a:gd name="connsiteX4" fmla="*/ 3005046 w 3051203"/>
              <a:gd name="connsiteY4" fmla="*/ 264009 h 681571"/>
              <a:gd name="connsiteX5" fmla="*/ 2957280 w 3051203"/>
              <a:gd name="connsiteY5" fmla="*/ 458377 h 681571"/>
              <a:gd name="connsiteX6" fmla="*/ 2661848 w 3051203"/>
              <a:gd name="connsiteY6" fmla="*/ 540857 h 681571"/>
              <a:gd name="connsiteX7" fmla="*/ 2347988 w 3051203"/>
              <a:gd name="connsiteY7" fmla="*/ 674470 h 681571"/>
              <a:gd name="connsiteX8" fmla="*/ 1974689 w 3051203"/>
              <a:gd name="connsiteY8" fmla="*/ 362265 h 681571"/>
              <a:gd name="connsiteX9" fmla="*/ 1332218 w 3051203"/>
              <a:gd name="connsiteY9" fmla="*/ 369405 h 681571"/>
              <a:gd name="connsiteX10" fmla="*/ 1108901 w 3051203"/>
              <a:gd name="connsiteY10" fmla="*/ 366363 h 681571"/>
              <a:gd name="connsiteX11" fmla="*/ 890233 w 3051203"/>
              <a:gd name="connsiteY11" fmla="*/ 355863 h 681571"/>
              <a:gd name="connsiteX12" fmla="*/ 634596 w 3051203"/>
              <a:gd name="connsiteY12" fmla="*/ 343008 h 681571"/>
              <a:gd name="connsiteX13" fmla="*/ 88352 w 3051203"/>
              <a:gd name="connsiteY13" fmla="*/ 310024 h 681571"/>
              <a:gd name="connsiteX14" fmla="*/ 84031 w 3051203"/>
              <a:gd name="connsiteY14" fmla="*/ 218645 h 681571"/>
              <a:gd name="connsiteX15" fmla="*/ 66214 w 3051203"/>
              <a:gd name="connsiteY15" fmla="*/ 180395 h 681571"/>
              <a:gd name="connsiteX16" fmla="*/ 24950 w 3051203"/>
              <a:gd name="connsiteY16" fmla="*/ 165965 h 681571"/>
              <a:gd name="connsiteX17" fmla="*/ 5424 w 3051203"/>
              <a:gd name="connsiteY17" fmla="*/ 154603 h 681571"/>
              <a:gd name="connsiteX18" fmla="*/ 101979 w 3051203"/>
              <a:gd name="connsiteY18" fmla="*/ 15635 h 681571"/>
              <a:gd name="connsiteX19" fmla="*/ 143160 w 3051203"/>
              <a:gd name="connsiteY19" fmla="*/ 4751 h 681571"/>
              <a:gd name="connsiteX20" fmla="*/ 227821 w 3051203"/>
              <a:gd name="connsiteY20" fmla="*/ 0 h 681571"/>
              <a:gd name="connsiteX21" fmla="*/ 239510 w 3051203"/>
              <a:gd name="connsiteY21" fmla="*/ 101311 h 681571"/>
              <a:gd name="connsiteX0" fmla="*/ 239510 w 3051203"/>
              <a:gd name="connsiteY0" fmla="*/ 101311 h 681571"/>
              <a:gd name="connsiteX1" fmla="*/ 1263380 w 3051203"/>
              <a:gd name="connsiteY1" fmla="*/ 107606 h 681571"/>
              <a:gd name="connsiteX2" fmla="*/ 2362937 w 3051203"/>
              <a:gd name="connsiteY2" fmla="*/ 93339 h 681571"/>
              <a:gd name="connsiteX3" fmla="*/ 3048946 w 3051203"/>
              <a:gd name="connsiteY3" fmla="*/ 50835 h 681571"/>
              <a:gd name="connsiteX4" fmla="*/ 3005046 w 3051203"/>
              <a:gd name="connsiteY4" fmla="*/ 264009 h 681571"/>
              <a:gd name="connsiteX5" fmla="*/ 3036874 w 3051203"/>
              <a:gd name="connsiteY5" fmla="*/ 480301 h 681571"/>
              <a:gd name="connsiteX6" fmla="*/ 2661848 w 3051203"/>
              <a:gd name="connsiteY6" fmla="*/ 540857 h 681571"/>
              <a:gd name="connsiteX7" fmla="*/ 2347988 w 3051203"/>
              <a:gd name="connsiteY7" fmla="*/ 674470 h 681571"/>
              <a:gd name="connsiteX8" fmla="*/ 1974689 w 3051203"/>
              <a:gd name="connsiteY8" fmla="*/ 362265 h 681571"/>
              <a:gd name="connsiteX9" fmla="*/ 1332218 w 3051203"/>
              <a:gd name="connsiteY9" fmla="*/ 369405 h 681571"/>
              <a:gd name="connsiteX10" fmla="*/ 1108901 w 3051203"/>
              <a:gd name="connsiteY10" fmla="*/ 366363 h 681571"/>
              <a:gd name="connsiteX11" fmla="*/ 890233 w 3051203"/>
              <a:gd name="connsiteY11" fmla="*/ 355863 h 681571"/>
              <a:gd name="connsiteX12" fmla="*/ 634596 w 3051203"/>
              <a:gd name="connsiteY12" fmla="*/ 343008 h 681571"/>
              <a:gd name="connsiteX13" fmla="*/ 88352 w 3051203"/>
              <a:gd name="connsiteY13" fmla="*/ 310024 h 681571"/>
              <a:gd name="connsiteX14" fmla="*/ 84031 w 3051203"/>
              <a:gd name="connsiteY14" fmla="*/ 218645 h 681571"/>
              <a:gd name="connsiteX15" fmla="*/ 66214 w 3051203"/>
              <a:gd name="connsiteY15" fmla="*/ 180395 h 681571"/>
              <a:gd name="connsiteX16" fmla="*/ 24950 w 3051203"/>
              <a:gd name="connsiteY16" fmla="*/ 165965 h 681571"/>
              <a:gd name="connsiteX17" fmla="*/ 5424 w 3051203"/>
              <a:gd name="connsiteY17" fmla="*/ 154603 h 681571"/>
              <a:gd name="connsiteX18" fmla="*/ 101979 w 3051203"/>
              <a:gd name="connsiteY18" fmla="*/ 15635 h 681571"/>
              <a:gd name="connsiteX19" fmla="*/ 143160 w 3051203"/>
              <a:gd name="connsiteY19" fmla="*/ 4751 h 681571"/>
              <a:gd name="connsiteX20" fmla="*/ 227821 w 3051203"/>
              <a:gd name="connsiteY20" fmla="*/ 0 h 681571"/>
              <a:gd name="connsiteX21" fmla="*/ 239510 w 3051203"/>
              <a:gd name="connsiteY21" fmla="*/ 101311 h 681571"/>
              <a:gd name="connsiteX0" fmla="*/ 239510 w 3056666"/>
              <a:gd name="connsiteY0" fmla="*/ 101311 h 681571"/>
              <a:gd name="connsiteX1" fmla="*/ 1263380 w 3056666"/>
              <a:gd name="connsiteY1" fmla="*/ 107606 h 681571"/>
              <a:gd name="connsiteX2" fmla="*/ 2362937 w 3056666"/>
              <a:gd name="connsiteY2" fmla="*/ 93339 h 681571"/>
              <a:gd name="connsiteX3" fmla="*/ 3048946 w 3056666"/>
              <a:gd name="connsiteY3" fmla="*/ 50835 h 681571"/>
              <a:gd name="connsiteX4" fmla="*/ 3043162 w 3056666"/>
              <a:gd name="connsiteY4" fmla="*/ 274864 h 681571"/>
              <a:gd name="connsiteX5" fmla="*/ 3036874 w 3056666"/>
              <a:gd name="connsiteY5" fmla="*/ 480301 h 681571"/>
              <a:gd name="connsiteX6" fmla="*/ 2661848 w 3056666"/>
              <a:gd name="connsiteY6" fmla="*/ 540857 h 681571"/>
              <a:gd name="connsiteX7" fmla="*/ 2347988 w 3056666"/>
              <a:gd name="connsiteY7" fmla="*/ 674470 h 681571"/>
              <a:gd name="connsiteX8" fmla="*/ 1974689 w 3056666"/>
              <a:gd name="connsiteY8" fmla="*/ 362265 h 681571"/>
              <a:gd name="connsiteX9" fmla="*/ 1332218 w 3056666"/>
              <a:gd name="connsiteY9" fmla="*/ 369405 h 681571"/>
              <a:gd name="connsiteX10" fmla="*/ 1108901 w 3056666"/>
              <a:gd name="connsiteY10" fmla="*/ 366363 h 681571"/>
              <a:gd name="connsiteX11" fmla="*/ 890233 w 3056666"/>
              <a:gd name="connsiteY11" fmla="*/ 355863 h 681571"/>
              <a:gd name="connsiteX12" fmla="*/ 634596 w 3056666"/>
              <a:gd name="connsiteY12" fmla="*/ 343008 h 681571"/>
              <a:gd name="connsiteX13" fmla="*/ 88352 w 3056666"/>
              <a:gd name="connsiteY13" fmla="*/ 310024 h 681571"/>
              <a:gd name="connsiteX14" fmla="*/ 84031 w 3056666"/>
              <a:gd name="connsiteY14" fmla="*/ 218645 h 681571"/>
              <a:gd name="connsiteX15" fmla="*/ 66214 w 3056666"/>
              <a:gd name="connsiteY15" fmla="*/ 180395 h 681571"/>
              <a:gd name="connsiteX16" fmla="*/ 24950 w 3056666"/>
              <a:gd name="connsiteY16" fmla="*/ 165965 h 681571"/>
              <a:gd name="connsiteX17" fmla="*/ 5424 w 3056666"/>
              <a:gd name="connsiteY17" fmla="*/ 154603 h 681571"/>
              <a:gd name="connsiteX18" fmla="*/ 101979 w 3056666"/>
              <a:gd name="connsiteY18" fmla="*/ 15635 h 681571"/>
              <a:gd name="connsiteX19" fmla="*/ 143160 w 3056666"/>
              <a:gd name="connsiteY19" fmla="*/ 4751 h 681571"/>
              <a:gd name="connsiteX20" fmla="*/ 227821 w 3056666"/>
              <a:gd name="connsiteY20" fmla="*/ 0 h 681571"/>
              <a:gd name="connsiteX21" fmla="*/ 239510 w 3056666"/>
              <a:gd name="connsiteY21" fmla="*/ 101311 h 681571"/>
              <a:gd name="connsiteX0" fmla="*/ 239510 w 3056666"/>
              <a:gd name="connsiteY0" fmla="*/ 101311 h 682077"/>
              <a:gd name="connsiteX1" fmla="*/ 1263380 w 3056666"/>
              <a:gd name="connsiteY1" fmla="*/ 107606 h 682077"/>
              <a:gd name="connsiteX2" fmla="*/ 2362937 w 3056666"/>
              <a:gd name="connsiteY2" fmla="*/ 93339 h 682077"/>
              <a:gd name="connsiteX3" fmla="*/ 3048946 w 3056666"/>
              <a:gd name="connsiteY3" fmla="*/ 50835 h 682077"/>
              <a:gd name="connsiteX4" fmla="*/ 3043162 w 3056666"/>
              <a:gd name="connsiteY4" fmla="*/ 274864 h 682077"/>
              <a:gd name="connsiteX5" fmla="*/ 3036874 w 3056666"/>
              <a:gd name="connsiteY5" fmla="*/ 480301 h 682077"/>
              <a:gd name="connsiteX6" fmla="*/ 2678012 w 3056666"/>
              <a:gd name="connsiteY6" fmla="*/ 552006 h 682077"/>
              <a:gd name="connsiteX7" fmla="*/ 2347988 w 3056666"/>
              <a:gd name="connsiteY7" fmla="*/ 674470 h 682077"/>
              <a:gd name="connsiteX8" fmla="*/ 1974689 w 3056666"/>
              <a:gd name="connsiteY8" fmla="*/ 362265 h 682077"/>
              <a:gd name="connsiteX9" fmla="*/ 1332218 w 3056666"/>
              <a:gd name="connsiteY9" fmla="*/ 369405 h 682077"/>
              <a:gd name="connsiteX10" fmla="*/ 1108901 w 3056666"/>
              <a:gd name="connsiteY10" fmla="*/ 366363 h 682077"/>
              <a:gd name="connsiteX11" fmla="*/ 890233 w 3056666"/>
              <a:gd name="connsiteY11" fmla="*/ 355863 h 682077"/>
              <a:gd name="connsiteX12" fmla="*/ 634596 w 3056666"/>
              <a:gd name="connsiteY12" fmla="*/ 343008 h 682077"/>
              <a:gd name="connsiteX13" fmla="*/ 88352 w 3056666"/>
              <a:gd name="connsiteY13" fmla="*/ 310024 h 682077"/>
              <a:gd name="connsiteX14" fmla="*/ 84031 w 3056666"/>
              <a:gd name="connsiteY14" fmla="*/ 218645 h 682077"/>
              <a:gd name="connsiteX15" fmla="*/ 66214 w 3056666"/>
              <a:gd name="connsiteY15" fmla="*/ 180395 h 682077"/>
              <a:gd name="connsiteX16" fmla="*/ 24950 w 3056666"/>
              <a:gd name="connsiteY16" fmla="*/ 165965 h 682077"/>
              <a:gd name="connsiteX17" fmla="*/ 5424 w 3056666"/>
              <a:gd name="connsiteY17" fmla="*/ 154603 h 682077"/>
              <a:gd name="connsiteX18" fmla="*/ 101979 w 3056666"/>
              <a:gd name="connsiteY18" fmla="*/ 15635 h 682077"/>
              <a:gd name="connsiteX19" fmla="*/ 143160 w 3056666"/>
              <a:gd name="connsiteY19" fmla="*/ 4751 h 682077"/>
              <a:gd name="connsiteX20" fmla="*/ 227821 w 3056666"/>
              <a:gd name="connsiteY20" fmla="*/ 0 h 682077"/>
              <a:gd name="connsiteX21" fmla="*/ 239510 w 3056666"/>
              <a:gd name="connsiteY21" fmla="*/ 101311 h 682077"/>
              <a:gd name="connsiteX0" fmla="*/ 239510 w 3056666"/>
              <a:gd name="connsiteY0" fmla="*/ 101311 h 682522"/>
              <a:gd name="connsiteX1" fmla="*/ 1263380 w 3056666"/>
              <a:gd name="connsiteY1" fmla="*/ 107606 h 682522"/>
              <a:gd name="connsiteX2" fmla="*/ 2362937 w 3056666"/>
              <a:gd name="connsiteY2" fmla="*/ 93339 h 682522"/>
              <a:gd name="connsiteX3" fmla="*/ 3048946 w 3056666"/>
              <a:gd name="connsiteY3" fmla="*/ 50835 h 682522"/>
              <a:gd name="connsiteX4" fmla="*/ 3043162 w 3056666"/>
              <a:gd name="connsiteY4" fmla="*/ 274864 h 682522"/>
              <a:gd name="connsiteX5" fmla="*/ 3036874 w 3056666"/>
              <a:gd name="connsiteY5" fmla="*/ 480301 h 682522"/>
              <a:gd name="connsiteX6" fmla="*/ 2678012 w 3056666"/>
              <a:gd name="connsiteY6" fmla="*/ 552006 h 682522"/>
              <a:gd name="connsiteX7" fmla="*/ 2347988 w 3056666"/>
              <a:gd name="connsiteY7" fmla="*/ 674470 h 682522"/>
              <a:gd name="connsiteX8" fmla="*/ 1974689 w 3056666"/>
              <a:gd name="connsiteY8" fmla="*/ 362265 h 682522"/>
              <a:gd name="connsiteX9" fmla="*/ 1332218 w 3056666"/>
              <a:gd name="connsiteY9" fmla="*/ 369405 h 682522"/>
              <a:gd name="connsiteX10" fmla="*/ 1108901 w 3056666"/>
              <a:gd name="connsiteY10" fmla="*/ 366363 h 682522"/>
              <a:gd name="connsiteX11" fmla="*/ 890233 w 3056666"/>
              <a:gd name="connsiteY11" fmla="*/ 355863 h 682522"/>
              <a:gd name="connsiteX12" fmla="*/ 634596 w 3056666"/>
              <a:gd name="connsiteY12" fmla="*/ 343008 h 682522"/>
              <a:gd name="connsiteX13" fmla="*/ 88352 w 3056666"/>
              <a:gd name="connsiteY13" fmla="*/ 310024 h 682522"/>
              <a:gd name="connsiteX14" fmla="*/ 84031 w 3056666"/>
              <a:gd name="connsiteY14" fmla="*/ 218645 h 682522"/>
              <a:gd name="connsiteX15" fmla="*/ 66214 w 3056666"/>
              <a:gd name="connsiteY15" fmla="*/ 180395 h 682522"/>
              <a:gd name="connsiteX16" fmla="*/ 24950 w 3056666"/>
              <a:gd name="connsiteY16" fmla="*/ 165965 h 682522"/>
              <a:gd name="connsiteX17" fmla="*/ 5424 w 3056666"/>
              <a:gd name="connsiteY17" fmla="*/ 154603 h 682522"/>
              <a:gd name="connsiteX18" fmla="*/ 101979 w 3056666"/>
              <a:gd name="connsiteY18" fmla="*/ 15635 h 682522"/>
              <a:gd name="connsiteX19" fmla="*/ 143160 w 3056666"/>
              <a:gd name="connsiteY19" fmla="*/ 4751 h 682522"/>
              <a:gd name="connsiteX20" fmla="*/ 227821 w 3056666"/>
              <a:gd name="connsiteY20" fmla="*/ 0 h 682522"/>
              <a:gd name="connsiteX21" fmla="*/ 239510 w 3056666"/>
              <a:gd name="connsiteY21"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3048946 w 3056666"/>
              <a:gd name="connsiteY3" fmla="*/ 50835 h 682522"/>
              <a:gd name="connsiteX4" fmla="*/ 3043162 w 3056666"/>
              <a:gd name="connsiteY4" fmla="*/ 274864 h 682522"/>
              <a:gd name="connsiteX5" fmla="*/ 3036874 w 3056666"/>
              <a:gd name="connsiteY5" fmla="*/ 480301 h 682522"/>
              <a:gd name="connsiteX6" fmla="*/ 2678012 w 3056666"/>
              <a:gd name="connsiteY6" fmla="*/ 552006 h 682522"/>
              <a:gd name="connsiteX7" fmla="*/ 2347988 w 3056666"/>
              <a:gd name="connsiteY7" fmla="*/ 674470 h 682522"/>
              <a:gd name="connsiteX8" fmla="*/ 1974689 w 3056666"/>
              <a:gd name="connsiteY8" fmla="*/ 362265 h 682522"/>
              <a:gd name="connsiteX9" fmla="*/ 1332218 w 3056666"/>
              <a:gd name="connsiteY9" fmla="*/ 369405 h 682522"/>
              <a:gd name="connsiteX10" fmla="*/ 1108901 w 3056666"/>
              <a:gd name="connsiteY10" fmla="*/ 366363 h 682522"/>
              <a:gd name="connsiteX11" fmla="*/ 890233 w 3056666"/>
              <a:gd name="connsiteY11" fmla="*/ 355863 h 682522"/>
              <a:gd name="connsiteX12" fmla="*/ 634596 w 3056666"/>
              <a:gd name="connsiteY12" fmla="*/ 343008 h 682522"/>
              <a:gd name="connsiteX13" fmla="*/ 88352 w 3056666"/>
              <a:gd name="connsiteY13" fmla="*/ 310024 h 682522"/>
              <a:gd name="connsiteX14" fmla="*/ 84031 w 3056666"/>
              <a:gd name="connsiteY14" fmla="*/ 218645 h 682522"/>
              <a:gd name="connsiteX15" fmla="*/ 66214 w 3056666"/>
              <a:gd name="connsiteY15" fmla="*/ 180395 h 682522"/>
              <a:gd name="connsiteX16" fmla="*/ 24950 w 3056666"/>
              <a:gd name="connsiteY16" fmla="*/ 165965 h 682522"/>
              <a:gd name="connsiteX17" fmla="*/ 5424 w 3056666"/>
              <a:gd name="connsiteY17" fmla="*/ 154603 h 682522"/>
              <a:gd name="connsiteX18" fmla="*/ 101979 w 3056666"/>
              <a:gd name="connsiteY18" fmla="*/ 15635 h 682522"/>
              <a:gd name="connsiteX19" fmla="*/ 143160 w 3056666"/>
              <a:gd name="connsiteY19" fmla="*/ 4751 h 682522"/>
              <a:gd name="connsiteX20" fmla="*/ 227821 w 3056666"/>
              <a:gd name="connsiteY20" fmla="*/ 0 h 682522"/>
              <a:gd name="connsiteX21" fmla="*/ 239510 w 3056666"/>
              <a:gd name="connsiteY21"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419644 w 3056666"/>
              <a:gd name="connsiteY3" fmla="*/ 103687 h 682522"/>
              <a:gd name="connsiteX4" fmla="*/ 3048946 w 3056666"/>
              <a:gd name="connsiteY4" fmla="*/ 50835 h 682522"/>
              <a:gd name="connsiteX5" fmla="*/ 3043162 w 3056666"/>
              <a:gd name="connsiteY5" fmla="*/ 274864 h 682522"/>
              <a:gd name="connsiteX6" fmla="*/ 3036874 w 3056666"/>
              <a:gd name="connsiteY6" fmla="*/ 480301 h 682522"/>
              <a:gd name="connsiteX7" fmla="*/ 2678012 w 3056666"/>
              <a:gd name="connsiteY7" fmla="*/ 552006 h 682522"/>
              <a:gd name="connsiteX8" fmla="*/ 2347988 w 3056666"/>
              <a:gd name="connsiteY8" fmla="*/ 674470 h 682522"/>
              <a:gd name="connsiteX9" fmla="*/ 1974689 w 3056666"/>
              <a:gd name="connsiteY9" fmla="*/ 362265 h 682522"/>
              <a:gd name="connsiteX10" fmla="*/ 1332218 w 3056666"/>
              <a:gd name="connsiteY10" fmla="*/ 369405 h 682522"/>
              <a:gd name="connsiteX11" fmla="*/ 1108901 w 3056666"/>
              <a:gd name="connsiteY11" fmla="*/ 366363 h 682522"/>
              <a:gd name="connsiteX12" fmla="*/ 890233 w 3056666"/>
              <a:gd name="connsiteY12" fmla="*/ 355863 h 682522"/>
              <a:gd name="connsiteX13" fmla="*/ 634596 w 3056666"/>
              <a:gd name="connsiteY13" fmla="*/ 343008 h 682522"/>
              <a:gd name="connsiteX14" fmla="*/ 88352 w 3056666"/>
              <a:gd name="connsiteY14" fmla="*/ 310024 h 682522"/>
              <a:gd name="connsiteX15" fmla="*/ 84031 w 3056666"/>
              <a:gd name="connsiteY15" fmla="*/ 218645 h 682522"/>
              <a:gd name="connsiteX16" fmla="*/ 66214 w 3056666"/>
              <a:gd name="connsiteY16" fmla="*/ 180395 h 682522"/>
              <a:gd name="connsiteX17" fmla="*/ 24950 w 3056666"/>
              <a:gd name="connsiteY17" fmla="*/ 165965 h 682522"/>
              <a:gd name="connsiteX18" fmla="*/ 5424 w 3056666"/>
              <a:gd name="connsiteY18" fmla="*/ 154603 h 682522"/>
              <a:gd name="connsiteX19" fmla="*/ 101979 w 3056666"/>
              <a:gd name="connsiteY19" fmla="*/ 15635 h 682522"/>
              <a:gd name="connsiteX20" fmla="*/ 143160 w 3056666"/>
              <a:gd name="connsiteY20" fmla="*/ 4751 h 682522"/>
              <a:gd name="connsiteX21" fmla="*/ 227821 w 3056666"/>
              <a:gd name="connsiteY21" fmla="*/ 0 h 682522"/>
              <a:gd name="connsiteX22" fmla="*/ 239510 w 3056666"/>
              <a:gd name="connsiteY22"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431300 w 3056666"/>
              <a:gd name="connsiteY3" fmla="*/ 106113 h 682522"/>
              <a:gd name="connsiteX4" fmla="*/ 3048946 w 3056666"/>
              <a:gd name="connsiteY4" fmla="*/ 50835 h 682522"/>
              <a:gd name="connsiteX5" fmla="*/ 3043162 w 3056666"/>
              <a:gd name="connsiteY5" fmla="*/ 274864 h 682522"/>
              <a:gd name="connsiteX6" fmla="*/ 3036874 w 3056666"/>
              <a:gd name="connsiteY6" fmla="*/ 480301 h 682522"/>
              <a:gd name="connsiteX7" fmla="*/ 2678012 w 3056666"/>
              <a:gd name="connsiteY7" fmla="*/ 552006 h 682522"/>
              <a:gd name="connsiteX8" fmla="*/ 2347988 w 3056666"/>
              <a:gd name="connsiteY8" fmla="*/ 674470 h 682522"/>
              <a:gd name="connsiteX9" fmla="*/ 1974689 w 3056666"/>
              <a:gd name="connsiteY9" fmla="*/ 362265 h 682522"/>
              <a:gd name="connsiteX10" fmla="*/ 1332218 w 3056666"/>
              <a:gd name="connsiteY10" fmla="*/ 369405 h 682522"/>
              <a:gd name="connsiteX11" fmla="*/ 1108901 w 3056666"/>
              <a:gd name="connsiteY11" fmla="*/ 366363 h 682522"/>
              <a:gd name="connsiteX12" fmla="*/ 890233 w 3056666"/>
              <a:gd name="connsiteY12" fmla="*/ 355863 h 682522"/>
              <a:gd name="connsiteX13" fmla="*/ 634596 w 3056666"/>
              <a:gd name="connsiteY13" fmla="*/ 343008 h 682522"/>
              <a:gd name="connsiteX14" fmla="*/ 88352 w 3056666"/>
              <a:gd name="connsiteY14" fmla="*/ 310024 h 682522"/>
              <a:gd name="connsiteX15" fmla="*/ 84031 w 3056666"/>
              <a:gd name="connsiteY15" fmla="*/ 218645 h 682522"/>
              <a:gd name="connsiteX16" fmla="*/ 66214 w 3056666"/>
              <a:gd name="connsiteY16" fmla="*/ 180395 h 682522"/>
              <a:gd name="connsiteX17" fmla="*/ 24950 w 3056666"/>
              <a:gd name="connsiteY17" fmla="*/ 165965 h 682522"/>
              <a:gd name="connsiteX18" fmla="*/ 5424 w 3056666"/>
              <a:gd name="connsiteY18" fmla="*/ 154603 h 682522"/>
              <a:gd name="connsiteX19" fmla="*/ 101979 w 3056666"/>
              <a:gd name="connsiteY19" fmla="*/ 15635 h 682522"/>
              <a:gd name="connsiteX20" fmla="*/ 143160 w 3056666"/>
              <a:gd name="connsiteY20" fmla="*/ 4751 h 682522"/>
              <a:gd name="connsiteX21" fmla="*/ 227821 w 3056666"/>
              <a:gd name="connsiteY21" fmla="*/ 0 h 682522"/>
              <a:gd name="connsiteX22" fmla="*/ 239510 w 3056666"/>
              <a:gd name="connsiteY22"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392728 w 3056666"/>
              <a:gd name="connsiteY3" fmla="*/ 22679 h 682522"/>
              <a:gd name="connsiteX4" fmla="*/ 3048946 w 3056666"/>
              <a:gd name="connsiteY4" fmla="*/ 50835 h 682522"/>
              <a:gd name="connsiteX5" fmla="*/ 3043162 w 3056666"/>
              <a:gd name="connsiteY5" fmla="*/ 274864 h 682522"/>
              <a:gd name="connsiteX6" fmla="*/ 3036874 w 3056666"/>
              <a:gd name="connsiteY6" fmla="*/ 480301 h 682522"/>
              <a:gd name="connsiteX7" fmla="*/ 2678012 w 3056666"/>
              <a:gd name="connsiteY7" fmla="*/ 552006 h 682522"/>
              <a:gd name="connsiteX8" fmla="*/ 2347988 w 3056666"/>
              <a:gd name="connsiteY8" fmla="*/ 674470 h 682522"/>
              <a:gd name="connsiteX9" fmla="*/ 1974689 w 3056666"/>
              <a:gd name="connsiteY9" fmla="*/ 362265 h 682522"/>
              <a:gd name="connsiteX10" fmla="*/ 1332218 w 3056666"/>
              <a:gd name="connsiteY10" fmla="*/ 369405 h 682522"/>
              <a:gd name="connsiteX11" fmla="*/ 1108901 w 3056666"/>
              <a:gd name="connsiteY11" fmla="*/ 366363 h 682522"/>
              <a:gd name="connsiteX12" fmla="*/ 890233 w 3056666"/>
              <a:gd name="connsiteY12" fmla="*/ 355863 h 682522"/>
              <a:gd name="connsiteX13" fmla="*/ 634596 w 3056666"/>
              <a:gd name="connsiteY13" fmla="*/ 343008 h 682522"/>
              <a:gd name="connsiteX14" fmla="*/ 88352 w 3056666"/>
              <a:gd name="connsiteY14" fmla="*/ 310024 h 682522"/>
              <a:gd name="connsiteX15" fmla="*/ 84031 w 3056666"/>
              <a:gd name="connsiteY15" fmla="*/ 218645 h 682522"/>
              <a:gd name="connsiteX16" fmla="*/ 66214 w 3056666"/>
              <a:gd name="connsiteY16" fmla="*/ 180395 h 682522"/>
              <a:gd name="connsiteX17" fmla="*/ 24950 w 3056666"/>
              <a:gd name="connsiteY17" fmla="*/ 165965 h 682522"/>
              <a:gd name="connsiteX18" fmla="*/ 5424 w 3056666"/>
              <a:gd name="connsiteY18" fmla="*/ 154603 h 682522"/>
              <a:gd name="connsiteX19" fmla="*/ 101979 w 3056666"/>
              <a:gd name="connsiteY19" fmla="*/ 15635 h 682522"/>
              <a:gd name="connsiteX20" fmla="*/ 143160 w 3056666"/>
              <a:gd name="connsiteY20" fmla="*/ 4751 h 682522"/>
              <a:gd name="connsiteX21" fmla="*/ 227821 w 3056666"/>
              <a:gd name="connsiteY21" fmla="*/ 0 h 682522"/>
              <a:gd name="connsiteX22" fmla="*/ 239510 w 3056666"/>
              <a:gd name="connsiteY22"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398118 w 3056666"/>
              <a:gd name="connsiteY3" fmla="*/ 97260 h 682522"/>
              <a:gd name="connsiteX4" fmla="*/ 2392728 w 3056666"/>
              <a:gd name="connsiteY4" fmla="*/ 22679 h 682522"/>
              <a:gd name="connsiteX5" fmla="*/ 3048946 w 3056666"/>
              <a:gd name="connsiteY5" fmla="*/ 50835 h 682522"/>
              <a:gd name="connsiteX6" fmla="*/ 3043162 w 3056666"/>
              <a:gd name="connsiteY6" fmla="*/ 274864 h 682522"/>
              <a:gd name="connsiteX7" fmla="*/ 3036874 w 3056666"/>
              <a:gd name="connsiteY7" fmla="*/ 480301 h 682522"/>
              <a:gd name="connsiteX8" fmla="*/ 2678012 w 3056666"/>
              <a:gd name="connsiteY8" fmla="*/ 552006 h 682522"/>
              <a:gd name="connsiteX9" fmla="*/ 2347988 w 3056666"/>
              <a:gd name="connsiteY9" fmla="*/ 674470 h 682522"/>
              <a:gd name="connsiteX10" fmla="*/ 1974689 w 3056666"/>
              <a:gd name="connsiteY10" fmla="*/ 362265 h 682522"/>
              <a:gd name="connsiteX11" fmla="*/ 1332218 w 3056666"/>
              <a:gd name="connsiteY11" fmla="*/ 369405 h 682522"/>
              <a:gd name="connsiteX12" fmla="*/ 1108901 w 3056666"/>
              <a:gd name="connsiteY12" fmla="*/ 366363 h 682522"/>
              <a:gd name="connsiteX13" fmla="*/ 890233 w 3056666"/>
              <a:gd name="connsiteY13" fmla="*/ 355863 h 682522"/>
              <a:gd name="connsiteX14" fmla="*/ 634596 w 3056666"/>
              <a:gd name="connsiteY14" fmla="*/ 343008 h 682522"/>
              <a:gd name="connsiteX15" fmla="*/ 88352 w 3056666"/>
              <a:gd name="connsiteY15" fmla="*/ 310024 h 682522"/>
              <a:gd name="connsiteX16" fmla="*/ 84031 w 3056666"/>
              <a:gd name="connsiteY16" fmla="*/ 218645 h 682522"/>
              <a:gd name="connsiteX17" fmla="*/ 66214 w 3056666"/>
              <a:gd name="connsiteY17" fmla="*/ 180395 h 682522"/>
              <a:gd name="connsiteX18" fmla="*/ 24950 w 3056666"/>
              <a:gd name="connsiteY18" fmla="*/ 165965 h 682522"/>
              <a:gd name="connsiteX19" fmla="*/ 5424 w 3056666"/>
              <a:gd name="connsiteY19" fmla="*/ 154603 h 682522"/>
              <a:gd name="connsiteX20" fmla="*/ 101979 w 3056666"/>
              <a:gd name="connsiteY20" fmla="*/ 15635 h 682522"/>
              <a:gd name="connsiteX21" fmla="*/ 143160 w 3056666"/>
              <a:gd name="connsiteY21" fmla="*/ 4751 h 682522"/>
              <a:gd name="connsiteX22" fmla="*/ 227821 w 3056666"/>
              <a:gd name="connsiteY22" fmla="*/ 0 h 682522"/>
              <a:gd name="connsiteX23" fmla="*/ 239510 w 3056666"/>
              <a:gd name="connsiteY23" fmla="*/ 101311 h 682522"/>
              <a:gd name="connsiteX0" fmla="*/ 239510 w 3076776"/>
              <a:gd name="connsiteY0" fmla="*/ 101311 h 682522"/>
              <a:gd name="connsiteX1" fmla="*/ 1263380 w 3076776"/>
              <a:gd name="connsiteY1" fmla="*/ 107606 h 682522"/>
              <a:gd name="connsiteX2" fmla="*/ 2362937 w 3076776"/>
              <a:gd name="connsiteY2" fmla="*/ 93339 h 682522"/>
              <a:gd name="connsiteX3" fmla="*/ 2398118 w 3076776"/>
              <a:gd name="connsiteY3" fmla="*/ 97260 h 682522"/>
              <a:gd name="connsiteX4" fmla="*/ 2392728 w 3076776"/>
              <a:gd name="connsiteY4" fmla="*/ 22679 h 682522"/>
              <a:gd name="connsiteX5" fmla="*/ 3048946 w 3076776"/>
              <a:gd name="connsiteY5" fmla="*/ 50835 h 682522"/>
              <a:gd name="connsiteX6" fmla="*/ 3072049 w 3076776"/>
              <a:gd name="connsiteY6" fmla="*/ 271637 h 682522"/>
              <a:gd name="connsiteX7" fmla="*/ 3036874 w 3076776"/>
              <a:gd name="connsiteY7" fmla="*/ 480301 h 682522"/>
              <a:gd name="connsiteX8" fmla="*/ 2678012 w 3076776"/>
              <a:gd name="connsiteY8" fmla="*/ 552006 h 682522"/>
              <a:gd name="connsiteX9" fmla="*/ 2347988 w 3076776"/>
              <a:gd name="connsiteY9" fmla="*/ 674470 h 682522"/>
              <a:gd name="connsiteX10" fmla="*/ 1974689 w 3076776"/>
              <a:gd name="connsiteY10" fmla="*/ 362265 h 682522"/>
              <a:gd name="connsiteX11" fmla="*/ 1332218 w 3076776"/>
              <a:gd name="connsiteY11" fmla="*/ 369405 h 682522"/>
              <a:gd name="connsiteX12" fmla="*/ 1108901 w 3076776"/>
              <a:gd name="connsiteY12" fmla="*/ 366363 h 682522"/>
              <a:gd name="connsiteX13" fmla="*/ 890233 w 3076776"/>
              <a:gd name="connsiteY13" fmla="*/ 355863 h 682522"/>
              <a:gd name="connsiteX14" fmla="*/ 634596 w 3076776"/>
              <a:gd name="connsiteY14" fmla="*/ 343008 h 682522"/>
              <a:gd name="connsiteX15" fmla="*/ 88352 w 3076776"/>
              <a:gd name="connsiteY15" fmla="*/ 310024 h 682522"/>
              <a:gd name="connsiteX16" fmla="*/ 84031 w 3076776"/>
              <a:gd name="connsiteY16" fmla="*/ 218645 h 682522"/>
              <a:gd name="connsiteX17" fmla="*/ 66214 w 3076776"/>
              <a:gd name="connsiteY17" fmla="*/ 180395 h 682522"/>
              <a:gd name="connsiteX18" fmla="*/ 24950 w 3076776"/>
              <a:gd name="connsiteY18" fmla="*/ 165965 h 682522"/>
              <a:gd name="connsiteX19" fmla="*/ 5424 w 3076776"/>
              <a:gd name="connsiteY19" fmla="*/ 154603 h 682522"/>
              <a:gd name="connsiteX20" fmla="*/ 101979 w 3076776"/>
              <a:gd name="connsiteY20" fmla="*/ 15635 h 682522"/>
              <a:gd name="connsiteX21" fmla="*/ 143160 w 3076776"/>
              <a:gd name="connsiteY21" fmla="*/ 4751 h 682522"/>
              <a:gd name="connsiteX22" fmla="*/ 227821 w 3076776"/>
              <a:gd name="connsiteY22" fmla="*/ 0 h 682522"/>
              <a:gd name="connsiteX23" fmla="*/ 239510 w 3076776"/>
              <a:gd name="connsiteY23" fmla="*/ 101311 h 682522"/>
              <a:gd name="connsiteX0" fmla="*/ 239510 w 3086750"/>
              <a:gd name="connsiteY0" fmla="*/ 101311 h 682522"/>
              <a:gd name="connsiteX1" fmla="*/ 1263380 w 3086750"/>
              <a:gd name="connsiteY1" fmla="*/ 107606 h 682522"/>
              <a:gd name="connsiteX2" fmla="*/ 2362937 w 3086750"/>
              <a:gd name="connsiteY2" fmla="*/ 93339 h 682522"/>
              <a:gd name="connsiteX3" fmla="*/ 2398118 w 3086750"/>
              <a:gd name="connsiteY3" fmla="*/ 97260 h 682522"/>
              <a:gd name="connsiteX4" fmla="*/ 2392728 w 3086750"/>
              <a:gd name="connsiteY4" fmla="*/ 22679 h 682522"/>
              <a:gd name="connsiteX5" fmla="*/ 3048946 w 3086750"/>
              <a:gd name="connsiteY5" fmla="*/ 50835 h 682522"/>
              <a:gd name="connsiteX6" fmla="*/ 3072049 w 3086750"/>
              <a:gd name="connsiteY6" fmla="*/ 271637 h 682522"/>
              <a:gd name="connsiteX7" fmla="*/ 3082779 w 3086750"/>
              <a:gd name="connsiteY7" fmla="*/ 474779 h 682522"/>
              <a:gd name="connsiteX8" fmla="*/ 2678012 w 3086750"/>
              <a:gd name="connsiteY8" fmla="*/ 552006 h 682522"/>
              <a:gd name="connsiteX9" fmla="*/ 2347988 w 3086750"/>
              <a:gd name="connsiteY9" fmla="*/ 674470 h 682522"/>
              <a:gd name="connsiteX10" fmla="*/ 1974689 w 3086750"/>
              <a:gd name="connsiteY10" fmla="*/ 362265 h 682522"/>
              <a:gd name="connsiteX11" fmla="*/ 1332218 w 3086750"/>
              <a:gd name="connsiteY11" fmla="*/ 369405 h 682522"/>
              <a:gd name="connsiteX12" fmla="*/ 1108901 w 3086750"/>
              <a:gd name="connsiteY12" fmla="*/ 366363 h 682522"/>
              <a:gd name="connsiteX13" fmla="*/ 890233 w 3086750"/>
              <a:gd name="connsiteY13" fmla="*/ 355863 h 682522"/>
              <a:gd name="connsiteX14" fmla="*/ 634596 w 3086750"/>
              <a:gd name="connsiteY14" fmla="*/ 343008 h 682522"/>
              <a:gd name="connsiteX15" fmla="*/ 88352 w 3086750"/>
              <a:gd name="connsiteY15" fmla="*/ 310024 h 682522"/>
              <a:gd name="connsiteX16" fmla="*/ 84031 w 3086750"/>
              <a:gd name="connsiteY16" fmla="*/ 218645 h 682522"/>
              <a:gd name="connsiteX17" fmla="*/ 66214 w 3086750"/>
              <a:gd name="connsiteY17" fmla="*/ 180395 h 682522"/>
              <a:gd name="connsiteX18" fmla="*/ 24950 w 3086750"/>
              <a:gd name="connsiteY18" fmla="*/ 165965 h 682522"/>
              <a:gd name="connsiteX19" fmla="*/ 5424 w 3086750"/>
              <a:gd name="connsiteY19" fmla="*/ 154603 h 682522"/>
              <a:gd name="connsiteX20" fmla="*/ 101979 w 3086750"/>
              <a:gd name="connsiteY20" fmla="*/ 15635 h 682522"/>
              <a:gd name="connsiteX21" fmla="*/ 143160 w 3086750"/>
              <a:gd name="connsiteY21" fmla="*/ 4751 h 682522"/>
              <a:gd name="connsiteX22" fmla="*/ 227821 w 3086750"/>
              <a:gd name="connsiteY22" fmla="*/ 0 h 682522"/>
              <a:gd name="connsiteX23" fmla="*/ 239510 w 3086750"/>
              <a:gd name="connsiteY23"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678012 w 3088365"/>
              <a:gd name="connsiteY8" fmla="*/ 552006 h 682522"/>
              <a:gd name="connsiteX9" fmla="*/ 2347988 w 3088365"/>
              <a:gd name="connsiteY9" fmla="*/ 674470 h 682522"/>
              <a:gd name="connsiteX10" fmla="*/ 1974689 w 3088365"/>
              <a:gd name="connsiteY10" fmla="*/ 362265 h 682522"/>
              <a:gd name="connsiteX11" fmla="*/ 1332218 w 3088365"/>
              <a:gd name="connsiteY11" fmla="*/ 369405 h 682522"/>
              <a:gd name="connsiteX12" fmla="*/ 1108901 w 3088365"/>
              <a:gd name="connsiteY12" fmla="*/ 366363 h 682522"/>
              <a:gd name="connsiteX13" fmla="*/ 890233 w 3088365"/>
              <a:gd name="connsiteY13" fmla="*/ 355863 h 682522"/>
              <a:gd name="connsiteX14" fmla="*/ 634596 w 3088365"/>
              <a:gd name="connsiteY14" fmla="*/ 343008 h 682522"/>
              <a:gd name="connsiteX15" fmla="*/ 88352 w 3088365"/>
              <a:gd name="connsiteY15" fmla="*/ 310024 h 682522"/>
              <a:gd name="connsiteX16" fmla="*/ 84031 w 3088365"/>
              <a:gd name="connsiteY16" fmla="*/ 218645 h 682522"/>
              <a:gd name="connsiteX17" fmla="*/ 66214 w 3088365"/>
              <a:gd name="connsiteY17" fmla="*/ 180395 h 682522"/>
              <a:gd name="connsiteX18" fmla="*/ 24950 w 3088365"/>
              <a:gd name="connsiteY18" fmla="*/ 165965 h 682522"/>
              <a:gd name="connsiteX19" fmla="*/ 5424 w 3088365"/>
              <a:gd name="connsiteY19" fmla="*/ 154603 h 682522"/>
              <a:gd name="connsiteX20" fmla="*/ 101979 w 3088365"/>
              <a:gd name="connsiteY20" fmla="*/ 15635 h 682522"/>
              <a:gd name="connsiteX21" fmla="*/ 143160 w 3088365"/>
              <a:gd name="connsiteY21" fmla="*/ 4751 h 682522"/>
              <a:gd name="connsiteX22" fmla="*/ 227821 w 3088365"/>
              <a:gd name="connsiteY22" fmla="*/ 0 h 682522"/>
              <a:gd name="connsiteX23" fmla="*/ 239510 w 3088365"/>
              <a:gd name="connsiteY23"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678012 w 3088365"/>
              <a:gd name="connsiteY8" fmla="*/ 552006 h 682522"/>
              <a:gd name="connsiteX9" fmla="*/ 2347988 w 3088365"/>
              <a:gd name="connsiteY9" fmla="*/ 674470 h 682522"/>
              <a:gd name="connsiteX10" fmla="*/ 1974689 w 3088365"/>
              <a:gd name="connsiteY10" fmla="*/ 362265 h 682522"/>
              <a:gd name="connsiteX11" fmla="*/ 1332218 w 3088365"/>
              <a:gd name="connsiteY11" fmla="*/ 369405 h 682522"/>
              <a:gd name="connsiteX12" fmla="*/ 1108901 w 3088365"/>
              <a:gd name="connsiteY12" fmla="*/ 366363 h 682522"/>
              <a:gd name="connsiteX13" fmla="*/ 890233 w 3088365"/>
              <a:gd name="connsiteY13" fmla="*/ 355863 h 682522"/>
              <a:gd name="connsiteX14" fmla="*/ 634596 w 3088365"/>
              <a:gd name="connsiteY14" fmla="*/ 343008 h 682522"/>
              <a:gd name="connsiteX15" fmla="*/ 88352 w 3088365"/>
              <a:gd name="connsiteY15" fmla="*/ 310024 h 682522"/>
              <a:gd name="connsiteX16" fmla="*/ 84031 w 3088365"/>
              <a:gd name="connsiteY16" fmla="*/ 218645 h 682522"/>
              <a:gd name="connsiteX17" fmla="*/ 66214 w 3088365"/>
              <a:gd name="connsiteY17" fmla="*/ 180395 h 682522"/>
              <a:gd name="connsiteX18" fmla="*/ 24950 w 3088365"/>
              <a:gd name="connsiteY18" fmla="*/ 165965 h 682522"/>
              <a:gd name="connsiteX19" fmla="*/ 5424 w 3088365"/>
              <a:gd name="connsiteY19" fmla="*/ 154603 h 682522"/>
              <a:gd name="connsiteX20" fmla="*/ 101979 w 3088365"/>
              <a:gd name="connsiteY20" fmla="*/ 15635 h 682522"/>
              <a:gd name="connsiteX21" fmla="*/ 143160 w 3088365"/>
              <a:gd name="connsiteY21" fmla="*/ 4751 h 682522"/>
              <a:gd name="connsiteX22" fmla="*/ 227821 w 3088365"/>
              <a:gd name="connsiteY22" fmla="*/ 0 h 682522"/>
              <a:gd name="connsiteX23" fmla="*/ 239510 w 3088365"/>
              <a:gd name="connsiteY23"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886008 w 3088365"/>
              <a:gd name="connsiteY8" fmla="*/ 517966 h 682522"/>
              <a:gd name="connsiteX9" fmla="*/ 2678012 w 3088365"/>
              <a:gd name="connsiteY9" fmla="*/ 552006 h 682522"/>
              <a:gd name="connsiteX10" fmla="*/ 2347988 w 3088365"/>
              <a:gd name="connsiteY10" fmla="*/ 674470 h 682522"/>
              <a:gd name="connsiteX11" fmla="*/ 1974689 w 3088365"/>
              <a:gd name="connsiteY11" fmla="*/ 362265 h 682522"/>
              <a:gd name="connsiteX12" fmla="*/ 1332218 w 3088365"/>
              <a:gd name="connsiteY12" fmla="*/ 369405 h 682522"/>
              <a:gd name="connsiteX13" fmla="*/ 1108901 w 3088365"/>
              <a:gd name="connsiteY13" fmla="*/ 366363 h 682522"/>
              <a:gd name="connsiteX14" fmla="*/ 890233 w 3088365"/>
              <a:gd name="connsiteY14" fmla="*/ 355863 h 682522"/>
              <a:gd name="connsiteX15" fmla="*/ 634596 w 3088365"/>
              <a:gd name="connsiteY15" fmla="*/ 343008 h 682522"/>
              <a:gd name="connsiteX16" fmla="*/ 88352 w 3088365"/>
              <a:gd name="connsiteY16" fmla="*/ 310024 h 682522"/>
              <a:gd name="connsiteX17" fmla="*/ 84031 w 3088365"/>
              <a:gd name="connsiteY17" fmla="*/ 218645 h 682522"/>
              <a:gd name="connsiteX18" fmla="*/ 66214 w 3088365"/>
              <a:gd name="connsiteY18" fmla="*/ 180395 h 682522"/>
              <a:gd name="connsiteX19" fmla="*/ 24950 w 3088365"/>
              <a:gd name="connsiteY19" fmla="*/ 165965 h 682522"/>
              <a:gd name="connsiteX20" fmla="*/ 5424 w 3088365"/>
              <a:gd name="connsiteY20" fmla="*/ 154603 h 682522"/>
              <a:gd name="connsiteX21" fmla="*/ 101979 w 3088365"/>
              <a:gd name="connsiteY21" fmla="*/ 15635 h 682522"/>
              <a:gd name="connsiteX22" fmla="*/ 143160 w 3088365"/>
              <a:gd name="connsiteY22" fmla="*/ 4751 h 682522"/>
              <a:gd name="connsiteX23" fmla="*/ 227821 w 3088365"/>
              <a:gd name="connsiteY23" fmla="*/ 0 h 682522"/>
              <a:gd name="connsiteX24" fmla="*/ 239510 w 3088365"/>
              <a:gd name="connsiteY24"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886008 w 3088365"/>
              <a:gd name="connsiteY8" fmla="*/ 517966 h 682522"/>
              <a:gd name="connsiteX9" fmla="*/ 2678012 w 3088365"/>
              <a:gd name="connsiteY9" fmla="*/ 552006 h 682522"/>
              <a:gd name="connsiteX10" fmla="*/ 2347988 w 3088365"/>
              <a:gd name="connsiteY10" fmla="*/ 674470 h 682522"/>
              <a:gd name="connsiteX11" fmla="*/ 1974689 w 3088365"/>
              <a:gd name="connsiteY11" fmla="*/ 362265 h 682522"/>
              <a:gd name="connsiteX12" fmla="*/ 1332218 w 3088365"/>
              <a:gd name="connsiteY12" fmla="*/ 369405 h 682522"/>
              <a:gd name="connsiteX13" fmla="*/ 1108901 w 3088365"/>
              <a:gd name="connsiteY13" fmla="*/ 366363 h 682522"/>
              <a:gd name="connsiteX14" fmla="*/ 890233 w 3088365"/>
              <a:gd name="connsiteY14" fmla="*/ 355863 h 682522"/>
              <a:gd name="connsiteX15" fmla="*/ 634596 w 3088365"/>
              <a:gd name="connsiteY15" fmla="*/ 343008 h 682522"/>
              <a:gd name="connsiteX16" fmla="*/ 88352 w 3088365"/>
              <a:gd name="connsiteY16" fmla="*/ 310024 h 682522"/>
              <a:gd name="connsiteX17" fmla="*/ 84031 w 3088365"/>
              <a:gd name="connsiteY17" fmla="*/ 218645 h 682522"/>
              <a:gd name="connsiteX18" fmla="*/ 66214 w 3088365"/>
              <a:gd name="connsiteY18" fmla="*/ 180395 h 682522"/>
              <a:gd name="connsiteX19" fmla="*/ 24950 w 3088365"/>
              <a:gd name="connsiteY19" fmla="*/ 165965 h 682522"/>
              <a:gd name="connsiteX20" fmla="*/ 5424 w 3088365"/>
              <a:gd name="connsiteY20" fmla="*/ 154603 h 682522"/>
              <a:gd name="connsiteX21" fmla="*/ 101979 w 3088365"/>
              <a:gd name="connsiteY21" fmla="*/ 15635 h 682522"/>
              <a:gd name="connsiteX22" fmla="*/ 143160 w 3088365"/>
              <a:gd name="connsiteY22" fmla="*/ 4751 h 682522"/>
              <a:gd name="connsiteX23" fmla="*/ 227821 w 3088365"/>
              <a:gd name="connsiteY23" fmla="*/ 0 h 682522"/>
              <a:gd name="connsiteX24" fmla="*/ 239510 w 3088365"/>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48946 w 3088948"/>
              <a:gd name="connsiteY5" fmla="*/ 50835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52013 w 3088948"/>
              <a:gd name="connsiteY5" fmla="*/ 29096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52013 w 3088948"/>
              <a:gd name="connsiteY5" fmla="*/ 29096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53800 w 3088948"/>
              <a:gd name="connsiteY5" fmla="*/ 27522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88462 w 3088948"/>
              <a:gd name="connsiteY3" fmla="*/ 89898 h 682522"/>
              <a:gd name="connsiteX4" fmla="*/ 2392728 w 3088948"/>
              <a:gd name="connsiteY4" fmla="*/ 22679 h 682522"/>
              <a:gd name="connsiteX5" fmla="*/ 3053800 w 3088948"/>
              <a:gd name="connsiteY5" fmla="*/ 27522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92728 w 3088948"/>
              <a:gd name="connsiteY4" fmla="*/ 22679 h 682522"/>
              <a:gd name="connsiteX5" fmla="*/ 3053800 w 3088948"/>
              <a:gd name="connsiteY5" fmla="*/ 27522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54906 w 3088948"/>
              <a:gd name="connsiteY4" fmla="*/ 33778 h 682522"/>
              <a:gd name="connsiteX5" fmla="*/ 2392728 w 3088948"/>
              <a:gd name="connsiteY5" fmla="*/ 22679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392728 w 3088948"/>
              <a:gd name="connsiteY5" fmla="*/ 22679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428122 w 3088948"/>
              <a:gd name="connsiteY5" fmla="*/ 23238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501847 w 3088948"/>
              <a:gd name="connsiteY5" fmla="*/ 31291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500273 w 3088948"/>
              <a:gd name="connsiteY5" fmla="*/ 29504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78166 w 3088948"/>
              <a:gd name="connsiteY3" fmla="*/ 92619 h 682522"/>
              <a:gd name="connsiteX4" fmla="*/ 2365628 w 3088948"/>
              <a:gd name="connsiteY4" fmla="*/ 24336 h 682522"/>
              <a:gd name="connsiteX5" fmla="*/ 2500273 w 3088948"/>
              <a:gd name="connsiteY5" fmla="*/ 29504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78166 w 3088948"/>
              <a:gd name="connsiteY3" fmla="*/ 92619 h 682522"/>
              <a:gd name="connsiteX4" fmla="*/ 2365628 w 3088948"/>
              <a:gd name="connsiteY4" fmla="*/ 2433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1086 w 3088948"/>
              <a:gd name="connsiteY1" fmla="*/ 90589 h 682522"/>
              <a:gd name="connsiteX2" fmla="*/ 2271555 w 3088948"/>
              <a:gd name="connsiteY2" fmla="*/ 97661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1086 w 3088948"/>
              <a:gd name="connsiteY1" fmla="*/ 90589 h 682522"/>
              <a:gd name="connsiteX2" fmla="*/ 2271555 w 3088948"/>
              <a:gd name="connsiteY2" fmla="*/ 97661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1086 w 3088948"/>
              <a:gd name="connsiteY1" fmla="*/ 90589 h 682522"/>
              <a:gd name="connsiteX2" fmla="*/ 2270194 w 3088948"/>
              <a:gd name="connsiteY2" fmla="*/ 92514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613839 w 3088948"/>
              <a:gd name="connsiteY1" fmla="*/ 85240 h 682522"/>
              <a:gd name="connsiteX2" fmla="*/ 1261086 w 3088948"/>
              <a:gd name="connsiteY2" fmla="*/ 90589 h 682522"/>
              <a:gd name="connsiteX3" fmla="*/ 2270194 w 3088948"/>
              <a:gd name="connsiteY3" fmla="*/ 92514 h 682522"/>
              <a:gd name="connsiteX4" fmla="*/ 2378166 w 3088948"/>
              <a:gd name="connsiteY4" fmla="*/ 92619 h 682522"/>
              <a:gd name="connsiteX5" fmla="*/ 2380645 w 3088948"/>
              <a:gd name="connsiteY5" fmla="*/ 26976 h 682522"/>
              <a:gd name="connsiteX6" fmla="*/ 2503848 w 3088948"/>
              <a:gd name="connsiteY6" fmla="*/ 26356 h 682522"/>
              <a:gd name="connsiteX7" fmla="*/ 3053800 w 3088948"/>
              <a:gd name="connsiteY7" fmla="*/ 27522 h 682522"/>
              <a:gd name="connsiteX8" fmla="*/ 3083706 w 3088948"/>
              <a:gd name="connsiteY8" fmla="*/ 274064 h 682522"/>
              <a:gd name="connsiteX9" fmla="*/ 3083500 w 3088948"/>
              <a:gd name="connsiteY9" fmla="*/ 490010 h 682522"/>
              <a:gd name="connsiteX10" fmla="*/ 2886008 w 3088948"/>
              <a:gd name="connsiteY10" fmla="*/ 517966 h 682522"/>
              <a:gd name="connsiteX11" fmla="*/ 2678012 w 3088948"/>
              <a:gd name="connsiteY11" fmla="*/ 552006 h 682522"/>
              <a:gd name="connsiteX12" fmla="*/ 2347988 w 3088948"/>
              <a:gd name="connsiteY12" fmla="*/ 674470 h 682522"/>
              <a:gd name="connsiteX13" fmla="*/ 1974689 w 3088948"/>
              <a:gd name="connsiteY13" fmla="*/ 362265 h 682522"/>
              <a:gd name="connsiteX14" fmla="*/ 1332218 w 3088948"/>
              <a:gd name="connsiteY14" fmla="*/ 369405 h 682522"/>
              <a:gd name="connsiteX15" fmla="*/ 1108901 w 3088948"/>
              <a:gd name="connsiteY15" fmla="*/ 366363 h 682522"/>
              <a:gd name="connsiteX16" fmla="*/ 890233 w 3088948"/>
              <a:gd name="connsiteY16" fmla="*/ 355863 h 682522"/>
              <a:gd name="connsiteX17" fmla="*/ 634596 w 3088948"/>
              <a:gd name="connsiteY17" fmla="*/ 343008 h 682522"/>
              <a:gd name="connsiteX18" fmla="*/ 88352 w 3088948"/>
              <a:gd name="connsiteY18" fmla="*/ 310024 h 682522"/>
              <a:gd name="connsiteX19" fmla="*/ 84031 w 3088948"/>
              <a:gd name="connsiteY19" fmla="*/ 218645 h 682522"/>
              <a:gd name="connsiteX20" fmla="*/ 66214 w 3088948"/>
              <a:gd name="connsiteY20" fmla="*/ 180395 h 682522"/>
              <a:gd name="connsiteX21" fmla="*/ 24950 w 3088948"/>
              <a:gd name="connsiteY21" fmla="*/ 165965 h 682522"/>
              <a:gd name="connsiteX22" fmla="*/ 5424 w 3088948"/>
              <a:gd name="connsiteY22" fmla="*/ 154603 h 682522"/>
              <a:gd name="connsiteX23" fmla="*/ 101979 w 3088948"/>
              <a:gd name="connsiteY23" fmla="*/ 15635 h 682522"/>
              <a:gd name="connsiteX24" fmla="*/ 143160 w 3088948"/>
              <a:gd name="connsiteY24" fmla="*/ 4751 h 682522"/>
              <a:gd name="connsiteX25" fmla="*/ 227821 w 3088948"/>
              <a:gd name="connsiteY25" fmla="*/ 0 h 682522"/>
              <a:gd name="connsiteX26" fmla="*/ 239510 w 3088948"/>
              <a:gd name="connsiteY26" fmla="*/ 101311 h 682522"/>
              <a:gd name="connsiteX0" fmla="*/ 239510 w 3088948"/>
              <a:gd name="connsiteY0" fmla="*/ 101311 h 682522"/>
              <a:gd name="connsiteX1" fmla="*/ 613839 w 3088948"/>
              <a:gd name="connsiteY1" fmla="*/ 85240 h 682522"/>
              <a:gd name="connsiteX2" fmla="*/ 1261086 w 3088948"/>
              <a:gd name="connsiteY2" fmla="*/ 90589 h 682522"/>
              <a:gd name="connsiteX3" fmla="*/ 2270194 w 3088948"/>
              <a:gd name="connsiteY3" fmla="*/ 92514 h 682522"/>
              <a:gd name="connsiteX4" fmla="*/ 2378166 w 3088948"/>
              <a:gd name="connsiteY4" fmla="*/ 92619 h 682522"/>
              <a:gd name="connsiteX5" fmla="*/ 2380645 w 3088948"/>
              <a:gd name="connsiteY5" fmla="*/ 26976 h 682522"/>
              <a:gd name="connsiteX6" fmla="*/ 2503848 w 3088948"/>
              <a:gd name="connsiteY6" fmla="*/ 26356 h 682522"/>
              <a:gd name="connsiteX7" fmla="*/ 3053800 w 3088948"/>
              <a:gd name="connsiteY7" fmla="*/ 27522 h 682522"/>
              <a:gd name="connsiteX8" fmla="*/ 3083706 w 3088948"/>
              <a:gd name="connsiteY8" fmla="*/ 274064 h 682522"/>
              <a:gd name="connsiteX9" fmla="*/ 3083500 w 3088948"/>
              <a:gd name="connsiteY9" fmla="*/ 490010 h 682522"/>
              <a:gd name="connsiteX10" fmla="*/ 2886008 w 3088948"/>
              <a:gd name="connsiteY10" fmla="*/ 517966 h 682522"/>
              <a:gd name="connsiteX11" fmla="*/ 2678012 w 3088948"/>
              <a:gd name="connsiteY11" fmla="*/ 552006 h 682522"/>
              <a:gd name="connsiteX12" fmla="*/ 2347988 w 3088948"/>
              <a:gd name="connsiteY12" fmla="*/ 674470 h 682522"/>
              <a:gd name="connsiteX13" fmla="*/ 1974689 w 3088948"/>
              <a:gd name="connsiteY13" fmla="*/ 362265 h 682522"/>
              <a:gd name="connsiteX14" fmla="*/ 1332218 w 3088948"/>
              <a:gd name="connsiteY14" fmla="*/ 369405 h 682522"/>
              <a:gd name="connsiteX15" fmla="*/ 1108901 w 3088948"/>
              <a:gd name="connsiteY15" fmla="*/ 366363 h 682522"/>
              <a:gd name="connsiteX16" fmla="*/ 890233 w 3088948"/>
              <a:gd name="connsiteY16" fmla="*/ 355863 h 682522"/>
              <a:gd name="connsiteX17" fmla="*/ 634596 w 3088948"/>
              <a:gd name="connsiteY17" fmla="*/ 343008 h 682522"/>
              <a:gd name="connsiteX18" fmla="*/ 88352 w 3088948"/>
              <a:gd name="connsiteY18" fmla="*/ 310024 h 682522"/>
              <a:gd name="connsiteX19" fmla="*/ 84031 w 3088948"/>
              <a:gd name="connsiteY19" fmla="*/ 218645 h 682522"/>
              <a:gd name="connsiteX20" fmla="*/ 66214 w 3088948"/>
              <a:gd name="connsiteY20" fmla="*/ 180395 h 682522"/>
              <a:gd name="connsiteX21" fmla="*/ 24950 w 3088948"/>
              <a:gd name="connsiteY21" fmla="*/ 165965 h 682522"/>
              <a:gd name="connsiteX22" fmla="*/ 5424 w 3088948"/>
              <a:gd name="connsiteY22" fmla="*/ 154603 h 682522"/>
              <a:gd name="connsiteX23" fmla="*/ 101979 w 3088948"/>
              <a:gd name="connsiteY23" fmla="*/ 15635 h 682522"/>
              <a:gd name="connsiteX24" fmla="*/ 143160 w 3088948"/>
              <a:gd name="connsiteY24" fmla="*/ 4751 h 682522"/>
              <a:gd name="connsiteX25" fmla="*/ 227821 w 3088948"/>
              <a:gd name="connsiteY25" fmla="*/ 0 h 682522"/>
              <a:gd name="connsiteX26" fmla="*/ 239510 w 3088948"/>
              <a:gd name="connsiteY26" fmla="*/ 101311 h 682522"/>
              <a:gd name="connsiteX0" fmla="*/ 239510 w 3088948"/>
              <a:gd name="connsiteY0" fmla="*/ 118409 h 699620"/>
              <a:gd name="connsiteX1" fmla="*/ 613839 w 3088948"/>
              <a:gd name="connsiteY1" fmla="*/ 102338 h 699620"/>
              <a:gd name="connsiteX2" fmla="*/ 1261086 w 3088948"/>
              <a:gd name="connsiteY2" fmla="*/ 107687 h 699620"/>
              <a:gd name="connsiteX3" fmla="*/ 2270194 w 3088948"/>
              <a:gd name="connsiteY3" fmla="*/ 109612 h 699620"/>
              <a:gd name="connsiteX4" fmla="*/ 2378166 w 3088948"/>
              <a:gd name="connsiteY4" fmla="*/ 109717 h 699620"/>
              <a:gd name="connsiteX5" fmla="*/ 2380645 w 3088948"/>
              <a:gd name="connsiteY5" fmla="*/ 44074 h 699620"/>
              <a:gd name="connsiteX6" fmla="*/ 2503848 w 3088948"/>
              <a:gd name="connsiteY6" fmla="*/ 43454 h 699620"/>
              <a:gd name="connsiteX7" fmla="*/ 3053800 w 3088948"/>
              <a:gd name="connsiteY7" fmla="*/ 44620 h 699620"/>
              <a:gd name="connsiteX8" fmla="*/ 3083706 w 3088948"/>
              <a:gd name="connsiteY8" fmla="*/ 291162 h 699620"/>
              <a:gd name="connsiteX9" fmla="*/ 3083500 w 3088948"/>
              <a:gd name="connsiteY9" fmla="*/ 507108 h 699620"/>
              <a:gd name="connsiteX10" fmla="*/ 2886008 w 3088948"/>
              <a:gd name="connsiteY10" fmla="*/ 535064 h 699620"/>
              <a:gd name="connsiteX11" fmla="*/ 2678012 w 3088948"/>
              <a:gd name="connsiteY11" fmla="*/ 569104 h 699620"/>
              <a:gd name="connsiteX12" fmla="*/ 2347988 w 3088948"/>
              <a:gd name="connsiteY12" fmla="*/ 691568 h 699620"/>
              <a:gd name="connsiteX13" fmla="*/ 1974689 w 3088948"/>
              <a:gd name="connsiteY13" fmla="*/ 379363 h 699620"/>
              <a:gd name="connsiteX14" fmla="*/ 1332218 w 3088948"/>
              <a:gd name="connsiteY14" fmla="*/ 386503 h 699620"/>
              <a:gd name="connsiteX15" fmla="*/ 1108901 w 3088948"/>
              <a:gd name="connsiteY15" fmla="*/ 383461 h 699620"/>
              <a:gd name="connsiteX16" fmla="*/ 890233 w 3088948"/>
              <a:gd name="connsiteY16" fmla="*/ 372961 h 699620"/>
              <a:gd name="connsiteX17" fmla="*/ 634596 w 3088948"/>
              <a:gd name="connsiteY17" fmla="*/ 360106 h 699620"/>
              <a:gd name="connsiteX18" fmla="*/ 88352 w 3088948"/>
              <a:gd name="connsiteY18" fmla="*/ 327122 h 699620"/>
              <a:gd name="connsiteX19" fmla="*/ 84031 w 3088948"/>
              <a:gd name="connsiteY19" fmla="*/ 235743 h 699620"/>
              <a:gd name="connsiteX20" fmla="*/ 66214 w 3088948"/>
              <a:gd name="connsiteY20" fmla="*/ 197493 h 699620"/>
              <a:gd name="connsiteX21" fmla="*/ 24950 w 3088948"/>
              <a:gd name="connsiteY21" fmla="*/ 183063 h 699620"/>
              <a:gd name="connsiteX22" fmla="*/ 5424 w 3088948"/>
              <a:gd name="connsiteY22" fmla="*/ 171701 h 699620"/>
              <a:gd name="connsiteX23" fmla="*/ 101979 w 3088948"/>
              <a:gd name="connsiteY23" fmla="*/ 32733 h 699620"/>
              <a:gd name="connsiteX24" fmla="*/ 143160 w 3088948"/>
              <a:gd name="connsiteY24" fmla="*/ 21849 h 699620"/>
              <a:gd name="connsiteX25" fmla="*/ 250839 w 3088948"/>
              <a:gd name="connsiteY25" fmla="*/ 0 h 699620"/>
              <a:gd name="connsiteX26" fmla="*/ 239510 w 3088948"/>
              <a:gd name="connsiteY26" fmla="*/ 118409 h 699620"/>
              <a:gd name="connsiteX0" fmla="*/ 239510 w 3088948"/>
              <a:gd name="connsiteY0" fmla="*/ 119001 h 700212"/>
              <a:gd name="connsiteX1" fmla="*/ 613839 w 3088948"/>
              <a:gd name="connsiteY1" fmla="*/ 102930 h 700212"/>
              <a:gd name="connsiteX2" fmla="*/ 1261086 w 3088948"/>
              <a:gd name="connsiteY2" fmla="*/ 108279 h 700212"/>
              <a:gd name="connsiteX3" fmla="*/ 2270194 w 3088948"/>
              <a:gd name="connsiteY3" fmla="*/ 110204 h 700212"/>
              <a:gd name="connsiteX4" fmla="*/ 2378166 w 3088948"/>
              <a:gd name="connsiteY4" fmla="*/ 110309 h 700212"/>
              <a:gd name="connsiteX5" fmla="*/ 2380645 w 3088948"/>
              <a:gd name="connsiteY5" fmla="*/ 44666 h 700212"/>
              <a:gd name="connsiteX6" fmla="*/ 2503848 w 3088948"/>
              <a:gd name="connsiteY6" fmla="*/ 44046 h 700212"/>
              <a:gd name="connsiteX7" fmla="*/ 3053800 w 3088948"/>
              <a:gd name="connsiteY7" fmla="*/ 45212 h 700212"/>
              <a:gd name="connsiteX8" fmla="*/ 3083706 w 3088948"/>
              <a:gd name="connsiteY8" fmla="*/ 291754 h 700212"/>
              <a:gd name="connsiteX9" fmla="*/ 3083500 w 3088948"/>
              <a:gd name="connsiteY9" fmla="*/ 507700 h 700212"/>
              <a:gd name="connsiteX10" fmla="*/ 2886008 w 3088948"/>
              <a:gd name="connsiteY10" fmla="*/ 535656 h 700212"/>
              <a:gd name="connsiteX11" fmla="*/ 2678012 w 3088948"/>
              <a:gd name="connsiteY11" fmla="*/ 569696 h 700212"/>
              <a:gd name="connsiteX12" fmla="*/ 2347988 w 3088948"/>
              <a:gd name="connsiteY12" fmla="*/ 692160 h 700212"/>
              <a:gd name="connsiteX13" fmla="*/ 1974689 w 3088948"/>
              <a:gd name="connsiteY13" fmla="*/ 379955 h 700212"/>
              <a:gd name="connsiteX14" fmla="*/ 1332218 w 3088948"/>
              <a:gd name="connsiteY14" fmla="*/ 387095 h 700212"/>
              <a:gd name="connsiteX15" fmla="*/ 1108901 w 3088948"/>
              <a:gd name="connsiteY15" fmla="*/ 384053 h 700212"/>
              <a:gd name="connsiteX16" fmla="*/ 890233 w 3088948"/>
              <a:gd name="connsiteY16" fmla="*/ 373553 h 700212"/>
              <a:gd name="connsiteX17" fmla="*/ 634596 w 3088948"/>
              <a:gd name="connsiteY17" fmla="*/ 360698 h 700212"/>
              <a:gd name="connsiteX18" fmla="*/ 88352 w 3088948"/>
              <a:gd name="connsiteY18" fmla="*/ 327714 h 700212"/>
              <a:gd name="connsiteX19" fmla="*/ 84031 w 3088948"/>
              <a:gd name="connsiteY19" fmla="*/ 236335 h 700212"/>
              <a:gd name="connsiteX20" fmla="*/ 66214 w 3088948"/>
              <a:gd name="connsiteY20" fmla="*/ 198085 h 700212"/>
              <a:gd name="connsiteX21" fmla="*/ 24950 w 3088948"/>
              <a:gd name="connsiteY21" fmla="*/ 183655 h 700212"/>
              <a:gd name="connsiteX22" fmla="*/ 5424 w 3088948"/>
              <a:gd name="connsiteY22" fmla="*/ 172293 h 700212"/>
              <a:gd name="connsiteX23" fmla="*/ 101979 w 3088948"/>
              <a:gd name="connsiteY23" fmla="*/ 33325 h 700212"/>
              <a:gd name="connsiteX24" fmla="*/ 142866 w 3088948"/>
              <a:gd name="connsiteY24" fmla="*/ 488 h 700212"/>
              <a:gd name="connsiteX25" fmla="*/ 250839 w 3088948"/>
              <a:gd name="connsiteY25" fmla="*/ 592 h 700212"/>
              <a:gd name="connsiteX26" fmla="*/ 239510 w 3088948"/>
              <a:gd name="connsiteY26" fmla="*/ 119001 h 700212"/>
              <a:gd name="connsiteX0" fmla="*/ 239510 w 3088948"/>
              <a:gd name="connsiteY0" fmla="*/ 119001 h 700212"/>
              <a:gd name="connsiteX1" fmla="*/ 613839 w 3088948"/>
              <a:gd name="connsiteY1" fmla="*/ 102930 h 700212"/>
              <a:gd name="connsiteX2" fmla="*/ 1261086 w 3088948"/>
              <a:gd name="connsiteY2" fmla="*/ 108279 h 700212"/>
              <a:gd name="connsiteX3" fmla="*/ 2270194 w 3088948"/>
              <a:gd name="connsiteY3" fmla="*/ 110204 h 700212"/>
              <a:gd name="connsiteX4" fmla="*/ 2378166 w 3088948"/>
              <a:gd name="connsiteY4" fmla="*/ 110309 h 700212"/>
              <a:gd name="connsiteX5" fmla="*/ 2380645 w 3088948"/>
              <a:gd name="connsiteY5" fmla="*/ 44666 h 700212"/>
              <a:gd name="connsiteX6" fmla="*/ 2503848 w 3088948"/>
              <a:gd name="connsiteY6" fmla="*/ 44046 h 700212"/>
              <a:gd name="connsiteX7" fmla="*/ 3053800 w 3088948"/>
              <a:gd name="connsiteY7" fmla="*/ 45212 h 700212"/>
              <a:gd name="connsiteX8" fmla="*/ 3083706 w 3088948"/>
              <a:gd name="connsiteY8" fmla="*/ 291754 h 700212"/>
              <a:gd name="connsiteX9" fmla="*/ 3083500 w 3088948"/>
              <a:gd name="connsiteY9" fmla="*/ 507700 h 700212"/>
              <a:gd name="connsiteX10" fmla="*/ 2886008 w 3088948"/>
              <a:gd name="connsiteY10" fmla="*/ 535656 h 700212"/>
              <a:gd name="connsiteX11" fmla="*/ 2678012 w 3088948"/>
              <a:gd name="connsiteY11" fmla="*/ 569696 h 700212"/>
              <a:gd name="connsiteX12" fmla="*/ 2347988 w 3088948"/>
              <a:gd name="connsiteY12" fmla="*/ 692160 h 700212"/>
              <a:gd name="connsiteX13" fmla="*/ 1974689 w 3088948"/>
              <a:gd name="connsiteY13" fmla="*/ 379955 h 700212"/>
              <a:gd name="connsiteX14" fmla="*/ 1332218 w 3088948"/>
              <a:gd name="connsiteY14" fmla="*/ 387095 h 700212"/>
              <a:gd name="connsiteX15" fmla="*/ 1108901 w 3088948"/>
              <a:gd name="connsiteY15" fmla="*/ 384053 h 700212"/>
              <a:gd name="connsiteX16" fmla="*/ 890233 w 3088948"/>
              <a:gd name="connsiteY16" fmla="*/ 373553 h 700212"/>
              <a:gd name="connsiteX17" fmla="*/ 634596 w 3088948"/>
              <a:gd name="connsiteY17" fmla="*/ 360698 h 700212"/>
              <a:gd name="connsiteX18" fmla="*/ 88352 w 3088948"/>
              <a:gd name="connsiteY18" fmla="*/ 327714 h 700212"/>
              <a:gd name="connsiteX19" fmla="*/ 84031 w 3088948"/>
              <a:gd name="connsiteY19" fmla="*/ 236335 h 700212"/>
              <a:gd name="connsiteX20" fmla="*/ 66214 w 3088948"/>
              <a:gd name="connsiteY20" fmla="*/ 198085 h 700212"/>
              <a:gd name="connsiteX21" fmla="*/ 24950 w 3088948"/>
              <a:gd name="connsiteY21" fmla="*/ 183655 h 700212"/>
              <a:gd name="connsiteX22" fmla="*/ 5424 w 3088948"/>
              <a:gd name="connsiteY22" fmla="*/ 172293 h 700212"/>
              <a:gd name="connsiteX23" fmla="*/ 101979 w 3088948"/>
              <a:gd name="connsiteY23" fmla="*/ 33325 h 700212"/>
              <a:gd name="connsiteX24" fmla="*/ 142866 w 3088948"/>
              <a:gd name="connsiteY24" fmla="*/ 488 h 700212"/>
              <a:gd name="connsiteX25" fmla="*/ 250839 w 3088948"/>
              <a:gd name="connsiteY25" fmla="*/ 592 h 700212"/>
              <a:gd name="connsiteX26" fmla="*/ 239510 w 3088948"/>
              <a:gd name="connsiteY26" fmla="*/ 119001 h 700212"/>
              <a:gd name="connsiteX0" fmla="*/ 239510 w 3088948"/>
              <a:gd name="connsiteY0" fmla="*/ 119001 h 700212"/>
              <a:gd name="connsiteX1" fmla="*/ 613839 w 3088948"/>
              <a:gd name="connsiteY1" fmla="*/ 102930 h 700212"/>
              <a:gd name="connsiteX2" fmla="*/ 1261086 w 3088948"/>
              <a:gd name="connsiteY2" fmla="*/ 108279 h 700212"/>
              <a:gd name="connsiteX3" fmla="*/ 2270194 w 3088948"/>
              <a:gd name="connsiteY3" fmla="*/ 110204 h 700212"/>
              <a:gd name="connsiteX4" fmla="*/ 2378166 w 3088948"/>
              <a:gd name="connsiteY4" fmla="*/ 110309 h 700212"/>
              <a:gd name="connsiteX5" fmla="*/ 2380645 w 3088948"/>
              <a:gd name="connsiteY5" fmla="*/ 44666 h 700212"/>
              <a:gd name="connsiteX6" fmla="*/ 2503848 w 3088948"/>
              <a:gd name="connsiteY6" fmla="*/ 44046 h 700212"/>
              <a:gd name="connsiteX7" fmla="*/ 3053800 w 3088948"/>
              <a:gd name="connsiteY7" fmla="*/ 45212 h 700212"/>
              <a:gd name="connsiteX8" fmla="*/ 3083706 w 3088948"/>
              <a:gd name="connsiteY8" fmla="*/ 291754 h 700212"/>
              <a:gd name="connsiteX9" fmla="*/ 3083500 w 3088948"/>
              <a:gd name="connsiteY9" fmla="*/ 507700 h 700212"/>
              <a:gd name="connsiteX10" fmla="*/ 2886008 w 3088948"/>
              <a:gd name="connsiteY10" fmla="*/ 535656 h 700212"/>
              <a:gd name="connsiteX11" fmla="*/ 2678012 w 3088948"/>
              <a:gd name="connsiteY11" fmla="*/ 569696 h 700212"/>
              <a:gd name="connsiteX12" fmla="*/ 2347988 w 3088948"/>
              <a:gd name="connsiteY12" fmla="*/ 692160 h 700212"/>
              <a:gd name="connsiteX13" fmla="*/ 1974689 w 3088948"/>
              <a:gd name="connsiteY13" fmla="*/ 379955 h 700212"/>
              <a:gd name="connsiteX14" fmla="*/ 1332218 w 3088948"/>
              <a:gd name="connsiteY14" fmla="*/ 387095 h 700212"/>
              <a:gd name="connsiteX15" fmla="*/ 1108901 w 3088948"/>
              <a:gd name="connsiteY15" fmla="*/ 384053 h 700212"/>
              <a:gd name="connsiteX16" fmla="*/ 890233 w 3088948"/>
              <a:gd name="connsiteY16" fmla="*/ 373553 h 700212"/>
              <a:gd name="connsiteX17" fmla="*/ 634596 w 3088948"/>
              <a:gd name="connsiteY17" fmla="*/ 360698 h 700212"/>
              <a:gd name="connsiteX18" fmla="*/ 88352 w 3088948"/>
              <a:gd name="connsiteY18" fmla="*/ 327714 h 700212"/>
              <a:gd name="connsiteX19" fmla="*/ 84031 w 3088948"/>
              <a:gd name="connsiteY19" fmla="*/ 236335 h 700212"/>
              <a:gd name="connsiteX20" fmla="*/ 66214 w 3088948"/>
              <a:gd name="connsiteY20" fmla="*/ 198085 h 700212"/>
              <a:gd name="connsiteX21" fmla="*/ 24950 w 3088948"/>
              <a:gd name="connsiteY21" fmla="*/ 183655 h 700212"/>
              <a:gd name="connsiteX22" fmla="*/ 5424 w 3088948"/>
              <a:gd name="connsiteY22" fmla="*/ 172293 h 700212"/>
              <a:gd name="connsiteX23" fmla="*/ 94618 w 3088948"/>
              <a:gd name="connsiteY23" fmla="*/ 42981 h 700212"/>
              <a:gd name="connsiteX24" fmla="*/ 142866 w 3088948"/>
              <a:gd name="connsiteY24" fmla="*/ 488 h 700212"/>
              <a:gd name="connsiteX25" fmla="*/ 250839 w 3088948"/>
              <a:gd name="connsiteY25" fmla="*/ 592 h 700212"/>
              <a:gd name="connsiteX26" fmla="*/ 239510 w 3088948"/>
              <a:gd name="connsiteY26" fmla="*/ 119001 h 700212"/>
              <a:gd name="connsiteX0" fmla="*/ 237143 w 3086581"/>
              <a:gd name="connsiteY0" fmla="*/ 119001 h 700212"/>
              <a:gd name="connsiteX1" fmla="*/ 611472 w 3086581"/>
              <a:gd name="connsiteY1" fmla="*/ 102930 h 700212"/>
              <a:gd name="connsiteX2" fmla="*/ 1258719 w 3086581"/>
              <a:gd name="connsiteY2" fmla="*/ 108279 h 700212"/>
              <a:gd name="connsiteX3" fmla="*/ 2267827 w 3086581"/>
              <a:gd name="connsiteY3" fmla="*/ 110204 h 700212"/>
              <a:gd name="connsiteX4" fmla="*/ 2375799 w 3086581"/>
              <a:gd name="connsiteY4" fmla="*/ 110309 h 700212"/>
              <a:gd name="connsiteX5" fmla="*/ 2378278 w 3086581"/>
              <a:gd name="connsiteY5" fmla="*/ 44666 h 700212"/>
              <a:gd name="connsiteX6" fmla="*/ 2501481 w 3086581"/>
              <a:gd name="connsiteY6" fmla="*/ 44046 h 700212"/>
              <a:gd name="connsiteX7" fmla="*/ 3051433 w 3086581"/>
              <a:gd name="connsiteY7" fmla="*/ 45212 h 700212"/>
              <a:gd name="connsiteX8" fmla="*/ 3081339 w 3086581"/>
              <a:gd name="connsiteY8" fmla="*/ 291754 h 700212"/>
              <a:gd name="connsiteX9" fmla="*/ 3081133 w 3086581"/>
              <a:gd name="connsiteY9" fmla="*/ 507700 h 700212"/>
              <a:gd name="connsiteX10" fmla="*/ 2883641 w 3086581"/>
              <a:gd name="connsiteY10" fmla="*/ 535656 h 700212"/>
              <a:gd name="connsiteX11" fmla="*/ 2675645 w 3086581"/>
              <a:gd name="connsiteY11" fmla="*/ 569696 h 700212"/>
              <a:gd name="connsiteX12" fmla="*/ 2345621 w 3086581"/>
              <a:gd name="connsiteY12" fmla="*/ 692160 h 700212"/>
              <a:gd name="connsiteX13" fmla="*/ 1972322 w 3086581"/>
              <a:gd name="connsiteY13" fmla="*/ 379955 h 700212"/>
              <a:gd name="connsiteX14" fmla="*/ 1329851 w 3086581"/>
              <a:gd name="connsiteY14" fmla="*/ 387095 h 700212"/>
              <a:gd name="connsiteX15" fmla="*/ 1106534 w 3086581"/>
              <a:gd name="connsiteY15" fmla="*/ 384053 h 700212"/>
              <a:gd name="connsiteX16" fmla="*/ 887866 w 3086581"/>
              <a:gd name="connsiteY16" fmla="*/ 373553 h 700212"/>
              <a:gd name="connsiteX17" fmla="*/ 632229 w 3086581"/>
              <a:gd name="connsiteY17" fmla="*/ 360698 h 700212"/>
              <a:gd name="connsiteX18" fmla="*/ 85985 w 3086581"/>
              <a:gd name="connsiteY18" fmla="*/ 327714 h 700212"/>
              <a:gd name="connsiteX19" fmla="*/ 81664 w 3086581"/>
              <a:gd name="connsiteY19" fmla="*/ 236335 h 700212"/>
              <a:gd name="connsiteX20" fmla="*/ 63847 w 3086581"/>
              <a:gd name="connsiteY20" fmla="*/ 198085 h 700212"/>
              <a:gd name="connsiteX21" fmla="*/ 22583 w 3086581"/>
              <a:gd name="connsiteY21" fmla="*/ 183655 h 700212"/>
              <a:gd name="connsiteX22" fmla="*/ 5912 w 3086581"/>
              <a:gd name="connsiteY22" fmla="*/ 153914 h 700212"/>
              <a:gd name="connsiteX23" fmla="*/ 92251 w 3086581"/>
              <a:gd name="connsiteY23" fmla="*/ 42981 h 700212"/>
              <a:gd name="connsiteX24" fmla="*/ 140499 w 3086581"/>
              <a:gd name="connsiteY24" fmla="*/ 488 h 700212"/>
              <a:gd name="connsiteX25" fmla="*/ 248472 w 3086581"/>
              <a:gd name="connsiteY25" fmla="*/ 592 h 700212"/>
              <a:gd name="connsiteX26" fmla="*/ 237143 w 3086581"/>
              <a:gd name="connsiteY26" fmla="*/ 119001 h 700212"/>
              <a:gd name="connsiteX0" fmla="*/ 247357 w 3086581"/>
              <a:gd name="connsiteY0" fmla="*/ 90968 h 700212"/>
              <a:gd name="connsiteX1" fmla="*/ 611472 w 3086581"/>
              <a:gd name="connsiteY1" fmla="*/ 102930 h 700212"/>
              <a:gd name="connsiteX2" fmla="*/ 1258719 w 3086581"/>
              <a:gd name="connsiteY2" fmla="*/ 108279 h 700212"/>
              <a:gd name="connsiteX3" fmla="*/ 2267827 w 3086581"/>
              <a:gd name="connsiteY3" fmla="*/ 110204 h 700212"/>
              <a:gd name="connsiteX4" fmla="*/ 2375799 w 3086581"/>
              <a:gd name="connsiteY4" fmla="*/ 110309 h 700212"/>
              <a:gd name="connsiteX5" fmla="*/ 2378278 w 3086581"/>
              <a:gd name="connsiteY5" fmla="*/ 44666 h 700212"/>
              <a:gd name="connsiteX6" fmla="*/ 2501481 w 3086581"/>
              <a:gd name="connsiteY6" fmla="*/ 44046 h 700212"/>
              <a:gd name="connsiteX7" fmla="*/ 3051433 w 3086581"/>
              <a:gd name="connsiteY7" fmla="*/ 45212 h 700212"/>
              <a:gd name="connsiteX8" fmla="*/ 3081339 w 3086581"/>
              <a:gd name="connsiteY8" fmla="*/ 291754 h 700212"/>
              <a:gd name="connsiteX9" fmla="*/ 3081133 w 3086581"/>
              <a:gd name="connsiteY9" fmla="*/ 507700 h 700212"/>
              <a:gd name="connsiteX10" fmla="*/ 2883641 w 3086581"/>
              <a:gd name="connsiteY10" fmla="*/ 535656 h 700212"/>
              <a:gd name="connsiteX11" fmla="*/ 2675645 w 3086581"/>
              <a:gd name="connsiteY11" fmla="*/ 569696 h 700212"/>
              <a:gd name="connsiteX12" fmla="*/ 2345621 w 3086581"/>
              <a:gd name="connsiteY12" fmla="*/ 692160 h 700212"/>
              <a:gd name="connsiteX13" fmla="*/ 1972322 w 3086581"/>
              <a:gd name="connsiteY13" fmla="*/ 379955 h 700212"/>
              <a:gd name="connsiteX14" fmla="*/ 1329851 w 3086581"/>
              <a:gd name="connsiteY14" fmla="*/ 387095 h 700212"/>
              <a:gd name="connsiteX15" fmla="*/ 1106534 w 3086581"/>
              <a:gd name="connsiteY15" fmla="*/ 384053 h 700212"/>
              <a:gd name="connsiteX16" fmla="*/ 887866 w 3086581"/>
              <a:gd name="connsiteY16" fmla="*/ 373553 h 700212"/>
              <a:gd name="connsiteX17" fmla="*/ 632229 w 3086581"/>
              <a:gd name="connsiteY17" fmla="*/ 360698 h 700212"/>
              <a:gd name="connsiteX18" fmla="*/ 85985 w 3086581"/>
              <a:gd name="connsiteY18" fmla="*/ 327714 h 700212"/>
              <a:gd name="connsiteX19" fmla="*/ 81664 w 3086581"/>
              <a:gd name="connsiteY19" fmla="*/ 236335 h 700212"/>
              <a:gd name="connsiteX20" fmla="*/ 63847 w 3086581"/>
              <a:gd name="connsiteY20" fmla="*/ 198085 h 700212"/>
              <a:gd name="connsiteX21" fmla="*/ 22583 w 3086581"/>
              <a:gd name="connsiteY21" fmla="*/ 183655 h 700212"/>
              <a:gd name="connsiteX22" fmla="*/ 5912 w 3086581"/>
              <a:gd name="connsiteY22" fmla="*/ 153914 h 700212"/>
              <a:gd name="connsiteX23" fmla="*/ 92251 w 3086581"/>
              <a:gd name="connsiteY23" fmla="*/ 42981 h 700212"/>
              <a:gd name="connsiteX24" fmla="*/ 140499 w 3086581"/>
              <a:gd name="connsiteY24" fmla="*/ 488 h 700212"/>
              <a:gd name="connsiteX25" fmla="*/ 248472 w 3086581"/>
              <a:gd name="connsiteY25" fmla="*/ 592 h 700212"/>
              <a:gd name="connsiteX26" fmla="*/ 247357 w 3086581"/>
              <a:gd name="connsiteY26" fmla="*/ 90968 h 700212"/>
              <a:gd name="connsiteX0" fmla="*/ 247357 w 3086581"/>
              <a:gd name="connsiteY0" fmla="*/ 90968 h 694146"/>
              <a:gd name="connsiteX1" fmla="*/ 611472 w 3086581"/>
              <a:gd name="connsiteY1" fmla="*/ 102930 h 694146"/>
              <a:gd name="connsiteX2" fmla="*/ 1258719 w 3086581"/>
              <a:gd name="connsiteY2" fmla="*/ 108279 h 694146"/>
              <a:gd name="connsiteX3" fmla="*/ 2267827 w 3086581"/>
              <a:gd name="connsiteY3" fmla="*/ 110204 h 694146"/>
              <a:gd name="connsiteX4" fmla="*/ 2375799 w 3086581"/>
              <a:gd name="connsiteY4" fmla="*/ 110309 h 694146"/>
              <a:gd name="connsiteX5" fmla="*/ 2378278 w 3086581"/>
              <a:gd name="connsiteY5" fmla="*/ 44666 h 694146"/>
              <a:gd name="connsiteX6" fmla="*/ 2501481 w 3086581"/>
              <a:gd name="connsiteY6" fmla="*/ 44046 h 694146"/>
              <a:gd name="connsiteX7" fmla="*/ 3051433 w 3086581"/>
              <a:gd name="connsiteY7" fmla="*/ 45212 h 694146"/>
              <a:gd name="connsiteX8" fmla="*/ 3081339 w 3086581"/>
              <a:gd name="connsiteY8" fmla="*/ 291754 h 694146"/>
              <a:gd name="connsiteX9" fmla="*/ 3081133 w 3086581"/>
              <a:gd name="connsiteY9" fmla="*/ 507700 h 694146"/>
              <a:gd name="connsiteX10" fmla="*/ 2883641 w 3086581"/>
              <a:gd name="connsiteY10" fmla="*/ 535656 h 694146"/>
              <a:gd name="connsiteX11" fmla="*/ 2675645 w 3086581"/>
              <a:gd name="connsiteY11" fmla="*/ 569696 h 694146"/>
              <a:gd name="connsiteX12" fmla="*/ 2324096 w 3086581"/>
              <a:gd name="connsiteY12" fmla="*/ 685732 h 694146"/>
              <a:gd name="connsiteX13" fmla="*/ 1972322 w 3086581"/>
              <a:gd name="connsiteY13" fmla="*/ 379955 h 694146"/>
              <a:gd name="connsiteX14" fmla="*/ 1329851 w 3086581"/>
              <a:gd name="connsiteY14" fmla="*/ 387095 h 694146"/>
              <a:gd name="connsiteX15" fmla="*/ 1106534 w 3086581"/>
              <a:gd name="connsiteY15" fmla="*/ 384053 h 694146"/>
              <a:gd name="connsiteX16" fmla="*/ 887866 w 3086581"/>
              <a:gd name="connsiteY16" fmla="*/ 373553 h 694146"/>
              <a:gd name="connsiteX17" fmla="*/ 632229 w 3086581"/>
              <a:gd name="connsiteY17" fmla="*/ 360698 h 694146"/>
              <a:gd name="connsiteX18" fmla="*/ 85985 w 3086581"/>
              <a:gd name="connsiteY18" fmla="*/ 327714 h 694146"/>
              <a:gd name="connsiteX19" fmla="*/ 81664 w 3086581"/>
              <a:gd name="connsiteY19" fmla="*/ 236335 h 694146"/>
              <a:gd name="connsiteX20" fmla="*/ 63847 w 3086581"/>
              <a:gd name="connsiteY20" fmla="*/ 198085 h 694146"/>
              <a:gd name="connsiteX21" fmla="*/ 22583 w 3086581"/>
              <a:gd name="connsiteY21" fmla="*/ 183655 h 694146"/>
              <a:gd name="connsiteX22" fmla="*/ 5912 w 3086581"/>
              <a:gd name="connsiteY22" fmla="*/ 153914 h 694146"/>
              <a:gd name="connsiteX23" fmla="*/ 92251 w 3086581"/>
              <a:gd name="connsiteY23" fmla="*/ 42981 h 694146"/>
              <a:gd name="connsiteX24" fmla="*/ 140499 w 3086581"/>
              <a:gd name="connsiteY24" fmla="*/ 488 h 694146"/>
              <a:gd name="connsiteX25" fmla="*/ 248472 w 3086581"/>
              <a:gd name="connsiteY25" fmla="*/ 592 h 694146"/>
              <a:gd name="connsiteX26" fmla="*/ 247357 w 3086581"/>
              <a:gd name="connsiteY26" fmla="*/ 90968 h 694146"/>
              <a:gd name="connsiteX0" fmla="*/ 247357 w 3086581"/>
              <a:gd name="connsiteY0" fmla="*/ 90968 h 687775"/>
              <a:gd name="connsiteX1" fmla="*/ 611472 w 3086581"/>
              <a:gd name="connsiteY1" fmla="*/ 102930 h 687775"/>
              <a:gd name="connsiteX2" fmla="*/ 1258719 w 3086581"/>
              <a:gd name="connsiteY2" fmla="*/ 108279 h 687775"/>
              <a:gd name="connsiteX3" fmla="*/ 2267827 w 3086581"/>
              <a:gd name="connsiteY3" fmla="*/ 110204 h 687775"/>
              <a:gd name="connsiteX4" fmla="*/ 2375799 w 3086581"/>
              <a:gd name="connsiteY4" fmla="*/ 110309 h 687775"/>
              <a:gd name="connsiteX5" fmla="*/ 2378278 w 3086581"/>
              <a:gd name="connsiteY5" fmla="*/ 44666 h 687775"/>
              <a:gd name="connsiteX6" fmla="*/ 2501481 w 3086581"/>
              <a:gd name="connsiteY6" fmla="*/ 44046 h 687775"/>
              <a:gd name="connsiteX7" fmla="*/ 3051433 w 3086581"/>
              <a:gd name="connsiteY7" fmla="*/ 45212 h 687775"/>
              <a:gd name="connsiteX8" fmla="*/ 3081339 w 3086581"/>
              <a:gd name="connsiteY8" fmla="*/ 291754 h 687775"/>
              <a:gd name="connsiteX9" fmla="*/ 3081133 w 3086581"/>
              <a:gd name="connsiteY9" fmla="*/ 507700 h 687775"/>
              <a:gd name="connsiteX10" fmla="*/ 2883641 w 3086581"/>
              <a:gd name="connsiteY10" fmla="*/ 535656 h 687775"/>
              <a:gd name="connsiteX11" fmla="*/ 2675645 w 3086581"/>
              <a:gd name="connsiteY11" fmla="*/ 569696 h 687775"/>
              <a:gd name="connsiteX12" fmla="*/ 2324096 w 3086581"/>
              <a:gd name="connsiteY12" fmla="*/ 685732 h 687775"/>
              <a:gd name="connsiteX13" fmla="*/ 1972322 w 3086581"/>
              <a:gd name="connsiteY13" fmla="*/ 379955 h 687775"/>
              <a:gd name="connsiteX14" fmla="*/ 1329851 w 3086581"/>
              <a:gd name="connsiteY14" fmla="*/ 387095 h 687775"/>
              <a:gd name="connsiteX15" fmla="*/ 1106534 w 3086581"/>
              <a:gd name="connsiteY15" fmla="*/ 384053 h 687775"/>
              <a:gd name="connsiteX16" fmla="*/ 887866 w 3086581"/>
              <a:gd name="connsiteY16" fmla="*/ 373553 h 687775"/>
              <a:gd name="connsiteX17" fmla="*/ 632229 w 3086581"/>
              <a:gd name="connsiteY17" fmla="*/ 360698 h 687775"/>
              <a:gd name="connsiteX18" fmla="*/ 85985 w 3086581"/>
              <a:gd name="connsiteY18" fmla="*/ 327714 h 687775"/>
              <a:gd name="connsiteX19" fmla="*/ 81664 w 3086581"/>
              <a:gd name="connsiteY19" fmla="*/ 236335 h 687775"/>
              <a:gd name="connsiteX20" fmla="*/ 63847 w 3086581"/>
              <a:gd name="connsiteY20" fmla="*/ 198085 h 687775"/>
              <a:gd name="connsiteX21" fmla="*/ 22583 w 3086581"/>
              <a:gd name="connsiteY21" fmla="*/ 183655 h 687775"/>
              <a:gd name="connsiteX22" fmla="*/ 5912 w 3086581"/>
              <a:gd name="connsiteY22" fmla="*/ 153914 h 687775"/>
              <a:gd name="connsiteX23" fmla="*/ 92251 w 3086581"/>
              <a:gd name="connsiteY23" fmla="*/ 42981 h 687775"/>
              <a:gd name="connsiteX24" fmla="*/ 140499 w 3086581"/>
              <a:gd name="connsiteY24" fmla="*/ 488 h 687775"/>
              <a:gd name="connsiteX25" fmla="*/ 248472 w 3086581"/>
              <a:gd name="connsiteY25" fmla="*/ 592 h 687775"/>
              <a:gd name="connsiteX26" fmla="*/ 247357 w 3086581"/>
              <a:gd name="connsiteY26" fmla="*/ 90968 h 687775"/>
              <a:gd name="connsiteX0" fmla="*/ 247357 w 3086581"/>
              <a:gd name="connsiteY0" fmla="*/ 90968 h 707753"/>
              <a:gd name="connsiteX1" fmla="*/ 611472 w 3086581"/>
              <a:gd name="connsiteY1" fmla="*/ 102930 h 707753"/>
              <a:gd name="connsiteX2" fmla="*/ 1258719 w 3086581"/>
              <a:gd name="connsiteY2" fmla="*/ 108279 h 707753"/>
              <a:gd name="connsiteX3" fmla="*/ 2267827 w 3086581"/>
              <a:gd name="connsiteY3" fmla="*/ 110204 h 707753"/>
              <a:gd name="connsiteX4" fmla="*/ 2375799 w 3086581"/>
              <a:gd name="connsiteY4" fmla="*/ 110309 h 707753"/>
              <a:gd name="connsiteX5" fmla="*/ 2378278 w 3086581"/>
              <a:gd name="connsiteY5" fmla="*/ 44666 h 707753"/>
              <a:gd name="connsiteX6" fmla="*/ 2501481 w 3086581"/>
              <a:gd name="connsiteY6" fmla="*/ 44046 h 707753"/>
              <a:gd name="connsiteX7" fmla="*/ 3051433 w 3086581"/>
              <a:gd name="connsiteY7" fmla="*/ 45212 h 707753"/>
              <a:gd name="connsiteX8" fmla="*/ 3081339 w 3086581"/>
              <a:gd name="connsiteY8" fmla="*/ 291754 h 707753"/>
              <a:gd name="connsiteX9" fmla="*/ 3081133 w 3086581"/>
              <a:gd name="connsiteY9" fmla="*/ 507700 h 707753"/>
              <a:gd name="connsiteX10" fmla="*/ 2883641 w 3086581"/>
              <a:gd name="connsiteY10" fmla="*/ 535656 h 707753"/>
              <a:gd name="connsiteX11" fmla="*/ 2675645 w 3086581"/>
              <a:gd name="connsiteY11" fmla="*/ 569696 h 707753"/>
              <a:gd name="connsiteX12" fmla="*/ 2463381 w 3086581"/>
              <a:gd name="connsiteY12" fmla="*/ 670952 h 707753"/>
              <a:gd name="connsiteX13" fmla="*/ 2324096 w 3086581"/>
              <a:gd name="connsiteY13" fmla="*/ 685732 h 707753"/>
              <a:gd name="connsiteX14" fmla="*/ 1972322 w 3086581"/>
              <a:gd name="connsiteY14" fmla="*/ 379955 h 707753"/>
              <a:gd name="connsiteX15" fmla="*/ 1329851 w 3086581"/>
              <a:gd name="connsiteY15" fmla="*/ 387095 h 707753"/>
              <a:gd name="connsiteX16" fmla="*/ 1106534 w 3086581"/>
              <a:gd name="connsiteY16" fmla="*/ 384053 h 707753"/>
              <a:gd name="connsiteX17" fmla="*/ 887866 w 3086581"/>
              <a:gd name="connsiteY17" fmla="*/ 373553 h 707753"/>
              <a:gd name="connsiteX18" fmla="*/ 632229 w 3086581"/>
              <a:gd name="connsiteY18" fmla="*/ 360698 h 707753"/>
              <a:gd name="connsiteX19" fmla="*/ 85985 w 3086581"/>
              <a:gd name="connsiteY19" fmla="*/ 327714 h 707753"/>
              <a:gd name="connsiteX20" fmla="*/ 81664 w 3086581"/>
              <a:gd name="connsiteY20" fmla="*/ 236335 h 707753"/>
              <a:gd name="connsiteX21" fmla="*/ 63847 w 3086581"/>
              <a:gd name="connsiteY21" fmla="*/ 198085 h 707753"/>
              <a:gd name="connsiteX22" fmla="*/ 22583 w 3086581"/>
              <a:gd name="connsiteY22" fmla="*/ 183655 h 707753"/>
              <a:gd name="connsiteX23" fmla="*/ 5912 w 3086581"/>
              <a:gd name="connsiteY23" fmla="*/ 153914 h 707753"/>
              <a:gd name="connsiteX24" fmla="*/ 92251 w 3086581"/>
              <a:gd name="connsiteY24" fmla="*/ 42981 h 707753"/>
              <a:gd name="connsiteX25" fmla="*/ 140499 w 3086581"/>
              <a:gd name="connsiteY25" fmla="*/ 488 h 707753"/>
              <a:gd name="connsiteX26" fmla="*/ 248472 w 3086581"/>
              <a:gd name="connsiteY26" fmla="*/ 592 h 707753"/>
              <a:gd name="connsiteX27" fmla="*/ 247357 w 3086581"/>
              <a:gd name="connsiteY27" fmla="*/ 90968 h 707753"/>
              <a:gd name="connsiteX0" fmla="*/ 247357 w 3086581"/>
              <a:gd name="connsiteY0" fmla="*/ 90968 h 709792"/>
              <a:gd name="connsiteX1" fmla="*/ 611472 w 3086581"/>
              <a:gd name="connsiteY1" fmla="*/ 102930 h 709792"/>
              <a:gd name="connsiteX2" fmla="*/ 1258719 w 3086581"/>
              <a:gd name="connsiteY2" fmla="*/ 108279 h 709792"/>
              <a:gd name="connsiteX3" fmla="*/ 2267827 w 3086581"/>
              <a:gd name="connsiteY3" fmla="*/ 110204 h 709792"/>
              <a:gd name="connsiteX4" fmla="*/ 2375799 w 3086581"/>
              <a:gd name="connsiteY4" fmla="*/ 110309 h 709792"/>
              <a:gd name="connsiteX5" fmla="*/ 2378278 w 3086581"/>
              <a:gd name="connsiteY5" fmla="*/ 44666 h 709792"/>
              <a:gd name="connsiteX6" fmla="*/ 2501481 w 3086581"/>
              <a:gd name="connsiteY6" fmla="*/ 44046 h 709792"/>
              <a:gd name="connsiteX7" fmla="*/ 3051433 w 3086581"/>
              <a:gd name="connsiteY7" fmla="*/ 45212 h 709792"/>
              <a:gd name="connsiteX8" fmla="*/ 3081339 w 3086581"/>
              <a:gd name="connsiteY8" fmla="*/ 291754 h 709792"/>
              <a:gd name="connsiteX9" fmla="*/ 3081133 w 3086581"/>
              <a:gd name="connsiteY9" fmla="*/ 507700 h 709792"/>
              <a:gd name="connsiteX10" fmla="*/ 2883641 w 3086581"/>
              <a:gd name="connsiteY10" fmla="*/ 535656 h 709792"/>
              <a:gd name="connsiteX11" fmla="*/ 2675645 w 3086581"/>
              <a:gd name="connsiteY11" fmla="*/ 569696 h 709792"/>
              <a:gd name="connsiteX12" fmla="*/ 2463381 w 3086581"/>
              <a:gd name="connsiteY12" fmla="*/ 670952 h 709792"/>
              <a:gd name="connsiteX13" fmla="*/ 2313801 w 3086581"/>
              <a:gd name="connsiteY13" fmla="*/ 688453 h 709792"/>
              <a:gd name="connsiteX14" fmla="*/ 1972322 w 3086581"/>
              <a:gd name="connsiteY14" fmla="*/ 379955 h 709792"/>
              <a:gd name="connsiteX15" fmla="*/ 1329851 w 3086581"/>
              <a:gd name="connsiteY15" fmla="*/ 387095 h 709792"/>
              <a:gd name="connsiteX16" fmla="*/ 1106534 w 3086581"/>
              <a:gd name="connsiteY16" fmla="*/ 384053 h 709792"/>
              <a:gd name="connsiteX17" fmla="*/ 887866 w 3086581"/>
              <a:gd name="connsiteY17" fmla="*/ 373553 h 709792"/>
              <a:gd name="connsiteX18" fmla="*/ 632229 w 3086581"/>
              <a:gd name="connsiteY18" fmla="*/ 360698 h 709792"/>
              <a:gd name="connsiteX19" fmla="*/ 85985 w 3086581"/>
              <a:gd name="connsiteY19" fmla="*/ 327714 h 709792"/>
              <a:gd name="connsiteX20" fmla="*/ 81664 w 3086581"/>
              <a:gd name="connsiteY20" fmla="*/ 236335 h 709792"/>
              <a:gd name="connsiteX21" fmla="*/ 63847 w 3086581"/>
              <a:gd name="connsiteY21" fmla="*/ 198085 h 709792"/>
              <a:gd name="connsiteX22" fmla="*/ 22583 w 3086581"/>
              <a:gd name="connsiteY22" fmla="*/ 183655 h 709792"/>
              <a:gd name="connsiteX23" fmla="*/ 5912 w 3086581"/>
              <a:gd name="connsiteY23" fmla="*/ 153914 h 709792"/>
              <a:gd name="connsiteX24" fmla="*/ 92251 w 3086581"/>
              <a:gd name="connsiteY24" fmla="*/ 42981 h 709792"/>
              <a:gd name="connsiteX25" fmla="*/ 140499 w 3086581"/>
              <a:gd name="connsiteY25" fmla="*/ 488 h 709792"/>
              <a:gd name="connsiteX26" fmla="*/ 248472 w 3086581"/>
              <a:gd name="connsiteY26" fmla="*/ 592 h 709792"/>
              <a:gd name="connsiteX27" fmla="*/ 247357 w 3086581"/>
              <a:gd name="connsiteY27" fmla="*/ 90968 h 709792"/>
              <a:gd name="connsiteX0" fmla="*/ 247357 w 3086581"/>
              <a:gd name="connsiteY0" fmla="*/ 90968 h 711598"/>
              <a:gd name="connsiteX1" fmla="*/ 611472 w 3086581"/>
              <a:gd name="connsiteY1" fmla="*/ 102930 h 711598"/>
              <a:gd name="connsiteX2" fmla="*/ 1258719 w 3086581"/>
              <a:gd name="connsiteY2" fmla="*/ 108279 h 711598"/>
              <a:gd name="connsiteX3" fmla="*/ 2267827 w 3086581"/>
              <a:gd name="connsiteY3" fmla="*/ 110204 h 711598"/>
              <a:gd name="connsiteX4" fmla="*/ 2375799 w 3086581"/>
              <a:gd name="connsiteY4" fmla="*/ 110309 h 711598"/>
              <a:gd name="connsiteX5" fmla="*/ 2378278 w 3086581"/>
              <a:gd name="connsiteY5" fmla="*/ 44666 h 711598"/>
              <a:gd name="connsiteX6" fmla="*/ 2501481 w 3086581"/>
              <a:gd name="connsiteY6" fmla="*/ 44046 h 711598"/>
              <a:gd name="connsiteX7" fmla="*/ 3051433 w 3086581"/>
              <a:gd name="connsiteY7" fmla="*/ 45212 h 711598"/>
              <a:gd name="connsiteX8" fmla="*/ 3081339 w 3086581"/>
              <a:gd name="connsiteY8" fmla="*/ 291754 h 711598"/>
              <a:gd name="connsiteX9" fmla="*/ 3081133 w 3086581"/>
              <a:gd name="connsiteY9" fmla="*/ 507700 h 711598"/>
              <a:gd name="connsiteX10" fmla="*/ 2883641 w 3086581"/>
              <a:gd name="connsiteY10" fmla="*/ 535656 h 711598"/>
              <a:gd name="connsiteX11" fmla="*/ 2675645 w 3086581"/>
              <a:gd name="connsiteY11" fmla="*/ 569696 h 711598"/>
              <a:gd name="connsiteX12" fmla="*/ 2442789 w 3086581"/>
              <a:gd name="connsiteY12" fmla="*/ 676393 h 711598"/>
              <a:gd name="connsiteX13" fmla="*/ 2313801 w 3086581"/>
              <a:gd name="connsiteY13" fmla="*/ 688453 h 711598"/>
              <a:gd name="connsiteX14" fmla="*/ 1972322 w 3086581"/>
              <a:gd name="connsiteY14" fmla="*/ 379955 h 711598"/>
              <a:gd name="connsiteX15" fmla="*/ 1329851 w 3086581"/>
              <a:gd name="connsiteY15" fmla="*/ 387095 h 711598"/>
              <a:gd name="connsiteX16" fmla="*/ 1106534 w 3086581"/>
              <a:gd name="connsiteY16" fmla="*/ 384053 h 711598"/>
              <a:gd name="connsiteX17" fmla="*/ 887866 w 3086581"/>
              <a:gd name="connsiteY17" fmla="*/ 373553 h 711598"/>
              <a:gd name="connsiteX18" fmla="*/ 632229 w 3086581"/>
              <a:gd name="connsiteY18" fmla="*/ 360698 h 711598"/>
              <a:gd name="connsiteX19" fmla="*/ 85985 w 3086581"/>
              <a:gd name="connsiteY19" fmla="*/ 327714 h 711598"/>
              <a:gd name="connsiteX20" fmla="*/ 81664 w 3086581"/>
              <a:gd name="connsiteY20" fmla="*/ 236335 h 711598"/>
              <a:gd name="connsiteX21" fmla="*/ 63847 w 3086581"/>
              <a:gd name="connsiteY21" fmla="*/ 198085 h 711598"/>
              <a:gd name="connsiteX22" fmla="*/ 22583 w 3086581"/>
              <a:gd name="connsiteY22" fmla="*/ 183655 h 711598"/>
              <a:gd name="connsiteX23" fmla="*/ 5912 w 3086581"/>
              <a:gd name="connsiteY23" fmla="*/ 153914 h 711598"/>
              <a:gd name="connsiteX24" fmla="*/ 92251 w 3086581"/>
              <a:gd name="connsiteY24" fmla="*/ 42981 h 711598"/>
              <a:gd name="connsiteX25" fmla="*/ 140499 w 3086581"/>
              <a:gd name="connsiteY25" fmla="*/ 488 h 711598"/>
              <a:gd name="connsiteX26" fmla="*/ 248472 w 3086581"/>
              <a:gd name="connsiteY26" fmla="*/ 592 h 711598"/>
              <a:gd name="connsiteX27" fmla="*/ 247357 w 3086581"/>
              <a:gd name="connsiteY27" fmla="*/ 90968 h 711598"/>
              <a:gd name="connsiteX0" fmla="*/ 247357 w 3086581"/>
              <a:gd name="connsiteY0" fmla="*/ 90968 h 724663"/>
              <a:gd name="connsiteX1" fmla="*/ 611472 w 3086581"/>
              <a:gd name="connsiteY1" fmla="*/ 102930 h 724663"/>
              <a:gd name="connsiteX2" fmla="*/ 1258719 w 3086581"/>
              <a:gd name="connsiteY2" fmla="*/ 108279 h 724663"/>
              <a:gd name="connsiteX3" fmla="*/ 2267827 w 3086581"/>
              <a:gd name="connsiteY3" fmla="*/ 110204 h 724663"/>
              <a:gd name="connsiteX4" fmla="*/ 2375799 w 3086581"/>
              <a:gd name="connsiteY4" fmla="*/ 110309 h 724663"/>
              <a:gd name="connsiteX5" fmla="*/ 2378278 w 3086581"/>
              <a:gd name="connsiteY5" fmla="*/ 44666 h 724663"/>
              <a:gd name="connsiteX6" fmla="*/ 2501481 w 3086581"/>
              <a:gd name="connsiteY6" fmla="*/ 44046 h 724663"/>
              <a:gd name="connsiteX7" fmla="*/ 3051433 w 3086581"/>
              <a:gd name="connsiteY7" fmla="*/ 45212 h 724663"/>
              <a:gd name="connsiteX8" fmla="*/ 3081339 w 3086581"/>
              <a:gd name="connsiteY8" fmla="*/ 291754 h 724663"/>
              <a:gd name="connsiteX9" fmla="*/ 3081133 w 3086581"/>
              <a:gd name="connsiteY9" fmla="*/ 507700 h 724663"/>
              <a:gd name="connsiteX10" fmla="*/ 2883641 w 3086581"/>
              <a:gd name="connsiteY10" fmla="*/ 535656 h 724663"/>
              <a:gd name="connsiteX11" fmla="*/ 2675645 w 3086581"/>
              <a:gd name="connsiteY11" fmla="*/ 569696 h 724663"/>
              <a:gd name="connsiteX12" fmla="*/ 2442789 w 3086581"/>
              <a:gd name="connsiteY12" fmla="*/ 676393 h 724663"/>
              <a:gd name="connsiteX13" fmla="*/ 2367651 w 3086581"/>
              <a:gd name="connsiteY13" fmla="*/ 717178 h 724663"/>
              <a:gd name="connsiteX14" fmla="*/ 2313801 w 3086581"/>
              <a:gd name="connsiteY14" fmla="*/ 688453 h 724663"/>
              <a:gd name="connsiteX15" fmla="*/ 1972322 w 3086581"/>
              <a:gd name="connsiteY15" fmla="*/ 379955 h 724663"/>
              <a:gd name="connsiteX16" fmla="*/ 1329851 w 3086581"/>
              <a:gd name="connsiteY16" fmla="*/ 387095 h 724663"/>
              <a:gd name="connsiteX17" fmla="*/ 1106534 w 3086581"/>
              <a:gd name="connsiteY17" fmla="*/ 384053 h 724663"/>
              <a:gd name="connsiteX18" fmla="*/ 887866 w 3086581"/>
              <a:gd name="connsiteY18" fmla="*/ 373553 h 724663"/>
              <a:gd name="connsiteX19" fmla="*/ 632229 w 3086581"/>
              <a:gd name="connsiteY19" fmla="*/ 360698 h 724663"/>
              <a:gd name="connsiteX20" fmla="*/ 85985 w 3086581"/>
              <a:gd name="connsiteY20" fmla="*/ 327714 h 724663"/>
              <a:gd name="connsiteX21" fmla="*/ 81664 w 3086581"/>
              <a:gd name="connsiteY21" fmla="*/ 236335 h 724663"/>
              <a:gd name="connsiteX22" fmla="*/ 63847 w 3086581"/>
              <a:gd name="connsiteY22" fmla="*/ 198085 h 724663"/>
              <a:gd name="connsiteX23" fmla="*/ 22583 w 3086581"/>
              <a:gd name="connsiteY23" fmla="*/ 183655 h 724663"/>
              <a:gd name="connsiteX24" fmla="*/ 5912 w 3086581"/>
              <a:gd name="connsiteY24" fmla="*/ 153914 h 724663"/>
              <a:gd name="connsiteX25" fmla="*/ 92251 w 3086581"/>
              <a:gd name="connsiteY25" fmla="*/ 42981 h 724663"/>
              <a:gd name="connsiteX26" fmla="*/ 140499 w 3086581"/>
              <a:gd name="connsiteY26" fmla="*/ 488 h 724663"/>
              <a:gd name="connsiteX27" fmla="*/ 248472 w 3086581"/>
              <a:gd name="connsiteY27" fmla="*/ 592 h 724663"/>
              <a:gd name="connsiteX28" fmla="*/ 247357 w 3086581"/>
              <a:gd name="connsiteY28" fmla="*/ 90968 h 724663"/>
              <a:gd name="connsiteX0" fmla="*/ 247357 w 3086581"/>
              <a:gd name="connsiteY0" fmla="*/ 90968 h 720200"/>
              <a:gd name="connsiteX1" fmla="*/ 611472 w 3086581"/>
              <a:gd name="connsiteY1" fmla="*/ 102930 h 720200"/>
              <a:gd name="connsiteX2" fmla="*/ 1258719 w 3086581"/>
              <a:gd name="connsiteY2" fmla="*/ 108279 h 720200"/>
              <a:gd name="connsiteX3" fmla="*/ 2267827 w 3086581"/>
              <a:gd name="connsiteY3" fmla="*/ 110204 h 720200"/>
              <a:gd name="connsiteX4" fmla="*/ 2375799 w 3086581"/>
              <a:gd name="connsiteY4" fmla="*/ 110309 h 720200"/>
              <a:gd name="connsiteX5" fmla="*/ 2378278 w 3086581"/>
              <a:gd name="connsiteY5" fmla="*/ 44666 h 720200"/>
              <a:gd name="connsiteX6" fmla="*/ 2501481 w 3086581"/>
              <a:gd name="connsiteY6" fmla="*/ 44046 h 720200"/>
              <a:gd name="connsiteX7" fmla="*/ 3051433 w 3086581"/>
              <a:gd name="connsiteY7" fmla="*/ 45212 h 720200"/>
              <a:gd name="connsiteX8" fmla="*/ 3081339 w 3086581"/>
              <a:gd name="connsiteY8" fmla="*/ 291754 h 720200"/>
              <a:gd name="connsiteX9" fmla="*/ 3081133 w 3086581"/>
              <a:gd name="connsiteY9" fmla="*/ 507700 h 720200"/>
              <a:gd name="connsiteX10" fmla="*/ 2883641 w 3086581"/>
              <a:gd name="connsiteY10" fmla="*/ 535656 h 720200"/>
              <a:gd name="connsiteX11" fmla="*/ 2675645 w 3086581"/>
              <a:gd name="connsiteY11" fmla="*/ 569696 h 720200"/>
              <a:gd name="connsiteX12" fmla="*/ 2442789 w 3086581"/>
              <a:gd name="connsiteY12" fmla="*/ 676393 h 720200"/>
              <a:gd name="connsiteX13" fmla="*/ 2369864 w 3086581"/>
              <a:gd name="connsiteY13" fmla="*/ 708883 h 720200"/>
              <a:gd name="connsiteX14" fmla="*/ 2313801 w 3086581"/>
              <a:gd name="connsiteY14" fmla="*/ 688453 h 720200"/>
              <a:gd name="connsiteX15" fmla="*/ 1972322 w 3086581"/>
              <a:gd name="connsiteY15" fmla="*/ 379955 h 720200"/>
              <a:gd name="connsiteX16" fmla="*/ 1329851 w 3086581"/>
              <a:gd name="connsiteY16" fmla="*/ 387095 h 720200"/>
              <a:gd name="connsiteX17" fmla="*/ 1106534 w 3086581"/>
              <a:gd name="connsiteY17" fmla="*/ 384053 h 720200"/>
              <a:gd name="connsiteX18" fmla="*/ 887866 w 3086581"/>
              <a:gd name="connsiteY18" fmla="*/ 373553 h 720200"/>
              <a:gd name="connsiteX19" fmla="*/ 632229 w 3086581"/>
              <a:gd name="connsiteY19" fmla="*/ 360698 h 720200"/>
              <a:gd name="connsiteX20" fmla="*/ 85985 w 3086581"/>
              <a:gd name="connsiteY20" fmla="*/ 327714 h 720200"/>
              <a:gd name="connsiteX21" fmla="*/ 81664 w 3086581"/>
              <a:gd name="connsiteY21" fmla="*/ 236335 h 720200"/>
              <a:gd name="connsiteX22" fmla="*/ 63847 w 3086581"/>
              <a:gd name="connsiteY22" fmla="*/ 198085 h 720200"/>
              <a:gd name="connsiteX23" fmla="*/ 22583 w 3086581"/>
              <a:gd name="connsiteY23" fmla="*/ 183655 h 720200"/>
              <a:gd name="connsiteX24" fmla="*/ 5912 w 3086581"/>
              <a:gd name="connsiteY24" fmla="*/ 153914 h 720200"/>
              <a:gd name="connsiteX25" fmla="*/ 92251 w 3086581"/>
              <a:gd name="connsiteY25" fmla="*/ 42981 h 720200"/>
              <a:gd name="connsiteX26" fmla="*/ 140499 w 3086581"/>
              <a:gd name="connsiteY26" fmla="*/ 488 h 720200"/>
              <a:gd name="connsiteX27" fmla="*/ 248472 w 3086581"/>
              <a:gd name="connsiteY27" fmla="*/ 592 h 720200"/>
              <a:gd name="connsiteX28" fmla="*/ 247357 w 3086581"/>
              <a:gd name="connsiteY28" fmla="*/ 90968 h 720200"/>
              <a:gd name="connsiteX0" fmla="*/ 247357 w 3086581"/>
              <a:gd name="connsiteY0" fmla="*/ 90968 h 720200"/>
              <a:gd name="connsiteX1" fmla="*/ 611472 w 3086581"/>
              <a:gd name="connsiteY1" fmla="*/ 102930 h 720200"/>
              <a:gd name="connsiteX2" fmla="*/ 1258719 w 3086581"/>
              <a:gd name="connsiteY2" fmla="*/ 108279 h 720200"/>
              <a:gd name="connsiteX3" fmla="*/ 2267827 w 3086581"/>
              <a:gd name="connsiteY3" fmla="*/ 110204 h 720200"/>
              <a:gd name="connsiteX4" fmla="*/ 2375799 w 3086581"/>
              <a:gd name="connsiteY4" fmla="*/ 110309 h 720200"/>
              <a:gd name="connsiteX5" fmla="*/ 2378278 w 3086581"/>
              <a:gd name="connsiteY5" fmla="*/ 44666 h 720200"/>
              <a:gd name="connsiteX6" fmla="*/ 2501481 w 3086581"/>
              <a:gd name="connsiteY6" fmla="*/ 44046 h 720200"/>
              <a:gd name="connsiteX7" fmla="*/ 3051433 w 3086581"/>
              <a:gd name="connsiteY7" fmla="*/ 45212 h 720200"/>
              <a:gd name="connsiteX8" fmla="*/ 3081339 w 3086581"/>
              <a:gd name="connsiteY8" fmla="*/ 291754 h 720200"/>
              <a:gd name="connsiteX9" fmla="*/ 3081133 w 3086581"/>
              <a:gd name="connsiteY9" fmla="*/ 507700 h 720200"/>
              <a:gd name="connsiteX10" fmla="*/ 2883641 w 3086581"/>
              <a:gd name="connsiteY10" fmla="*/ 535656 h 720200"/>
              <a:gd name="connsiteX11" fmla="*/ 2678366 w 3086581"/>
              <a:gd name="connsiteY11" fmla="*/ 579992 h 720200"/>
              <a:gd name="connsiteX12" fmla="*/ 2442789 w 3086581"/>
              <a:gd name="connsiteY12" fmla="*/ 676393 h 720200"/>
              <a:gd name="connsiteX13" fmla="*/ 2369864 w 3086581"/>
              <a:gd name="connsiteY13" fmla="*/ 708883 h 720200"/>
              <a:gd name="connsiteX14" fmla="*/ 2313801 w 3086581"/>
              <a:gd name="connsiteY14" fmla="*/ 688453 h 720200"/>
              <a:gd name="connsiteX15" fmla="*/ 1972322 w 3086581"/>
              <a:gd name="connsiteY15" fmla="*/ 379955 h 720200"/>
              <a:gd name="connsiteX16" fmla="*/ 1329851 w 3086581"/>
              <a:gd name="connsiteY16" fmla="*/ 387095 h 720200"/>
              <a:gd name="connsiteX17" fmla="*/ 1106534 w 3086581"/>
              <a:gd name="connsiteY17" fmla="*/ 384053 h 720200"/>
              <a:gd name="connsiteX18" fmla="*/ 887866 w 3086581"/>
              <a:gd name="connsiteY18" fmla="*/ 373553 h 720200"/>
              <a:gd name="connsiteX19" fmla="*/ 632229 w 3086581"/>
              <a:gd name="connsiteY19" fmla="*/ 360698 h 720200"/>
              <a:gd name="connsiteX20" fmla="*/ 85985 w 3086581"/>
              <a:gd name="connsiteY20" fmla="*/ 327714 h 720200"/>
              <a:gd name="connsiteX21" fmla="*/ 81664 w 3086581"/>
              <a:gd name="connsiteY21" fmla="*/ 236335 h 720200"/>
              <a:gd name="connsiteX22" fmla="*/ 63847 w 3086581"/>
              <a:gd name="connsiteY22" fmla="*/ 198085 h 720200"/>
              <a:gd name="connsiteX23" fmla="*/ 22583 w 3086581"/>
              <a:gd name="connsiteY23" fmla="*/ 183655 h 720200"/>
              <a:gd name="connsiteX24" fmla="*/ 5912 w 3086581"/>
              <a:gd name="connsiteY24" fmla="*/ 153914 h 720200"/>
              <a:gd name="connsiteX25" fmla="*/ 92251 w 3086581"/>
              <a:gd name="connsiteY25" fmla="*/ 42981 h 720200"/>
              <a:gd name="connsiteX26" fmla="*/ 140499 w 3086581"/>
              <a:gd name="connsiteY26" fmla="*/ 488 h 720200"/>
              <a:gd name="connsiteX27" fmla="*/ 248472 w 3086581"/>
              <a:gd name="connsiteY27" fmla="*/ 592 h 720200"/>
              <a:gd name="connsiteX28" fmla="*/ 247357 w 3086581"/>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9851 w 3090364"/>
              <a:gd name="connsiteY16" fmla="*/ 387095 h 720200"/>
              <a:gd name="connsiteX17" fmla="*/ 1106534 w 3090364"/>
              <a:gd name="connsiteY17" fmla="*/ 384053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9851 w 3090364"/>
              <a:gd name="connsiteY16" fmla="*/ 387095 h 720200"/>
              <a:gd name="connsiteX17" fmla="*/ 1105289 w 3090364"/>
              <a:gd name="connsiteY17" fmla="*/ 368227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90533 w 3090364"/>
              <a:gd name="connsiteY18" fmla="*/ 366974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90533 w 3090364"/>
              <a:gd name="connsiteY18" fmla="*/ 366974 h 720200"/>
              <a:gd name="connsiteX19" fmla="*/ 641760 w 3090364"/>
              <a:gd name="connsiteY19" fmla="*/ 352304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0533 w 3090364"/>
              <a:gd name="connsiteY18" fmla="*/ 366974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10338 w 3090364"/>
              <a:gd name="connsiteY17" fmla="*/ 359549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10338 w 3090364"/>
              <a:gd name="connsiteY17" fmla="*/ 359549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90364" h="725282">
                <a:moveTo>
                  <a:pt x="247357" y="90968"/>
                </a:moveTo>
                <a:cubicBezTo>
                  <a:pt x="365723" y="89141"/>
                  <a:pt x="493106" y="104757"/>
                  <a:pt x="611472" y="102930"/>
                </a:cubicBezTo>
                <a:lnTo>
                  <a:pt x="1258719" y="108279"/>
                </a:lnTo>
                <a:lnTo>
                  <a:pt x="2267827" y="110204"/>
                </a:lnTo>
                <a:cubicBezTo>
                  <a:pt x="2450108" y="105515"/>
                  <a:pt x="2355604" y="122806"/>
                  <a:pt x="2375799" y="110309"/>
                </a:cubicBezTo>
                <a:cubicBezTo>
                  <a:pt x="2389691" y="99662"/>
                  <a:pt x="2374242" y="55096"/>
                  <a:pt x="2378278" y="44666"/>
                </a:cubicBezTo>
                <a:cubicBezTo>
                  <a:pt x="2382314" y="34236"/>
                  <a:pt x="2384999" y="45089"/>
                  <a:pt x="2501481" y="44046"/>
                </a:cubicBezTo>
                <a:cubicBezTo>
                  <a:pt x="2604506" y="37931"/>
                  <a:pt x="2954742" y="35702"/>
                  <a:pt x="3051433" y="45212"/>
                </a:cubicBezTo>
                <a:cubicBezTo>
                  <a:pt x="3063655" y="96323"/>
                  <a:pt x="3087347" y="232521"/>
                  <a:pt x="3081339" y="291754"/>
                </a:cubicBezTo>
                <a:cubicBezTo>
                  <a:pt x="3075441" y="327092"/>
                  <a:pt x="3100356" y="470677"/>
                  <a:pt x="3085643" y="516422"/>
                </a:cubicBezTo>
                <a:cubicBezTo>
                  <a:pt x="3052551" y="559313"/>
                  <a:pt x="2958971" y="531720"/>
                  <a:pt x="2883641" y="535656"/>
                </a:cubicBezTo>
                <a:cubicBezTo>
                  <a:pt x="2816180" y="548527"/>
                  <a:pt x="2767894" y="556149"/>
                  <a:pt x="2678366" y="579992"/>
                </a:cubicBezTo>
                <a:cubicBezTo>
                  <a:pt x="2608323" y="602541"/>
                  <a:pt x="2501381" y="657054"/>
                  <a:pt x="2442789" y="676393"/>
                </a:cubicBezTo>
                <a:cubicBezTo>
                  <a:pt x="2391457" y="700973"/>
                  <a:pt x="2388819" y="705587"/>
                  <a:pt x="2369864" y="708883"/>
                </a:cubicBezTo>
                <a:cubicBezTo>
                  <a:pt x="2350909" y="712179"/>
                  <a:pt x="2395315" y="750991"/>
                  <a:pt x="2329058" y="696170"/>
                </a:cubicBezTo>
                <a:cubicBezTo>
                  <a:pt x="2262801" y="641349"/>
                  <a:pt x="2131686" y="454352"/>
                  <a:pt x="1972322" y="379955"/>
                </a:cubicBezTo>
                <a:cubicBezTo>
                  <a:pt x="1757240" y="373278"/>
                  <a:pt x="1544826" y="360022"/>
                  <a:pt x="1327077" y="359924"/>
                </a:cubicBezTo>
                <a:lnTo>
                  <a:pt x="1110338" y="359549"/>
                </a:lnTo>
                <a:cubicBezTo>
                  <a:pt x="1037449" y="356049"/>
                  <a:pt x="970855" y="359698"/>
                  <a:pt x="897966" y="356198"/>
                </a:cubicBezTo>
                <a:lnTo>
                  <a:pt x="641760" y="352304"/>
                </a:lnTo>
                <a:lnTo>
                  <a:pt x="85985" y="327714"/>
                </a:lnTo>
                <a:cubicBezTo>
                  <a:pt x="81040" y="244395"/>
                  <a:pt x="80962" y="273971"/>
                  <a:pt x="81664" y="236335"/>
                </a:cubicBezTo>
                <a:cubicBezTo>
                  <a:pt x="76676" y="217460"/>
                  <a:pt x="81309" y="206505"/>
                  <a:pt x="63847" y="198085"/>
                </a:cubicBezTo>
                <a:cubicBezTo>
                  <a:pt x="51582" y="191964"/>
                  <a:pt x="37076" y="185700"/>
                  <a:pt x="22583" y="183655"/>
                </a:cubicBezTo>
                <a:cubicBezTo>
                  <a:pt x="8090" y="181610"/>
                  <a:pt x="-9345" y="181628"/>
                  <a:pt x="5912" y="153914"/>
                </a:cubicBezTo>
                <a:cubicBezTo>
                  <a:pt x="21169" y="126200"/>
                  <a:pt x="83414" y="58167"/>
                  <a:pt x="92251" y="42981"/>
                </a:cubicBezTo>
                <a:cubicBezTo>
                  <a:pt x="88837" y="25893"/>
                  <a:pt x="119525" y="3094"/>
                  <a:pt x="140499" y="488"/>
                </a:cubicBezTo>
                <a:cubicBezTo>
                  <a:pt x="161473" y="-2118"/>
                  <a:pt x="221434" y="6860"/>
                  <a:pt x="248472" y="592"/>
                </a:cubicBezTo>
                <a:cubicBezTo>
                  <a:pt x="248100" y="30717"/>
                  <a:pt x="247729" y="60843"/>
                  <a:pt x="247357" y="90968"/>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2667982" y="4565527"/>
            <a:ext cx="707705" cy="246221"/>
          </a:xfrm>
          <a:prstGeom prst="rect">
            <a:avLst/>
          </a:prstGeom>
          <a:noFill/>
        </p:spPr>
        <p:txBody>
          <a:bodyPr wrap="square" rtlCol="0">
            <a:spAutoFit/>
          </a:bodyPr>
          <a:lstStyle/>
          <a:p>
            <a:r>
              <a:rPr kumimoji="1" lang="en-US" altLang="ja-JP" sz="500" dirty="0" smtClean="0">
                <a:solidFill>
                  <a:schemeClr val="bg1"/>
                </a:solidFill>
              </a:rPr>
              <a:t>KF</a:t>
            </a:r>
            <a:r>
              <a:rPr kumimoji="1" lang="ja-JP" altLang="en-US" sz="500" dirty="0" smtClean="0">
                <a:solidFill>
                  <a:schemeClr val="bg1"/>
                </a:solidFill>
              </a:rPr>
              <a:t>地区</a:t>
            </a:r>
            <a:r>
              <a:rPr kumimoji="1" lang="en-US" altLang="ja-JP" sz="500" dirty="0" smtClean="0">
                <a:solidFill>
                  <a:schemeClr val="bg1"/>
                </a:solidFill>
              </a:rPr>
              <a:t/>
            </a:r>
            <a:br>
              <a:rPr kumimoji="1" lang="en-US" altLang="ja-JP" sz="500" dirty="0" smtClean="0">
                <a:solidFill>
                  <a:schemeClr val="bg1"/>
                </a:solidFill>
              </a:rPr>
            </a:br>
            <a:r>
              <a:rPr kumimoji="1" lang="ja-JP" altLang="en-US" sz="500" dirty="0" smtClean="0">
                <a:solidFill>
                  <a:schemeClr val="bg1"/>
                </a:solidFill>
              </a:rPr>
              <a:t>荷さばき地</a:t>
            </a:r>
            <a:endParaRPr kumimoji="1" lang="ja-JP" altLang="en-US" sz="500" dirty="0">
              <a:solidFill>
                <a:schemeClr val="bg1"/>
              </a:solidFill>
            </a:endParaRPr>
          </a:p>
        </p:txBody>
      </p:sp>
      <p:sp>
        <p:nvSpPr>
          <p:cNvPr id="23" name="テキスト ボックス 22"/>
          <p:cNvSpPr txBox="1"/>
          <p:nvPr/>
        </p:nvSpPr>
        <p:spPr>
          <a:xfrm>
            <a:off x="1592737" y="3652567"/>
            <a:ext cx="633260" cy="169277"/>
          </a:xfrm>
          <a:prstGeom prst="rect">
            <a:avLst/>
          </a:prstGeom>
          <a:noFill/>
        </p:spPr>
        <p:txBody>
          <a:bodyPr wrap="square" rtlCol="0">
            <a:spAutoFit/>
          </a:bodyPr>
          <a:lstStyle/>
          <a:p>
            <a:r>
              <a:rPr kumimoji="1" lang="en-US" altLang="ja-JP" sz="500" dirty="0" smtClean="0">
                <a:solidFill>
                  <a:schemeClr val="bg1"/>
                </a:solidFill>
              </a:rPr>
              <a:t>KF</a:t>
            </a:r>
            <a:r>
              <a:rPr lang="ja-JP" altLang="en-US" sz="500" dirty="0" smtClean="0">
                <a:solidFill>
                  <a:schemeClr val="bg1"/>
                </a:solidFill>
              </a:rPr>
              <a:t>地区埠頭用地</a:t>
            </a:r>
            <a:endParaRPr kumimoji="1" lang="ja-JP" altLang="en-US" sz="500" dirty="0">
              <a:solidFill>
                <a:schemeClr val="bg1"/>
              </a:solidFill>
            </a:endParaRPr>
          </a:p>
        </p:txBody>
      </p:sp>
      <p:sp>
        <p:nvSpPr>
          <p:cNvPr id="25" name="フリーフォーム 24"/>
          <p:cNvSpPr/>
          <p:nvPr/>
        </p:nvSpPr>
        <p:spPr>
          <a:xfrm rot="2403869">
            <a:off x="2974529" y="4886975"/>
            <a:ext cx="591028" cy="278381"/>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060518" y="4961355"/>
            <a:ext cx="601217" cy="169277"/>
          </a:xfrm>
          <a:prstGeom prst="rect">
            <a:avLst/>
          </a:prstGeom>
          <a:noFill/>
        </p:spPr>
        <p:txBody>
          <a:bodyPr wrap="square" rtlCol="0">
            <a:spAutoFit/>
          </a:bodyPr>
          <a:lstStyle/>
          <a:p>
            <a:r>
              <a:rPr kumimoji="1" lang="en-US" altLang="ja-JP" sz="500" dirty="0" smtClean="0">
                <a:solidFill>
                  <a:schemeClr val="bg1"/>
                </a:solidFill>
              </a:rPr>
              <a:t>KF-1</a:t>
            </a:r>
            <a:r>
              <a:rPr kumimoji="1" lang="ja-JP" altLang="en-US" sz="500" dirty="0" smtClean="0">
                <a:solidFill>
                  <a:schemeClr val="bg1"/>
                </a:solidFill>
              </a:rPr>
              <a:t>号上屋</a:t>
            </a:r>
            <a:endParaRPr kumimoji="1" lang="ja-JP" altLang="en-US" sz="500" dirty="0">
              <a:solidFill>
                <a:schemeClr val="bg1"/>
              </a:solidFill>
            </a:endParaRPr>
          </a:p>
        </p:txBody>
      </p:sp>
      <p:sp>
        <p:nvSpPr>
          <p:cNvPr id="4" name="フリーフォーム 3"/>
          <p:cNvSpPr/>
          <p:nvPr/>
        </p:nvSpPr>
        <p:spPr>
          <a:xfrm rot="238878">
            <a:off x="2472813" y="4225413"/>
            <a:ext cx="361335" cy="255639"/>
          </a:xfrm>
          <a:custGeom>
            <a:avLst/>
            <a:gdLst>
              <a:gd name="connsiteX0" fmla="*/ 0 w 361335"/>
              <a:gd name="connsiteY0" fmla="*/ 157316 h 255639"/>
              <a:gd name="connsiteX1" fmla="*/ 135193 w 361335"/>
              <a:gd name="connsiteY1" fmla="*/ 255639 h 255639"/>
              <a:gd name="connsiteX2" fmla="*/ 240890 w 361335"/>
              <a:gd name="connsiteY2" fmla="*/ 135193 h 255639"/>
              <a:gd name="connsiteX3" fmla="*/ 326922 w 361335"/>
              <a:gd name="connsiteY3" fmla="*/ 186813 h 255639"/>
              <a:gd name="connsiteX4" fmla="*/ 344129 w 361335"/>
              <a:gd name="connsiteY4" fmla="*/ 164690 h 255639"/>
              <a:gd name="connsiteX5" fmla="*/ 361335 w 361335"/>
              <a:gd name="connsiteY5" fmla="*/ 127819 h 255639"/>
              <a:gd name="connsiteX6" fmla="*/ 361335 w 361335"/>
              <a:gd name="connsiteY6" fmla="*/ 110613 h 255639"/>
              <a:gd name="connsiteX7" fmla="*/ 361335 w 361335"/>
              <a:gd name="connsiteY7" fmla="*/ 81116 h 255639"/>
              <a:gd name="connsiteX8" fmla="*/ 341671 w 361335"/>
              <a:gd name="connsiteY8" fmla="*/ 54077 h 255639"/>
              <a:gd name="connsiteX9" fmla="*/ 324464 w 361335"/>
              <a:gd name="connsiteY9" fmla="*/ 31955 h 255639"/>
              <a:gd name="connsiteX10" fmla="*/ 309716 w 361335"/>
              <a:gd name="connsiteY10" fmla="*/ 22122 h 255639"/>
              <a:gd name="connsiteX11" fmla="*/ 292510 w 361335"/>
              <a:gd name="connsiteY11" fmla="*/ 14748 h 255639"/>
              <a:gd name="connsiteX12" fmla="*/ 277761 w 361335"/>
              <a:gd name="connsiteY12" fmla="*/ 9832 h 255639"/>
              <a:gd name="connsiteX13" fmla="*/ 263013 w 361335"/>
              <a:gd name="connsiteY13" fmla="*/ 2458 h 255639"/>
              <a:gd name="connsiteX14" fmla="*/ 226142 w 361335"/>
              <a:gd name="connsiteY14" fmla="*/ 0 h 255639"/>
              <a:gd name="connsiteX15" fmla="*/ 201561 w 361335"/>
              <a:gd name="connsiteY15" fmla="*/ 9832 h 255639"/>
              <a:gd name="connsiteX16" fmla="*/ 176981 w 361335"/>
              <a:gd name="connsiteY16" fmla="*/ 31955 h 255639"/>
              <a:gd name="connsiteX17" fmla="*/ 172064 w 361335"/>
              <a:gd name="connsiteY17" fmla="*/ 44245 h 255639"/>
              <a:gd name="connsiteX18" fmla="*/ 117987 w 361335"/>
              <a:gd name="connsiteY18" fmla="*/ 14748 h 255639"/>
              <a:gd name="connsiteX19" fmla="*/ 0 w 361335"/>
              <a:gd name="connsiteY19" fmla="*/ 157316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335" h="255639">
                <a:moveTo>
                  <a:pt x="0" y="157316"/>
                </a:moveTo>
                <a:lnTo>
                  <a:pt x="135193" y="255639"/>
                </a:lnTo>
                <a:lnTo>
                  <a:pt x="240890" y="135193"/>
                </a:lnTo>
                <a:lnTo>
                  <a:pt x="326922" y="186813"/>
                </a:lnTo>
                <a:lnTo>
                  <a:pt x="344129" y="164690"/>
                </a:lnTo>
                <a:lnTo>
                  <a:pt x="361335" y="127819"/>
                </a:lnTo>
                <a:lnTo>
                  <a:pt x="361335" y="110613"/>
                </a:lnTo>
                <a:lnTo>
                  <a:pt x="361335" y="81116"/>
                </a:lnTo>
                <a:lnTo>
                  <a:pt x="341671" y="54077"/>
                </a:lnTo>
                <a:lnTo>
                  <a:pt x="324464" y="31955"/>
                </a:lnTo>
                <a:lnTo>
                  <a:pt x="309716" y="22122"/>
                </a:lnTo>
                <a:lnTo>
                  <a:pt x="292510" y="14748"/>
                </a:lnTo>
                <a:lnTo>
                  <a:pt x="277761" y="9832"/>
                </a:lnTo>
                <a:lnTo>
                  <a:pt x="263013" y="2458"/>
                </a:lnTo>
                <a:lnTo>
                  <a:pt x="226142" y="0"/>
                </a:lnTo>
                <a:lnTo>
                  <a:pt x="201561" y="9832"/>
                </a:lnTo>
                <a:lnTo>
                  <a:pt x="176981" y="31955"/>
                </a:lnTo>
                <a:lnTo>
                  <a:pt x="172064" y="44245"/>
                </a:lnTo>
                <a:lnTo>
                  <a:pt x="117987" y="14748"/>
                </a:lnTo>
                <a:lnTo>
                  <a:pt x="0" y="157316"/>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290103" y="4267798"/>
            <a:ext cx="822655" cy="169277"/>
          </a:xfrm>
          <a:prstGeom prst="rect">
            <a:avLst/>
          </a:prstGeom>
          <a:noFill/>
        </p:spPr>
        <p:txBody>
          <a:bodyPr wrap="square" rtlCol="0">
            <a:spAutoFit/>
          </a:bodyPr>
          <a:lstStyle/>
          <a:p>
            <a:r>
              <a:rPr lang="ja-JP" altLang="en-US" sz="500" dirty="0" smtClean="0">
                <a:solidFill>
                  <a:schemeClr val="bg1"/>
                </a:solidFill>
              </a:rPr>
              <a:t>咲洲国際船客上屋</a:t>
            </a:r>
            <a:endParaRPr kumimoji="1" lang="ja-JP" altLang="en-US" sz="500" dirty="0">
              <a:solidFill>
                <a:schemeClr val="bg1"/>
              </a:solidFill>
            </a:endParaRPr>
          </a:p>
        </p:txBody>
      </p:sp>
      <p:sp>
        <p:nvSpPr>
          <p:cNvPr id="14" name="スライド番号プレースホルダー 13"/>
          <p:cNvSpPr>
            <a:spLocks noGrp="1"/>
          </p:cNvSpPr>
          <p:nvPr>
            <p:ph type="sldNum" sz="quarter" idx="12"/>
          </p:nvPr>
        </p:nvSpPr>
        <p:spPr/>
        <p:txBody>
          <a:bodyPr/>
          <a:lstStyle/>
          <a:p>
            <a:fld id="{8F2DF4D1-A360-4C90-B403-85324C324155}" type="slidenum">
              <a:rPr kumimoji="1" lang="ja-JP" altLang="en-US" smtClean="0"/>
              <a:t>41</a:t>
            </a:fld>
            <a:endParaRPr kumimoji="1" lang="ja-JP" altLang="en-US" dirty="0"/>
          </a:p>
        </p:txBody>
      </p:sp>
      <p:graphicFrame>
        <p:nvGraphicFramePr>
          <p:cNvPr id="24" name="グラフ 23"/>
          <p:cNvGraphicFramePr>
            <a:graphicFrameLocks/>
          </p:cNvGraphicFramePr>
          <p:nvPr>
            <p:extLst>
              <p:ext uri="{D42A27DB-BD31-4B8C-83A1-F6EECF244321}">
                <p14:modId xmlns:p14="http://schemas.microsoft.com/office/powerpoint/2010/main" val="1730374332"/>
              </p:ext>
            </p:extLst>
          </p:nvPr>
        </p:nvGraphicFramePr>
        <p:xfrm>
          <a:off x="4577545" y="4083536"/>
          <a:ext cx="270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p:cNvGraphicFramePr>
            <a:graphicFrameLocks/>
          </p:cNvGraphicFramePr>
          <p:nvPr>
            <p:extLst>
              <p:ext uri="{D42A27DB-BD31-4B8C-83A1-F6EECF244321}">
                <p14:modId xmlns:p14="http://schemas.microsoft.com/office/powerpoint/2010/main" val="3381713160"/>
              </p:ext>
            </p:extLst>
          </p:nvPr>
        </p:nvGraphicFramePr>
        <p:xfrm>
          <a:off x="4577545" y="2291353"/>
          <a:ext cx="270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グラフ 26"/>
          <p:cNvGraphicFramePr>
            <a:graphicFrameLocks/>
          </p:cNvGraphicFramePr>
          <p:nvPr>
            <p:extLst>
              <p:ext uri="{D42A27DB-BD31-4B8C-83A1-F6EECF244321}">
                <p14:modId xmlns:p14="http://schemas.microsoft.com/office/powerpoint/2010/main" val="429228450"/>
              </p:ext>
            </p:extLst>
          </p:nvPr>
        </p:nvGraphicFramePr>
        <p:xfrm>
          <a:off x="7370867" y="2266506"/>
          <a:ext cx="162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グラフ 27"/>
          <p:cNvGraphicFramePr>
            <a:graphicFrameLocks/>
          </p:cNvGraphicFramePr>
          <p:nvPr>
            <p:extLst>
              <p:ext uri="{D42A27DB-BD31-4B8C-83A1-F6EECF244321}">
                <p14:modId xmlns:p14="http://schemas.microsoft.com/office/powerpoint/2010/main" val="233933044"/>
              </p:ext>
            </p:extLst>
          </p:nvPr>
        </p:nvGraphicFramePr>
        <p:xfrm>
          <a:off x="7370867" y="4051730"/>
          <a:ext cx="1620000" cy="16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9560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9538</TotalTime>
  <Words>266</Words>
  <PresentationFormat>画面に合わせる (4:3)</PresentationFormat>
  <Paragraphs>36</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⑩　ＫＦ地区荷さばき地（船客上屋を含む）</vt:lpstr>
      <vt:lpstr>Ⅳ　経営改善策 　２．個別課題への対応 　　⑩　ＫＦ地区荷さばき地（船客上屋を含む）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2020-03-23T01:03:52Z</cp:lastPrinted>
  <dcterms:created xsi:type="dcterms:W3CDTF">2017-08-25T04:05:05Z</dcterms:created>
  <dcterms:modified xsi:type="dcterms:W3CDTF">2020-03-24T02:02:40Z</dcterms:modified>
</cp:coreProperties>
</file>