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4" saveSubsetFonts="1">
  <p:sldMasterIdLst>
    <p:sldMasterId id="2147483766" r:id="rId1"/>
  </p:sldMasterIdLst>
  <p:notesMasterIdLst>
    <p:notesMasterId r:id="rId3"/>
  </p:notesMasterIdLst>
  <p:sldIdLst>
    <p:sldId id="419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勝井　祐貴" initials="勝井　祐貴" lastIdx="2" clrIdx="0">
    <p:extLst>
      <p:ext uri="{19B8F6BF-5375-455C-9EA6-DF929625EA0E}">
        <p15:presenceInfo xmlns:p15="http://schemas.microsoft.com/office/powerpoint/2012/main" userId="勝井　祐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7ED"/>
    <a:srgbClr val="421E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3211" autoAdjust="0"/>
  </p:normalViewPr>
  <p:slideViewPr>
    <p:cSldViewPr snapToGrid="0">
      <p:cViewPr varScale="1">
        <p:scale>
          <a:sx n="68" d="100"/>
          <a:sy n="68" d="100"/>
        </p:scale>
        <p:origin x="1644" y="48"/>
      </p:cViewPr>
      <p:guideLst/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r">
              <a:defRPr sz="1200"/>
            </a:lvl1pPr>
          </a:lstStyle>
          <a:p>
            <a:fld id="{03CF707E-E338-4175-96F7-401751D3C73D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7" tIns="46091" rIns="92187" bIns="460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479"/>
            <a:ext cx="5446723" cy="3914043"/>
          </a:xfrm>
          <a:prstGeom prst="rect">
            <a:avLst/>
          </a:prstGeom>
        </p:spPr>
        <p:txBody>
          <a:bodyPr vert="horz" lIns="92187" tIns="46091" rIns="92187" bIns="460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94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694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r">
              <a:defRPr sz="1200"/>
            </a:lvl1pPr>
          </a:lstStyle>
          <a:p>
            <a:fld id="{552D216E-87BB-4C3D-8BE9-1BEE5930C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B8E-F648-4D88-82DC-305279067A1A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541" y="6626111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68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7983-E189-49E6-8951-18611FBCA03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2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68-F349-46A3-A0D2-B02BFE3943F6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E24A-EF47-4766-9536-7A6DF9F261B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541-371F-46C0-9A2C-79C24D7D88C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18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475D-1883-47E8-998F-C0822B32A38A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0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9CD-2B84-42CD-B960-E8BDBA26AF7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06B5-BD4C-4EB7-8AEE-43EB8A1522EA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6E8B-368D-4912-A6E5-F904FF6BBAE5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DFF-F68A-4B3C-90D7-3F1FAAC906B9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914" y="6624770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13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2FAD-D011-4747-827E-32EF65BF9A55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674" y="6041363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2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058-6CA2-4484-960B-D20A181A9EE2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5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D6A1-5F38-4A0D-AB97-66F061ADF69D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36F-57A3-40D4-877B-56ECED523498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3CC-6283-4C9A-B070-DC0096E61DD6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6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1F98-43B5-402D-B69B-8E27BA682AA0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DC5A-DAAD-4FBE-BAE5-783A452A4F38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286-B553-45B1-81C6-77BC78B3B0D6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31" y="1367853"/>
            <a:ext cx="3409670" cy="5011763"/>
          </a:xfrm>
          <a:prstGeom prst="rect">
            <a:avLst/>
          </a:prstGeom>
        </p:spPr>
      </p:pic>
      <p:sp>
        <p:nvSpPr>
          <p:cNvPr id="130" name="Freeform 418" descr="右上がり対角線 (太)"/>
          <p:cNvSpPr>
            <a:spLocks/>
          </p:cNvSpPr>
          <p:nvPr/>
        </p:nvSpPr>
        <p:spPr bwMode="auto">
          <a:xfrm>
            <a:off x="1906793" y="5979830"/>
            <a:ext cx="36000" cy="72000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9" name="Freeform 418" descr="右上がり対角線 (太)"/>
          <p:cNvSpPr>
            <a:spLocks/>
          </p:cNvSpPr>
          <p:nvPr/>
        </p:nvSpPr>
        <p:spPr bwMode="auto">
          <a:xfrm>
            <a:off x="1897268" y="5882198"/>
            <a:ext cx="36000" cy="72000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8" name="Freeform 418" descr="右上がり対角線 (太)"/>
          <p:cNvSpPr>
            <a:spLocks/>
          </p:cNvSpPr>
          <p:nvPr/>
        </p:nvSpPr>
        <p:spPr bwMode="auto">
          <a:xfrm>
            <a:off x="1892510" y="5803619"/>
            <a:ext cx="36000" cy="54000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6" name="Freeform 414" descr="右上がり対角線 (太)"/>
          <p:cNvSpPr>
            <a:spLocks/>
          </p:cNvSpPr>
          <p:nvPr/>
        </p:nvSpPr>
        <p:spPr bwMode="auto">
          <a:xfrm rot="660000">
            <a:off x="1793922" y="5670743"/>
            <a:ext cx="49453" cy="45719"/>
          </a:xfrm>
          <a:custGeom>
            <a:avLst/>
            <a:gdLst>
              <a:gd name="T0" fmla="*/ 2147483646 w 126"/>
              <a:gd name="T1" fmla="*/ 2147483646 h 129"/>
              <a:gd name="T2" fmla="*/ 2147483646 w 126"/>
              <a:gd name="T3" fmla="*/ 2147483646 h 129"/>
              <a:gd name="T4" fmla="*/ 2147483646 w 126"/>
              <a:gd name="T5" fmla="*/ 2147483646 h 129"/>
              <a:gd name="T6" fmla="*/ 0 w 126"/>
              <a:gd name="T7" fmla="*/ 0 h 129"/>
              <a:gd name="T8" fmla="*/ 2147483646 w 126"/>
              <a:gd name="T9" fmla="*/ 2147483646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9"/>
              <a:gd name="T17" fmla="*/ 126 w 126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9">
                <a:moveTo>
                  <a:pt x="9" y="96"/>
                </a:moveTo>
                <a:lnTo>
                  <a:pt x="114" y="129"/>
                </a:lnTo>
                <a:lnTo>
                  <a:pt x="126" y="9"/>
                </a:lnTo>
                <a:lnTo>
                  <a:pt x="0" y="0"/>
                </a:lnTo>
                <a:lnTo>
                  <a:pt x="9" y="9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4" name="Freeform 418" descr="右上がり対角線 (太)"/>
          <p:cNvSpPr>
            <a:spLocks/>
          </p:cNvSpPr>
          <p:nvPr/>
        </p:nvSpPr>
        <p:spPr bwMode="auto">
          <a:xfrm rot="5400000">
            <a:off x="1784700" y="5740625"/>
            <a:ext cx="54000" cy="36000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3" name="Freeform 434" descr="右上がり対角線 (太)"/>
          <p:cNvSpPr>
            <a:spLocks/>
          </p:cNvSpPr>
          <p:nvPr/>
        </p:nvSpPr>
        <p:spPr bwMode="auto">
          <a:xfrm>
            <a:off x="1791572" y="5810638"/>
            <a:ext cx="36000" cy="54000"/>
          </a:xfrm>
          <a:custGeom>
            <a:avLst/>
            <a:gdLst>
              <a:gd name="T0" fmla="*/ 2147483646 w 60"/>
              <a:gd name="T1" fmla="*/ 0 h 144"/>
              <a:gd name="T2" fmla="*/ 0 w 60"/>
              <a:gd name="T3" fmla="*/ 2147483646 h 144"/>
              <a:gd name="T4" fmla="*/ 2147483646 w 60"/>
              <a:gd name="T5" fmla="*/ 2147483646 h 144"/>
              <a:gd name="T6" fmla="*/ 2147483646 w 60"/>
              <a:gd name="T7" fmla="*/ 2147483646 h 144"/>
              <a:gd name="T8" fmla="*/ 2147483646 w 6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44"/>
              <a:gd name="T17" fmla="*/ 60 w 6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44">
                <a:moveTo>
                  <a:pt x="6" y="0"/>
                </a:moveTo>
                <a:lnTo>
                  <a:pt x="0" y="144"/>
                </a:lnTo>
                <a:lnTo>
                  <a:pt x="57" y="141"/>
                </a:lnTo>
                <a:lnTo>
                  <a:pt x="60" y="3"/>
                </a:lnTo>
                <a:lnTo>
                  <a:pt x="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26" name="タイトル 1"/>
          <p:cNvSpPr txBox="1">
            <a:spLocks/>
          </p:cNvSpPr>
          <p:nvPr/>
        </p:nvSpPr>
        <p:spPr>
          <a:xfrm>
            <a:off x="0" y="1014781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位置図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27" name="タイトル 1"/>
          <p:cNvSpPr txBox="1">
            <a:spLocks/>
          </p:cNvSpPr>
          <p:nvPr/>
        </p:nvSpPr>
        <p:spPr>
          <a:xfrm>
            <a:off x="4536589" y="952148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拡大図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1" name="Freeform 414" descr="右上がり対角線 (太)"/>
          <p:cNvSpPr>
            <a:spLocks/>
          </p:cNvSpPr>
          <p:nvPr/>
        </p:nvSpPr>
        <p:spPr bwMode="auto">
          <a:xfrm rot="660000">
            <a:off x="1883389" y="5703877"/>
            <a:ext cx="36000" cy="36000"/>
          </a:xfrm>
          <a:custGeom>
            <a:avLst/>
            <a:gdLst>
              <a:gd name="T0" fmla="*/ 2147483646 w 126"/>
              <a:gd name="T1" fmla="*/ 2147483646 h 129"/>
              <a:gd name="T2" fmla="*/ 2147483646 w 126"/>
              <a:gd name="T3" fmla="*/ 2147483646 h 129"/>
              <a:gd name="T4" fmla="*/ 2147483646 w 126"/>
              <a:gd name="T5" fmla="*/ 2147483646 h 129"/>
              <a:gd name="T6" fmla="*/ 0 w 126"/>
              <a:gd name="T7" fmla="*/ 0 h 129"/>
              <a:gd name="T8" fmla="*/ 2147483646 w 126"/>
              <a:gd name="T9" fmla="*/ 2147483646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9"/>
              <a:gd name="T17" fmla="*/ 126 w 126"/>
              <a:gd name="T18" fmla="*/ 129 h 129"/>
              <a:gd name="connsiteX0" fmla="*/ 714 w 10000"/>
              <a:gd name="connsiteY0" fmla="*/ 7442 h 7442"/>
              <a:gd name="connsiteX1" fmla="*/ 8012 w 10000"/>
              <a:gd name="connsiteY1" fmla="*/ 5598 h 7442"/>
              <a:gd name="connsiteX2" fmla="*/ 10000 w 10000"/>
              <a:gd name="connsiteY2" fmla="*/ 698 h 7442"/>
              <a:gd name="connsiteX3" fmla="*/ 0 w 10000"/>
              <a:gd name="connsiteY3" fmla="*/ 0 h 7442"/>
              <a:gd name="connsiteX4" fmla="*/ 714 w 10000"/>
              <a:gd name="connsiteY4" fmla="*/ 7442 h 7442"/>
              <a:gd name="connsiteX0" fmla="*/ 714 w 8941"/>
              <a:gd name="connsiteY0" fmla="*/ 10000 h 10000"/>
              <a:gd name="connsiteX1" fmla="*/ 8012 w 8941"/>
              <a:gd name="connsiteY1" fmla="*/ 7522 h 10000"/>
              <a:gd name="connsiteX2" fmla="*/ 8941 w 8941"/>
              <a:gd name="connsiteY2" fmla="*/ 5729 h 10000"/>
              <a:gd name="connsiteX3" fmla="*/ 0 w 8941"/>
              <a:gd name="connsiteY3" fmla="*/ 0 h 10000"/>
              <a:gd name="connsiteX4" fmla="*/ 714 w 8941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1" h="10000">
                <a:moveTo>
                  <a:pt x="714" y="10000"/>
                </a:moveTo>
                <a:lnTo>
                  <a:pt x="8012" y="7522"/>
                </a:lnTo>
                <a:lnTo>
                  <a:pt x="8941" y="5729"/>
                </a:lnTo>
                <a:lnTo>
                  <a:pt x="0" y="0"/>
                </a:lnTo>
                <a:lnTo>
                  <a:pt x="714" y="1000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2" name="Freeform 418" descr="右上がり対角線 (太)"/>
          <p:cNvSpPr>
            <a:spLocks/>
          </p:cNvSpPr>
          <p:nvPr/>
        </p:nvSpPr>
        <p:spPr bwMode="auto">
          <a:xfrm>
            <a:off x="1890129" y="5739324"/>
            <a:ext cx="36000" cy="54000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8" name="Freeform 434" descr="右上がり対角線 (太)"/>
          <p:cNvSpPr>
            <a:spLocks/>
          </p:cNvSpPr>
          <p:nvPr/>
        </p:nvSpPr>
        <p:spPr bwMode="auto">
          <a:xfrm>
            <a:off x="1793507" y="5992741"/>
            <a:ext cx="36000" cy="119246"/>
          </a:xfrm>
          <a:custGeom>
            <a:avLst/>
            <a:gdLst>
              <a:gd name="T0" fmla="*/ 2147483646 w 60"/>
              <a:gd name="T1" fmla="*/ 0 h 144"/>
              <a:gd name="T2" fmla="*/ 0 w 60"/>
              <a:gd name="T3" fmla="*/ 2147483646 h 144"/>
              <a:gd name="T4" fmla="*/ 2147483646 w 60"/>
              <a:gd name="T5" fmla="*/ 2147483646 h 144"/>
              <a:gd name="T6" fmla="*/ 2147483646 w 60"/>
              <a:gd name="T7" fmla="*/ 2147483646 h 144"/>
              <a:gd name="T8" fmla="*/ 2147483646 w 6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44"/>
              <a:gd name="T17" fmla="*/ 60 w 6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44">
                <a:moveTo>
                  <a:pt x="6" y="0"/>
                </a:moveTo>
                <a:lnTo>
                  <a:pt x="0" y="144"/>
                </a:lnTo>
                <a:lnTo>
                  <a:pt x="57" y="141"/>
                </a:lnTo>
                <a:lnTo>
                  <a:pt x="60" y="3"/>
                </a:lnTo>
                <a:lnTo>
                  <a:pt x="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6" name="Freeform 532"/>
          <p:cNvSpPr>
            <a:spLocks/>
          </p:cNvSpPr>
          <p:nvPr/>
        </p:nvSpPr>
        <p:spPr bwMode="auto">
          <a:xfrm>
            <a:off x="1810960" y="6039109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7" name="Freeform 592"/>
          <p:cNvSpPr>
            <a:spLocks/>
          </p:cNvSpPr>
          <p:nvPr/>
        </p:nvSpPr>
        <p:spPr bwMode="white">
          <a:xfrm>
            <a:off x="1805066" y="5777014"/>
            <a:ext cx="10097" cy="8046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9" name="Freeform 594"/>
          <p:cNvSpPr>
            <a:spLocks/>
          </p:cNvSpPr>
          <p:nvPr/>
        </p:nvSpPr>
        <p:spPr bwMode="white">
          <a:xfrm>
            <a:off x="1798391" y="5811079"/>
            <a:ext cx="10097" cy="8046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0" name="Freeform 595"/>
          <p:cNvSpPr>
            <a:spLocks/>
          </p:cNvSpPr>
          <p:nvPr/>
        </p:nvSpPr>
        <p:spPr bwMode="white">
          <a:xfrm>
            <a:off x="1826260" y="6089413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1" name="Text Box 647"/>
          <p:cNvSpPr txBox="1">
            <a:spLocks noChangeArrowheads="1"/>
          </p:cNvSpPr>
          <p:nvPr/>
        </p:nvSpPr>
        <p:spPr bwMode="auto">
          <a:xfrm>
            <a:off x="934596" y="5375211"/>
            <a:ext cx="273640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⑤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・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2" name="Freeform 410" descr="右上がり対角線 (太)"/>
          <p:cNvSpPr>
            <a:spLocks/>
          </p:cNvSpPr>
          <p:nvPr/>
        </p:nvSpPr>
        <p:spPr bwMode="auto">
          <a:xfrm rot="60000">
            <a:off x="2293044" y="5165659"/>
            <a:ext cx="147665" cy="96933"/>
          </a:xfrm>
          <a:custGeom>
            <a:avLst/>
            <a:gdLst>
              <a:gd name="T0" fmla="*/ 0 w 291"/>
              <a:gd name="T1" fmla="*/ 2147483646 h 222"/>
              <a:gd name="T2" fmla="*/ 2147483646 w 291"/>
              <a:gd name="T3" fmla="*/ 2147483646 h 222"/>
              <a:gd name="T4" fmla="*/ 2147483646 w 291"/>
              <a:gd name="T5" fmla="*/ 2147483646 h 222"/>
              <a:gd name="T6" fmla="*/ 2147483646 w 291"/>
              <a:gd name="T7" fmla="*/ 2147483646 h 222"/>
              <a:gd name="T8" fmla="*/ 2147483646 w 291"/>
              <a:gd name="T9" fmla="*/ 0 h 222"/>
              <a:gd name="T10" fmla="*/ 0 w 291"/>
              <a:gd name="T11" fmla="*/ 2147483646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1"/>
              <a:gd name="T19" fmla="*/ 0 h 222"/>
              <a:gd name="T20" fmla="*/ 291 w 291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1" h="222">
                <a:moveTo>
                  <a:pt x="0" y="147"/>
                </a:moveTo>
                <a:lnTo>
                  <a:pt x="18" y="222"/>
                </a:lnTo>
                <a:lnTo>
                  <a:pt x="66" y="180"/>
                </a:lnTo>
                <a:lnTo>
                  <a:pt x="291" y="66"/>
                </a:lnTo>
                <a:lnTo>
                  <a:pt x="273" y="0"/>
                </a:lnTo>
                <a:lnTo>
                  <a:pt x="0" y="147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3" name="Freeform 437" descr="右上がり対角線 (太)"/>
          <p:cNvSpPr>
            <a:spLocks/>
          </p:cNvSpPr>
          <p:nvPr/>
        </p:nvSpPr>
        <p:spPr bwMode="auto">
          <a:xfrm rot="21540000">
            <a:off x="2582918" y="5053989"/>
            <a:ext cx="135433" cy="68823"/>
          </a:xfrm>
          <a:custGeom>
            <a:avLst/>
            <a:gdLst>
              <a:gd name="T0" fmla="*/ 0 w 267"/>
              <a:gd name="T1" fmla="*/ 2147483646 h 162"/>
              <a:gd name="T2" fmla="*/ 2147483646 w 267"/>
              <a:gd name="T3" fmla="*/ 2147483646 h 162"/>
              <a:gd name="T4" fmla="*/ 2147483646 w 267"/>
              <a:gd name="T5" fmla="*/ 2147483646 h 162"/>
              <a:gd name="T6" fmla="*/ 2147483646 w 267"/>
              <a:gd name="T7" fmla="*/ 0 h 162"/>
              <a:gd name="T8" fmla="*/ 0 w 267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62"/>
              <a:gd name="T17" fmla="*/ 267 w 267"/>
              <a:gd name="T18" fmla="*/ 162 h 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62">
                <a:moveTo>
                  <a:pt x="0" y="99"/>
                </a:moveTo>
                <a:lnTo>
                  <a:pt x="18" y="162"/>
                </a:lnTo>
                <a:lnTo>
                  <a:pt x="267" y="39"/>
                </a:lnTo>
                <a:lnTo>
                  <a:pt x="204" y="0"/>
                </a:lnTo>
                <a:lnTo>
                  <a:pt x="0" y="99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4" name="Freeform 438" descr="右上がり対角線 (太)"/>
          <p:cNvSpPr>
            <a:spLocks/>
          </p:cNvSpPr>
          <p:nvPr/>
        </p:nvSpPr>
        <p:spPr bwMode="auto">
          <a:xfrm rot="21480000">
            <a:off x="2457089" y="5110552"/>
            <a:ext cx="113587" cy="73669"/>
          </a:xfrm>
          <a:custGeom>
            <a:avLst/>
            <a:gdLst>
              <a:gd name="T0" fmla="*/ 0 w 222"/>
              <a:gd name="T1" fmla="*/ 2147483646 h 171"/>
              <a:gd name="T2" fmla="*/ 2147483646 w 222"/>
              <a:gd name="T3" fmla="*/ 2147483646 h 171"/>
              <a:gd name="T4" fmla="*/ 2147483646 w 222"/>
              <a:gd name="T5" fmla="*/ 2147483646 h 171"/>
              <a:gd name="T6" fmla="*/ 2147483646 w 222"/>
              <a:gd name="T7" fmla="*/ 0 h 171"/>
              <a:gd name="T8" fmla="*/ 0 w 222"/>
              <a:gd name="T9" fmla="*/ 2147483646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"/>
              <a:gd name="T16" fmla="*/ 0 h 171"/>
              <a:gd name="T17" fmla="*/ 222 w 22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" h="171">
                <a:moveTo>
                  <a:pt x="0" y="102"/>
                </a:moveTo>
                <a:lnTo>
                  <a:pt x="18" y="171"/>
                </a:lnTo>
                <a:lnTo>
                  <a:pt x="222" y="66"/>
                </a:lnTo>
                <a:lnTo>
                  <a:pt x="204" y="0"/>
                </a:lnTo>
                <a:lnTo>
                  <a:pt x="0" y="102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5" name="Freeform 507"/>
          <p:cNvSpPr>
            <a:spLocks/>
          </p:cNvSpPr>
          <p:nvPr/>
        </p:nvSpPr>
        <p:spPr bwMode="auto">
          <a:xfrm rot="60000">
            <a:off x="2330854" y="5195323"/>
            <a:ext cx="65529" cy="31018"/>
          </a:xfrm>
          <a:custGeom>
            <a:avLst/>
            <a:gdLst>
              <a:gd name="T0" fmla="*/ 2147483646 w 126"/>
              <a:gd name="T1" fmla="*/ 2147483646 h 75"/>
              <a:gd name="T2" fmla="*/ 2147483646 w 126"/>
              <a:gd name="T3" fmla="*/ 2147483646 h 75"/>
              <a:gd name="T4" fmla="*/ 0 w 126"/>
              <a:gd name="T5" fmla="*/ 2147483646 h 75"/>
              <a:gd name="T6" fmla="*/ 2147483646 w 126"/>
              <a:gd name="T7" fmla="*/ 0 h 75"/>
              <a:gd name="T8" fmla="*/ 2147483646 w 126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75"/>
              <a:gd name="T17" fmla="*/ 126 w 126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75">
                <a:moveTo>
                  <a:pt x="126" y="18"/>
                </a:moveTo>
                <a:lnTo>
                  <a:pt x="18" y="75"/>
                </a:lnTo>
                <a:lnTo>
                  <a:pt x="0" y="57"/>
                </a:lnTo>
                <a:lnTo>
                  <a:pt x="111" y="0"/>
                </a:lnTo>
                <a:lnTo>
                  <a:pt x="126" y="1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6" name="Freeform 508"/>
          <p:cNvSpPr>
            <a:spLocks/>
          </p:cNvSpPr>
          <p:nvPr/>
        </p:nvSpPr>
        <p:spPr bwMode="auto">
          <a:xfrm rot="60000">
            <a:off x="2395225" y="5177526"/>
            <a:ext cx="34081" cy="20357"/>
          </a:xfrm>
          <a:custGeom>
            <a:avLst/>
            <a:gdLst>
              <a:gd name="T0" fmla="*/ 2147483646 w 66"/>
              <a:gd name="T1" fmla="*/ 2147483646 h 48"/>
              <a:gd name="T2" fmla="*/ 2147483646 w 66"/>
              <a:gd name="T3" fmla="*/ 2147483646 h 48"/>
              <a:gd name="T4" fmla="*/ 0 w 66"/>
              <a:gd name="T5" fmla="*/ 2147483646 h 48"/>
              <a:gd name="T6" fmla="*/ 2147483646 w 66"/>
              <a:gd name="T7" fmla="*/ 0 h 48"/>
              <a:gd name="T8" fmla="*/ 2147483646 w 66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48"/>
              <a:gd name="T17" fmla="*/ 66 w 6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48">
                <a:moveTo>
                  <a:pt x="66" y="21"/>
                </a:moveTo>
                <a:lnTo>
                  <a:pt x="15" y="48"/>
                </a:lnTo>
                <a:lnTo>
                  <a:pt x="0" y="30"/>
                </a:lnTo>
                <a:lnTo>
                  <a:pt x="57" y="0"/>
                </a:lnTo>
                <a:lnTo>
                  <a:pt x="66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7" name="Freeform 509"/>
          <p:cNvSpPr>
            <a:spLocks/>
          </p:cNvSpPr>
          <p:nvPr/>
        </p:nvSpPr>
        <p:spPr bwMode="auto">
          <a:xfrm rot="60000">
            <a:off x="2459945" y="5136090"/>
            <a:ext cx="63780" cy="33919"/>
          </a:xfrm>
          <a:custGeom>
            <a:avLst/>
            <a:gdLst>
              <a:gd name="T0" fmla="*/ 2147483646 w 126"/>
              <a:gd name="T1" fmla="*/ 2147483646 h 78"/>
              <a:gd name="T2" fmla="*/ 2147483646 w 126"/>
              <a:gd name="T3" fmla="*/ 2147483646 h 78"/>
              <a:gd name="T4" fmla="*/ 0 w 126"/>
              <a:gd name="T5" fmla="*/ 2147483646 h 78"/>
              <a:gd name="T6" fmla="*/ 2147483646 w 126"/>
              <a:gd name="T7" fmla="*/ 0 h 78"/>
              <a:gd name="T8" fmla="*/ 2147483646 w 126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78"/>
              <a:gd name="T17" fmla="*/ 126 w 126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78">
                <a:moveTo>
                  <a:pt x="126" y="18"/>
                </a:moveTo>
                <a:lnTo>
                  <a:pt x="12" y="78"/>
                </a:lnTo>
                <a:lnTo>
                  <a:pt x="0" y="57"/>
                </a:lnTo>
                <a:lnTo>
                  <a:pt x="108" y="0"/>
                </a:lnTo>
                <a:lnTo>
                  <a:pt x="126" y="1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8" name="Freeform 510"/>
          <p:cNvSpPr>
            <a:spLocks/>
          </p:cNvSpPr>
          <p:nvPr/>
        </p:nvSpPr>
        <p:spPr bwMode="auto">
          <a:xfrm rot="60000">
            <a:off x="2519330" y="5115655"/>
            <a:ext cx="37567" cy="24231"/>
          </a:xfrm>
          <a:custGeom>
            <a:avLst/>
            <a:gdLst>
              <a:gd name="T0" fmla="*/ 2147483646 w 75"/>
              <a:gd name="T1" fmla="*/ 2147483646 h 57"/>
              <a:gd name="T2" fmla="*/ 2147483646 w 75"/>
              <a:gd name="T3" fmla="*/ 2147483646 h 57"/>
              <a:gd name="T4" fmla="*/ 0 w 75"/>
              <a:gd name="T5" fmla="*/ 2147483646 h 57"/>
              <a:gd name="T6" fmla="*/ 2147483646 w 75"/>
              <a:gd name="T7" fmla="*/ 0 h 57"/>
              <a:gd name="T8" fmla="*/ 2147483646 w 75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57"/>
              <a:gd name="T17" fmla="*/ 75 w 7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57">
                <a:moveTo>
                  <a:pt x="75" y="24"/>
                </a:moveTo>
                <a:lnTo>
                  <a:pt x="15" y="57"/>
                </a:lnTo>
                <a:lnTo>
                  <a:pt x="0" y="36"/>
                </a:lnTo>
                <a:lnTo>
                  <a:pt x="66" y="0"/>
                </a:lnTo>
                <a:lnTo>
                  <a:pt x="75" y="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9" name="Freeform 511"/>
          <p:cNvSpPr>
            <a:spLocks/>
          </p:cNvSpPr>
          <p:nvPr/>
        </p:nvSpPr>
        <p:spPr bwMode="auto">
          <a:xfrm rot="60000">
            <a:off x="2590613" y="5082330"/>
            <a:ext cx="43681" cy="26165"/>
          </a:xfrm>
          <a:custGeom>
            <a:avLst/>
            <a:gdLst>
              <a:gd name="T0" fmla="*/ 2147483646 w 84"/>
              <a:gd name="T1" fmla="*/ 2147483646 h 63"/>
              <a:gd name="T2" fmla="*/ 2147483646 w 84"/>
              <a:gd name="T3" fmla="*/ 2147483646 h 63"/>
              <a:gd name="T4" fmla="*/ 0 w 84"/>
              <a:gd name="T5" fmla="*/ 2147483646 h 63"/>
              <a:gd name="T6" fmla="*/ 2147483646 w 84"/>
              <a:gd name="T7" fmla="*/ 0 h 63"/>
              <a:gd name="T8" fmla="*/ 2147483646 w 84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84" y="21"/>
                </a:moveTo>
                <a:lnTo>
                  <a:pt x="9" y="63"/>
                </a:lnTo>
                <a:lnTo>
                  <a:pt x="0" y="40"/>
                </a:lnTo>
                <a:lnTo>
                  <a:pt x="72" y="0"/>
                </a:lnTo>
                <a:lnTo>
                  <a:pt x="84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0" name="Freeform 512"/>
          <p:cNvSpPr>
            <a:spLocks/>
          </p:cNvSpPr>
          <p:nvPr/>
        </p:nvSpPr>
        <p:spPr bwMode="auto">
          <a:xfrm rot="60000">
            <a:off x="2642570" y="5058016"/>
            <a:ext cx="43681" cy="26165"/>
          </a:xfrm>
          <a:custGeom>
            <a:avLst/>
            <a:gdLst>
              <a:gd name="T0" fmla="*/ 2147483646 w 84"/>
              <a:gd name="T1" fmla="*/ 2147483646 h 60"/>
              <a:gd name="T2" fmla="*/ 2147483646 w 84"/>
              <a:gd name="T3" fmla="*/ 2147483646 h 60"/>
              <a:gd name="T4" fmla="*/ 0 w 84"/>
              <a:gd name="T5" fmla="*/ 2147483646 h 60"/>
              <a:gd name="T6" fmla="*/ 2147483646 w 84"/>
              <a:gd name="T7" fmla="*/ 0 h 60"/>
              <a:gd name="T8" fmla="*/ 2147483646 w 84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0"/>
              <a:gd name="T17" fmla="*/ 84 w 84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0">
                <a:moveTo>
                  <a:pt x="84" y="24"/>
                </a:moveTo>
                <a:lnTo>
                  <a:pt x="12" y="60"/>
                </a:lnTo>
                <a:lnTo>
                  <a:pt x="0" y="39"/>
                </a:lnTo>
                <a:lnTo>
                  <a:pt x="81" y="0"/>
                </a:lnTo>
                <a:lnTo>
                  <a:pt x="84" y="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1" name="Freeform 515"/>
          <p:cNvSpPr>
            <a:spLocks/>
          </p:cNvSpPr>
          <p:nvPr/>
        </p:nvSpPr>
        <p:spPr bwMode="auto">
          <a:xfrm rot="60000">
            <a:off x="2693385" y="5012968"/>
            <a:ext cx="38446" cy="28110"/>
          </a:xfrm>
          <a:custGeom>
            <a:avLst/>
            <a:gdLst>
              <a:gd name="T0" fmla="*/ 2147483646 w 75"/>
              <a:gd name="T1" fmla="*/ 2147483646 h 63"/>
              <a:gd name="T2" fmla="*/ 2147483646 w 75"/>
              <a:gd name="T3" fmla="*/ 2147483646 h 63"/>
              <a:gd name="T4" fmla="*/ 0 w 75"/>
              <a:gd name="T5" fmla="*/ 2147483646 h 63"/>
              <a:gd name="T6" fmla="*/ 2147483646 w 75"/>
              <a:gd name="T7" fmla="*/ 0 h 63"/>
              <a:gd name="T8" fmla="*/ 2147483646 w 75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63"/>
              <a:gd name="T17" fmla="*/ 75 w 7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63">
                <a:moveTo>
                  <a:pt x="75" y="21"/>
                </a:moveTo>
                <a:lnTo>
                  <a:pt x="24" y="63"/>
                </a:lnTo>
                <a:lnTo>
                  <a:pt x="0" y="36"/>
                </a:lnTo>
                <a:lnTo>
                  <a:pt x="51" y="0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2" name="Freeform 619"/>
          <p:cNvSpPr>
            <a:spLocks/>
          </p:cNvSpPr>
          <p:nvPr/>
        </p:nvSpPr>
        <p:spPr bwMode="white">
          <a:xfrm rot="60000">
            <a:off x="2383743" y="5197864"/>
            <a:ext cx="8730" cy="9687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3" name="Freeform 620"/>
          <p:cNvSpPr>
            <a:spLocks/>
          </p:cNvSpPr>
          <p:nvPr/>
        </p:nvSpPr>
        <p:spPr bwMode="white">
          <a:xfrm rot="60000">
            <a:off x="2465955" y="5153081"/>
            <a:ext cx="9605" cy="8721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4" name="Freeform 621"/>
          <p:cNvSpPr>
            <a:spLocks/>
          </p:cNvSpPr>
          <p:nvPr/>
        </p:nvSpPr>
        <p:spPr bwMode="white">
          <a:xfrm rot="60000">
            <a:off x="2596117" y="5097223"/>
            <a:ext cx="8730" cy="8720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5" name="Freeform 622"/>
          <p:cNvSpPr>
            <a:spLocks/>
          </p:cNvSpPr>
          <p:nvPr/>
        </p:nvSpPr>
        <p:spPr bwMode="white">
          <a:xfrm rot="60000">
            <a:off x="2677557" y="5061754"/>
            <a:ext cx="8730" cy="8720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6" name="Freeform 623"/>
          <p:cNvSpPr>
            <a:spLocks/>
          </p:cNvSpPr>
          <p:nvPr/>
        </p:nvSpPr>
        <p:spPr bwMode="white">
          <a:xfrm rot="60000">
            <a:off x="2705803" y="5026563"/>
            <a:ext cx="8730" cy="9687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7" name="Text Box 647"/>
          <p:cNvSpPr txBox="1">
            <a:spLocks noChangeArrowheads="1"/>
          </p:cNvSpPr>
          <p:nvPr/>
        </p:nvSpPr>
        <p:spPr bwMode="auto">
          <a:xfrm>
            <a:off x="2718986" y="5085865"/>
            <a:ext cx="258763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⑤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I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3" name="Freeform 404" descr="右上がり対角線 (太)"/>
          <p:cNvSpPr>
            <a:spLocks/>
          </p:cNvSpPr>
          <p:nvPr/>
        </p:nvSpPr>
        <p:spPr bwMode="auto">
          <a:xfrm>
            <a:off x="1135932" y="4882385"/>
            <a:ext cx="145399" cy="92370"/>
          </a:xfrm>
          <a:custGeom>
            <a:avLst/>
            <a:gdLst>
              <a:gd name="T0" fmla="*/ 2147483646 w 366"/>
              <a:gd name="T1" fmla="*/ 0 h 258"/>
              <a:gd name="T2" fmla="*/ 0 w 366"/>
              <a:gd name="T3" fmla="*/ 2147483646 h 258"/>
              <a:gd name="T4" fmla="*/ 2147483646 w 366"/>
              <a:gd name="T5" fmla="*/ 2147483646 h 258"/>
              <a:gd name="T6" fmla="*/ 2147483646 w 366"/>
              <a:gd name="T7" fmla="*/ 2147483646 h 258"/>
              <a:gd name="T8" fmla="*/ 2147483646 w 366"/>
              <a:gd name="T9" fmla="*/ 2147483646 h 258"/>
              <a:gd name="T10" fmla="*/ 2147483646 w 366"/>
              <a:gd name="T11" fmla="*/ 0 h 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6"/>
              <a:gd name="T19" fmla="*/ 0 h 258"/>
              <a:gd name="T20" fmla="*/ 366 w 366"/>
              <a:gd name="T21" fmla="*/ 258 h 2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6" h="258">
                <a:moveTo>
                  <a:pt x="216" y="0"/>
                </a:moveTo>
                <a:lnTo>
                  <a:pt x="0" y="189"/>
                </a:lnTo>
                <a:lnTo>
                  <a:pt x="60" y="258"/>
                </a:lnTo>
                <a:lnTo>
                  <a:pt x="363" y="258"/>
                </a:lnTo>
                <a:lnTo>
                  <a:pt x="366" y="177"/>
                </a:lnTo>
                <a:lnTo>
                  <a:pt x="21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4" name="Freeform 406" descr="右上がり対角線 (太)"/>
          <p:cNvSpPr>
            <a:spLocks/>
          </p:cNvSpPr>
          <p:nvPr/>
        </p:nvSpPr>
        <p:spPr bwMode="auto">
          <a:xfrm>
            <a:off x="1343314" y="4957433"/>
            <a:ext cx="75772" cy="27934"/>
          </a:xfrm>
          <a:custGeom>
            <a:avLst/>
            <a:gdLst>
              <a:gd name="T0" fmla="*/ 2147483646 w 189"/>
              <a:gd name="T1" fmla="*/ 2147483646 h 75"/>
              <a:gd name="T2" fmla="*/ 2147483646 w 189"/>
              <a:gd name="T3" fmla="*/ 0 h 75"/>
              <a:gd name="T4" fmla="*/ 2147483646 w 189"/>
              <a:gd name="T5" fmla="*/ 2147483646 h 75"/>
              <a:gd name="T6" fmla="*/ 0 w 189"/>
              <a:gd name="T7" fmla="*/ 2147483646 h 75"/>
              <a:gd name="T8" fmla="*/ 2147483646 w 189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75"/>
              <a:gd name="T17" fmla="*/ 189 w 189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75">
                <a:moveTo>
                  <a:pt x="189" y="75"/>
                </a:moveTo>
                <a:lnTo>
                  <a:pt x="189" y="0"/>
                </a:lnTo>
                <a:lnTo>
                  <a:pt x="6" y="3"/>
                </a:lnTo>
                <a:lnTo>
                  <a:pt x="0" y="75"/>
                </a:lnTo>
                <a:lnTo>
                  <a:pt x="189" y="75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5" name="Freeform 503"/>
          <p:cNvSpPr>
            <a:spLocks/>
          </p:cNvSpPr>
          <p:nvPr/>
        </p:nvSpPr>
        <p:spPr bwMode="auto">
          <a:xfrm>
            <a:off x="1158415" y="4950748"/>
            <a:ext cx="55976" cy="15018"/>
          </a:xfrm>
          <a:custGeom>
            <a:avLst/>
            <a:gdLst>
              <a:gd name="T0" fmla="*/ 2147483646 w 141"/>
              <a:gd name="T1" fmla="*/ 2147483646 h 51"/>
              <a:gd name="T2" fmla="*/ 0 w 141"/>
              <a:gd name="T3" fmla="*/ 2147483646 h 51"/>
              <a:gd name="T4" fmla="*/ 2147483646 w 141"/>
              <a:gd name="T5" fmla="*/ 2147483646 h 51"/>
              <a:gd name="T6" fmla="*/ 2147483646 w 141"/>
              <a:gd name="T7" fmla="*/ 0 h 51"/>
              <a:gd name="T8" fmla="*/ 2147483646 w 141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51"/>
              <a:gd name="T17" fmla="*/ 141 w 1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51">
                <a:moveTo>
                  <a:pt x="138" y="51"/>
                </a:moveTo>
                <a:lnTo>
                  <a:pt x="0" y="51"/>
                </a:lnTo>
                <a:lnTo>
                  <a:pt x="6" y="6"/>
                </a:lnTo>
                <a:lnTo>
                  <a:pt x="141" y="0"/>
                </a:lnTo>
                <a:lnTo>
                  <a:pt x="138" y="5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6" name="Freeform 504"/>
          <p:cNvSpPr>
            <a:spLocks/>
          </p:cNvSpPr>
          <p:nvPr/>
        </p:nvSpPr>
        <p:spPr bwMode="auto">
          <a:xfrm>
            <a:off x="1184739" y="4898996"/>
            <a:ext cx="47784" cy="32766"/>
          </a:xfrm>
          <a:custGeom>
            <a:avLst/>
            <a:gdLst>
              <a:gd name="T0" fmla="*/ 0 w 120"/>
              <a:gd name="T1" fmla="*/ 2147483646 h 111"/>
              <a:gd name="T2" fmla="*/ 2147483646 w 120"/>
              <a:gd name="T3" fmla="*/ 0 h 111"/>
              <a:gd name="T4" fmla="*/ 2147483646 w 120"/>
              <a:gd name="T5" fmla="*/ 2147483646 h 111"/>
              <a:gd name="T6" fmla="*/ 2147483646 w 120"/>
              <a:gd name="T7" fmla="*/ 2147483646 h 111"/>
              <a:gd name="T8" fmla="*/ 0 w 120"/>
              <a:gd name="T9" fmla="*/ 2147483646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11"/>
              <a:gd name="T17" fmla="*/ 120 w 120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11">
                <a:moveTo>
                  <a:pt x="0" y="75"/>
                </a:moveTo>
                <a:lnTo>
                  <a:pt x="93" y="0"/>
                </a:lnTo>
                <a:lnTo>
                  <a:pt x="120" y="36"/>
                </a:lnTo>
                <a:lnTo>
                  <a:pt x="33" y="111"/>
                </a:lnTo>
                <a:lnTo>
                  <a:pt x="0" y="7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7" name="Freeform 505"/>
          <p:cNvSpPr>
            <a:spLocks/>
          </p:cNvSpPr>
          <p:nvPr/>
        </p:nvSpPr>
        <p:spPr bwMode="auto">
          <a:xfrm>
            <a:off x="1232343" y="4950834"/>
            <a:ext cx="43688" cy="15700"/>
          </a:xfrm>
          <a:custGeom>
            <a:avLst/>
            <a:gdLst>
              <a:gd name="T0" fmla="*/ 2147483646 w 111"/>
              <a:gd name="T1" fmla="*/ 2147483646 h 54"/>
              <a:gd name="T2" fmla="*/ 0 w 111"/>
              <a:gd name="T3" fmla="*/ 2147483646 h 54"/>
              <a:gd name="T4" fmla="*/ 2147483646 w 111"/>
              <a:gd name="T5" fmla="*/ 2147483646 h 54"/>
              <a:gd name="T6" fmla="*/ 2147483646 w 111"/>
              <a:gd name="T7" fmla="*/ 0 h 54"/>
              <a:gd name="T8" fmla="*/ 2147483646 w 11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"/>
              <a:gd name="T16" fmla="*/ 0 h 54"/>
              <a:gd name="T17" fmla="*/ 111 w 11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" h="54">
                <a:moveTo>
                  <a:pt x="108" y="51"/>
                </a:moveTo>
                <a:lnTo>
                  <a:pt x="0" y="54"/>
                </a:lnTo>
                <a:lnTo>
                  <a:pt x="3" y="3"/>
                </a:lnTo>
                <a:lnTo>
                  <a:pt x="111" y="0"/>
                </a:lnTo>
                <a:lnTo>
                  <a:pt x="108" y="5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8" name="Freeform 506"/>
          <p:cNvSpPr>
            <a:spLocks/>
          </p:cNvSpPr>
          <p:nvPr/>
        </p:nvSpPr>
        <p:spPr bwMode="auto">
          <a:xfrm>
            <a:off x="1365278" y="4969455"/>
            <a:ext cx="52562" cy="10922"/>
          </a:xfrm>
          <a:custGeom>
            <a:avLst/>
            <a:gdLst>
              <a:gd name="T0" fmla="*/ 2147483646 w 132"/>
              <a:gd name="T1" fmla="*/ 2147483646 h 36"/>
              <a:gd name="T2" fmla="*/ 0 w 132"/>
              <a:gd name="T3" fmla="*/ 2147483646 h 36"/>
              <a:gd name="T4" fmla="*/ 0 w 132"/>
              <a:gd name="T5" fmla="*/ 0 h 36"/>
              <a:gd name="T6" fmla="*/ 2147483646 w 132"/>
              <a:gd name="T7" fmla="*/ 0 h 36"/>
              <a:gd name="T8" fmla="*/ 2147483646 w 132"/>
              <a:gd name="T9" fmla="*/ 214748364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132" y="36"/>
                </a:moveTo>
                <a:lnTo>
                  <a:pt x="0" y="36"/>
                </a:lnTo>
                <a:lnTo>
                  <a:pt x="0" y="0"/>
                </a:lnTo>
                <a:lnTo>
                  <a:pt x="126" y="0"/>
                </a:lnTo>
                <a:lnTo>
                  <a:pt x="132" y="3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9" name="Freeform 598"/>
          <p:cNvSpPr>
            <a:spLocks/>
          </p:cNvSpPr>
          <p:nvPr/>
        </p:nvSpPr>
        <p:spPr bwMode="white">
          <a:xfrm>
            <a:off x="1203223" y="4958726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0" name="Freeform 599"/>
          <p:cNvSpPr>
            <a:spLocks/>
          </p:cNvSpPr>
          <p:nvPr/>
        </p:nvSpPr>
        <p:spPr bwMode="white">
          <a:xfrm>
            <a:off x="1196796" y="4918828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1" name="Freeform 600"/>
          <p:cNvSpPr>
            <a:spLocks/>
          </p:cNvSpPr>
          <p:nvPr/>
        </p:nvSpPr>
        <p:spPr bwMode="white">
          <a:xfrm>
            <a:off x="1243606" y="4957433"/>
            <a:ext cx="7509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2" name="Freeform 601"/>
          <p:cNvSpPr>
            <a:spLocks/>
          </p:cNvSpPr>
          <p:nvPr/>
        </p:nvSpPr>
        <p:spPr bwMode="white">
          <a:xfrm>
            <a:off x="1377469" y="4971683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3" name="Text Box 647"/>
          <p:cNvSpPr txBox="1">
            <a:spLocks noChangeArrowheads="1"/>
          </p:cNvSpPr>
          <p:nvPr/>
        </p:nvSpPr>
        <p:spPr bwMode="auto">
          <a:xfrm>
            <a:off x="166360" y="4520374"/>
            <a:ext cx="256571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⑤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Q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25" name="Text Box 580"/>
          <p:cNvSpPr txBox="1">
            <a:spLocks noChangeArrowheads="1"/>
          </p:cNvSpPr>
          <p:nvPr/>
        </p:nvSpPr>
        <p:spPr bwMode="auto">
          <a:xfrm>
            <a:off x="1452539" y="4220357"/>
            <a:ext cx="99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b="1" dirty="0">
                <a:solidFill>
                  <a:prstClr val="black"/>
                </a:solidFill>
                <a:latin typeface="+mn-ea"/>
                <a:ea typeface="+mn-ea"/>
              </a:rPr>
              <a:t>咲洲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37" y="1141617"/>
            <a:ext cx="2591756" cy="20764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37" y="3343097"/>
            <a:ext cx="2613724" cy="13893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81" y="4804870"/>
            <a:ext cx="2613680" cy="192404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 rot="5400000">
            <a:off x="5042336" y="1997874"/>
            <a:ext cx="1823731" cy="145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/>
          <p:cNvSpPr/>
          <p:nvPr/>
        </p:nvSpPr>
        <p:spPr>
          <a:xfrm rot="5189300">
            <a:off x="5718281" y="1982602"/>
            <a:ext cx="1439235" cy="192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/>
          <p:cNvSpPr/>
          <p:nvPr/>
        </p:nvSpPr>
        <p:spPr>
          <a:xfrm rot="20099869">
            <a:off x="5849850" y="3880572"/>
            <a:ext cx="1976340" cy="287981"/>
          </a:xfrm>
          <a:custGeom>
            <a:avLst/>
            <a:gdLst>
              <a:gd name="connsiteX0" fmla="*/ 0 w 1740453"/>
              <a:gd name="connsiteY0" fmla="*/ 0 h 128845"/>
              <a:gd name="connsiteX1" fmla="*/ 1740453 w 1740453"/>
              <a:gd name="connsiteY1" fmla="*/ 0 h 128845"/>
              <a:gd name="connsiteX2" fmla="*/ 1740453 w 1740453"/>
              <a:gd name="connsiteY2" fmla="*/ 128845 h 128845"/>
              <a:gd name="connsiteX3" fmla="*/ 0 w 1740453"/>
              <a:gd name="connsiteY3" fmla="*/ 128845 h 128845"/>
              <a:gd name="connsiteX4" fmla="*/ 0 w 1740453"/>
              <a:gd name="connsiteY4" fmla="*/ 0 h 128845"/>
              <a:gd name="connsiteX0" fmla="*/ 0 w 1754593"/>
              <a:gd name="connsiteY0" fmla="*/ 159136 h 287981"/>
              <a:gd name="connsiteX1" fmla="*/ 1740453 w 1754593"/>
              <a:gd name="connsiteY1" fmla="*/ 159136 h 287981"/>
              <a:gd name="connsiteX2" fmla="*/ 1754593 w 1754593"/>
              <a:gd name="connsiteY2" fmla="*/ 343 h 287981"/>
              <a:gd name="connsiteX3" fmla="*/ 1740453 w 1754593"/>
              <a:gd name="connsiteY3" fmla="*/ 287981 h 287981"/>
              <a:gd name="connsiteX4" fmla="*/ 0 w 1754593"/>
              <a:gd name="connsiteY4" fmla="*/ 287981 h 287981"/>
              <a:gd name="connsiteX5" fmla="*/ 0 w 1754593"/>
              <a:gd name="connsiteY5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740453 w 1976361"/>
              <a:gd name="connsiteY4" fmla="*/ 287981 h 287981"/>
              <a:gd name="connsiteX5" fmla="*/ 0 w 1976361"/>
              <a:gd name="connsiteY5" fmla="*/ 287981 h 287981"/>
              <a:gd name="connsiteX6" fmla="*/ 0 w 1976361"/>
              <a:gd name="connsiteY6" fmla="*/ 159136 h 287981"/>
              <a:gd name="connsiteX0" fmla="*/ 0 w 1978990"/>
              <a:gd name="connsiteY0" fmla="*/ 159136 h 287981"/>
              <a:gd name="connsiteX1" fmla="*/ 1740453 w 1978990"/>
              <a:gd name="connsiteY1" fmla="*/ 159136 h 287981"/>
              <a:gd name="connsiteX2" fmla="*/ 1754593 w 1978990"/>
              <a:gd name="connsiteY2" fmla="*/ 343 h 287981"/>
              <a:gd name="connsiteX3" fmla="*/ 1976340 w 1978990"/>
              <a:gd name="connsiteY3" fmla="*/ 58213 h 287981"/>
              <a:gd name="connsiteX4" fmla="*/ 1965632 w 1978990"/>
              <a:gd name="connsiteY4" fmla="*/ 186343 h 287981"/>
              <a:gd name="connsiteX5" fmla="*/ 1740453 w 1978990"/>
              <a:gd name="connsiteY5" fmla="*/ 287981 h 287981"/>
              <a:gd name="connsiteX6" fmla="*/ 0 w 1978990"/>
              <a:gd name="connsiteY6" fmla="*/ 287981 h 287981"/>
              <a:gd name="connsiteX7" fmla="*/ 0 w 1978990"/>
              <a:gd name="connsiteY7" fmla="*/ 159136 h 287981"/>
              <a:gd name="connsiteX0" fmla="*/ 0 w 1978990"/>
              <a:gd name="connsiteY0" fmla="*/ 159136 h 287981"/>
              <a:gd name="connsiteX1" fmla="*/ 1740453 w 1978990"/>
              <a:gd name="connsiteY1" fmla="*/ 159136 h 287981"/>
              <a:gd name="connsiteX2" fmla="*/ 1754593 w 1978990"/>
              <a:gd name="connsiteY2" fmla="*/ 343 h 287981"/>
              <a:gd name="connsiteX3" fmla="*/ 1976340 w 1978990"/>
              <a:gd name="connsiteY3" fmla="*/ 58213 h 287981"/>
              <a:gd name="connsiteX4" fmla="*/ 1965632 w 1978990"/>
              <a:gd name="connsiteY4" fmla="*/ 186343 h 287981"/>
              <a:gd name="connsiteX5" fmla="*/ 1752545 w 1978990"/>
              <a:gd name="connsiteY5" fmla="*/ 237611 h 287981"/>
              <a:gd name="connsiteX6" fmla="*/ 1740453 w 1978990"/>
              <a:gd name="connsiteY6" fmla="*/ 287981 h 287981"/>
              <a:gd name="connsiteX7" fmla="*/ 0 w 1978990"/>
              <a:gd name="connsiteY7" fmla="*/ 287981 h 287981"/>
              <a:gd name="connsiteX8" fmla="*/ 0 w 1978990"/>
              <a:gd name="connsiteY8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965632 w 1976361"/>
              <a:gd name="connsiteY4" fmla="*/ 186343 h 287981"/>
              <a:gd name="connsiteX5" fmla="*/ 1752545 w 1976361"/>
              <a:gd name="connsiteY5" fmla="*/ 237611 h 287981"/>
              <a:gd name="connsiteX6" fmla="*/ 1740453 w 1976361"/>
              <a:gd name="connsiteY6" fmla="*/ 287981 h 287981"/>
              <a:gd name="connsiteX7" fmla="*/ 0 w 1976361"/>
              <a:gd name="connsiteY7" fmla="*/ 287981 h 287981"/>
              <a:gd name="connsiteX8" fmla="*/ 0 w 1976361"/>
              <a:gd name="connsiteY8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965632 w 1976361"/>
              <a:gd name="connsiteY4" fmla="*/ 186343 h 287981"/>
              <a:gd name="connsiteX5" fmla="*/ 1752545 w 1976361"/>
              <a:gd name="connsiteY5" fmla="*/ 237611 h 287981"/>
              <a:gd name="connsiteX6" fmla="*/ 1740453 w 1976361"/>
              <a:gd name="connsiteY6" fmla="*/ 287981 h 287981"/>
              <a:gd name="connsiteX7" fmla="*/ 0 w 1976361"/>
              <a:gd name="connsiteY7" fmla="*/ 287981 h 287981"/>
              <a:gd name="connsiteX8" fmla="*/ 0 w 1976361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340" h="287981">
                <a:moveTo>
                  <a:pt x="0" y="159136"/>
                </a:moveTo>
                <a:lnTo>
                  <a:pt x="1740453" y="159136"/>
                </a:lnTo>
                <a:cubicBezTo>
                  <a:pt x="1743072" y="168288"/>
                  <a:pt x="1751974" y="-8809"/>
                  <a:pt x="1754593" y="343"/>
                </a:cubicBezTo>
                <a:cubicBezTo>
                  <a:pt x="1930428" y="41473"/>
                  <a:pt x="1798968" y="12864"/>
                  <a:pt x="1976340" y="58213"/>
                </a:cubicBezTo>
                <a:cubicBezTo>
                  <a:pt x="1967863" y="164029"/>
                  <a:pt x="1971618" y="93378"/>
                  <a:pt x="1965632" y="186343"/>
                </a:cubicBezTo>
                <a:cubicBezTo>
                  <a:pt x="1921137" y="204129"/>
                  <a:pt x="1797040" y="219825"/>
                  <a:pt x="1752545" y="237611"/>
                </a:cubicBezTo>
                <a:lnTo>
                  <a:pt x="1740453" y="287981"/>
                </a:lnTo>
                <a:lnTo>
                  <a:pt x="0" y="287981"/>
                </a:lnTo>
                <a:lnTo>
                  <a:pt x="0" y="15913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/>
          <p:cNvSpPr/>
          <p:nvPr/>
        </p:nvSpPr>
        <p:spPr>
          <a:xfrm>
            <a:off x="6132551" y="5305583"/>
            <a:ext cx="764685" cy="573834"/>
          </a:xfrm>
          <a:custGeom>
            <a:avLst/>
            <a:gdLst>
              <a:gd name="connsiteX0" fmla="*/ 0 w 764685"/>
              <a:gd name="connsiteY0" fmla="*/ 0 h 236809"/>
              <a:gd name="connsiteX1" fmla="*/ 764685 w 764685"/>
              <a:gd name="connsiteY1" fmla="*/ 0 h 236809"/>
              <a:gd name="connsiteX2" fmla="*/ 764685 w 764685"/>
              <a:gd name="connsiteY2" fmla="*/ 236809 h 236809"/>
              <a:gd name="connsiteX3" fmla="*/ 0 w 764685"/>
              <a:gd name="connsiteY3" fmla="*/ 236809 h 236809"/>
              <a:gd name="connsiteX4" fmla="*/ 0 w 764685"/>
              <a:gd name="connsiteY4" fmla="*/ 0 h 236809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685" h="573834">
                <a:moveTo>
                  <a:pt x="0" y="337025"/>
                </a:moveTo>
                <a:cubicBezTo>
                  <a:pt x="353321" y="59583"/>
                  <a:pt x="87515" y="282205"/>
                  <a:pt x="455123" y="0"/>
                </a:cubicBezTo>
                <a:lnTo>
                  <a:pt x="764685" y="337025"/>
                </a:lnTo>
                <a:lnTo>
                  <a:pt x="764685" y="573834"/>
                </a:lnTo>
                <a:lnTo>
                  <a:pt x="0" y="573834"/>
                </a:lnTo>
                <a:lnTo>
                  <a:pt x="0" y="3370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6943623" y="5656245"/>
            <a:ext cx="501301" cy="223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タイトル 1"/>
          <p:cNvSpPr txBox="1">
            <a:spLocks/>
          </p:cNvSpPr>
          <p:nvPr/>
        </p:nvSpPr>
        <p:spPr>
          <a:xfrm>
            <a:off x="7194273" y="1168018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A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・</a:t>
            </a:r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B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4" name="タイトル 1"/>
          <p:cNvSpPr txBox="1">
            <a:spLocks/>
          </p:cNvSpPr>
          <p:nvPr/>
        </p:nvSpPr>
        <p:spPr>
          <a:xfrm>
            <a:off x="5740837" y="3307004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5" name="タイトル 1"/>
          <p:cNvSpPr txBox="1">
            <a:spLocks/>
          </p:cNvSpPr>
          <p:nvPr/>
        </p:nvSpPr>
        <p:spPr>
          <a:xfrm>
            <a:off x="5740837" y="4821968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>
                <a:solidFill>
                  <a:schemeClr val="bg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436252" y="1612471"/>
            <a:ext cx="1842924" cy="995533"/>
            <a:chOff x="436252" y="1612471"/>
            <a:chExt cx="1842924" cy="995533"/>
          </a:xfrm>
        </p:grpSpPr>
        <p:sp>
          <p:nvSpPr>
            <p:cNvPr id="99" name="正方形/長方形 98"/>
            <p:cNvSpPr/>
            <p:nvPr/>
          </p:nvSpPr>
          <p:spPr>
            <a:xfrm>
              <a:off x="436252" y="1612471"/>
              <a:ext cx="1842924" cy="9955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u="sng" dirty="0" smtClean="0">
                  <a:solidFill>
                    <a:schemeClr val="tx1"/>
                  </a:solidFill>
                  <a:latin typeface="+mn-ea"/>
                </a:rPr>
                <a:t>凡例</a:t>
              </a:r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：上屋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：荷さばき地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  <a:latin typeface="+mn-ea"/>
                </a:rPr>
                <a:t>　　：荷役機械</a:t>
              </a:r>
              <a:endParaRPr lang="en-US" altLang="ja-JP" sz="12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90704" y="1981983"/>
              <a:ext cx="350515" cy="92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82250" y="2144426"/>
              <a:ext cx="359402" cy="9975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564575" y="2338060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>
            <a:xfrm flipH="1">
              <a:off x="661951" y="2379018"/>
              <a:ext cx="98364" cy="13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２．個別課題への対応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　⑤　その他の低稼働地区（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A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･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B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）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116" name="Freeform 532"/>
          <p:cNvSpPr>
            <a:spLocks/>
          </p:cNvSpPr>
          <p:nvPr/>
        </p:nvSpPr>
        <p:spPr bwMode="auto">
          <a:xfrm>
            <a:off x="1793506" y="5821591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7" name="Freeform 532"/>
          <p:cNvSpPr>
            <a:spLocks/>
          </p:cNvSpPr>
          <p:nvPr/>
        </p:nvSpPr>
        <p:spPr bwMode="auto">
          <a:xfrm>
            <a:off x="1796452" y="5731624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8" name="Freeform 532"/>
          <p:cNvSpPr>
            <a:spLocks/>
          </p:cNvSpPr>
          <p:nvPr/>
        </p:nvSpPr>
        <p:spPr bwMode="auto">
          <a:xfrm>
            <a:off x="1898545" y="5744739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9" name="Freeform 532"/>
          <p:cNvSpPr>
            <a:spLocks/>
          </p:cNvSpPr>
          <p:nvPr/>
        </p:nvSpPr>
        <p:spPr bwMode="auto">
          <a:xfrm>
            <a:off x="1903303" y="5816176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0" name="Freeform 532"/>
          <p:cNvSpPr>
            <a:spLocks/>
          </p:cNvSpPr>
          <p:nvPr/>
        </p:nvSpPr>
        <p:spPr bwMode="auto">
          <a:xfrm>
            <a:off x="1908067" y="5892377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1" name="Freeform 532"/>
          <p:cNvSpPr>
            <a:spLocks/>
          </p:cNvSpPr>
          <p:nvPr/>
        </p:nvSpPr>
        <p:spPr bwMode="auto">
          <a:xfrm>
            <a:off x="1917593" y="5985247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7" name="Freeform 434" descr="右上がり対角線 (太)"/>
          <p:cNvSpPr>
            <a:spLocks/>
          </p:cNvSpPr>
          <p:nvPr/>
        </p:nvSpPr>
        <p:spPr bwMode="auto">
          <a:xfrm>
            <a:off x="1789190" y="5891600"/>
            <a:ext cx="36000" cy="54000"/>
          </a:xfrm>
          <a:custGeom>
            <a:avLst/>
            <a:gdLst>
              <a:gd name="T0" fmla="*/ 2147483646 w 60"/>
              <a:gd name="T1" fmla="*/ 0 h 144"/>
              <a:gd name="T2" fmla="*/ 0 w 60"/>
              <a:gd name="T3" fmla="*/ 2147483646 h 144"/>
              <a:gd name="T4" fmla="*/ 2147483646 w 60"/>
              <a:gd name="T5" fmla="*/ 2147483646 h 144"/>
              <a:gd name="T6" fmla="*/ 2147483646 w 60"/>
              <a:gd name="T7" fmla="*/ 2147483646 h 144"/>
              <a:gd name="T8" fmla="*/ 2147483646 w 6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44"/>
              <a:gd name="T17" fmla="*/ 60 w 6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44">
                <a:moveTo>
                  <a:pt x="6" y="0"/>
                </a:moveTo>
                <a:lnTo>
                  <a:pt x="0" y="144"/>
                </a:lnTo>
                <a:lnTo>
                  <a:pt x="57" y="141"/>
                </a:lnTo>
                <a:lnTo>
                  <a:pt x="60" y="3"/>
                </a:lnTo>
                <a:lnTo>
                  <a:pt x="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1" name="Freeform 593"/>
          <p:cNvSpPr>
            <a:spLocks/>
          </p:cNvSpPr>
          <p:nvPr/>
        </p:nvSpPr>
        <p:spPr bwMode="white">
          <a:xfrm>
            <a:off x="1891888" y="5779068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2" name="Freeform 593"/>
          <p:cNvSpPr>
            <a:spLocks/>
          </p:cNvSpPr>
          <p:nvPr/>
        </p:nvSpPr>
        <p:spPr bwMode="white">
          <a:xfrm>
            <a:off x="1901410" y="5800500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3" name="Freeform 593"/>
          <p:cNvSpPr>
            <a:spLocks/>
          </p:cNvSpPr>
          <p:nvPr/>
        </p:nvSpPr>
        <p:spPr bwMode="white">
          <a:xfrm>
            <a:off x="1913315" y="5874319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4" name="Freeform 593"/>
          <p:cNvSpPr>
            <a:spLocks/>
          </p:cNvSpPr>
          <p:nvPr/>
        </p:nvSpPr>
        <p:spPr bwMode="white">
          <a:xfrm>
            <a:off x="1918075" y="5974332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51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</TotalTime>
  <Words>93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メイリオ</vt:lpstr>
      <vt:lpstr>Arial</vt:lpstr>
      <vt:lpstr>Calibri</vt:lpstr>
      <vt:lpstr>Century Gothic</vt:lpstr>
      <vt:lpstr>Wingdings 3</vt:lpstr>
      <vt:lpstr>ファセット</vt:lpstr>
      <vt:lpstr>Ⅳ　経営改善策 　２．個別課題への対応 　　⑤　その他の低稼働地区（A･B地区、I地区、Q地区）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港湾施設提供事業経営計画概要（素案）</dc:title>
  <cp:lastPrinted>2021-03-14T23:24:55Z</cp:lastPrinted>
  <dcterms:created xsi:type="dcterms:W3CDTF">2017-08-25T04:05:05Z</dcterms:created>
  <dcterms:modified xsi:type="dcterms:W3CDTF">2021-03-18T11:46:05Z</dcterms:modified>
</cp:coreProperties>
</file>