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8"/>
  </p:notesMasterIdLst>
  <p:sldIdLst>
    <p:sldId id="271" r:id="rId2"/>
    <p:sldId id="272" r:id="rId3"/>
    <p:sldId id="266" r:id="rId4"/>
    <p:sldId id="270" r:id="rId5"/>
    <p:sldId id="297" r:id="rId6"/>
    <p:sldId id="311" r:id="rId7"/>
  </p:sldIdLst>
  <p:sldSz cx="6858000" cy="9906000" type="A4"/>
  <p:notesSz cx="6807200" cy="9939338"/>
  <p:defaultTextStyle>
    <a:defPPr>
      <a:defRPr lang="ja-JP"/>
    </a:defPPr>
    <a:lvl1pPr marL="0" algn="l" defTabSz="538732" rtl="0" eaLnBrk="1" latinLnBrk="0" hangingPunct="1">
      <a:defRPr kumimoji="1" sz="1061" kern="1200">
        <a:solidFill>
          <a:schemeClr val="tx1"/>
        </a:solidFill>
        <a:latin typeface="+mn-lt"/>
        <a:ea typeface="+mn-ea"/>
        <a:cs typeface="+mn-cs"/>
      </a:defRPr>
    </a:lvl1pPr>
    <a:lvl2pPr marL="269366" algn="l" defTabSz="538732" rtl="0" eaLnBrk="1" latinLnBrk="0" hangingPunct="1">
      <a:defRPr kumimoji="1" sz="1061" kern="1200">
        <a:solidFill>
          <a:schemeClr val="tx1"/>
        </a:solidFill>
        <a:latin typeface="+mn-lt"/>
        <a:ea typeface="+mn-ea"/>
        <a:cs typeface="+mn-cs"/>
      </a:defRPr>
    </a:lvl2pPr>
    <a:lvl3pPr marL="538732" algn="l" defTabSz="538732" rtl="0" eaLnBrk="1" latinLnBrk="0" hangingPunct="1">
      <a:defRPr kumimoji="1" sz="1061" kern="1200">
        <a:solidFill>
          <a:schemeClr val="tx1"/>
        </a:solidFill>
        <a:latin typeface="+mn-lt"/>
        <a:ea typeface="+mn-ea"/>
        <a:cs typeface="+mn-cs"/>
      </a:defRPr>
    </a:lvl3pPr>
    <a:lvl4pPr marL="808101" algn="l" defTabSz="538732" rtl="0" eaLnBrk="1" latinLnBrk="0" hangingPunct="1">
      <a:defRPr kumimoji="1" sz="1061" kern="1200">
        <a:solidFill>
          <a:schemeClr val="tx1"/>
        </a:solidFill>
        <a:latin typeface="+mn-lt"/>
        <a:ea typeface="+mn-ea"/>
        <a:cs typeface="+mn-cs"/>
      </a:defRPr>
    </a:lvl4pPr>
    <a:lvl5pPr marL="1077467" algn="l" defTabSz="538732" rtl="0" eaLnBrk="1" latinLnBrk="0" hangingPunct="1">
      <a:defRPr kumimoji="1" sz="1061" kern="1200">
        <a:solidFill>
          <a:schemeClr val="tx1"/>
        </a:solidFill>
        <a:latin typeface="+mn-lt"/>
        <a:ea typeface="+mn-ea"/>
        <a:cs typeface="+mn-cs"/>
      </a:defRPr>
    </a:lvl5pPr>
    <a:lvl6pPr marL="1346833" algn="l" defTabSz="538732" rtl="0" eaLnBrk="1" latinLnBrk="0" hangingPunct="1">
      <a:defRPr kumimoji="1" sz="1061" kern="1200">
        <a:solidFill>
          <a:schemeClr val="tx1"/>
        </a:solidFill>
        <a:latin typeface="+mn-lt"/>
        <a:ea typeface="+mn-ea"/>
        <a:cs typeface="+mn-cs"/>
      </a:defRPr>
    </a:lvl6pPr>
    <a:lvl7pPr marL="1616199" algn="l" defTabSz="538732" rtl="0" eaLnBrk="1" latinLnBrk="0" hangingPunct="1">
      <a:defRPr kumimoji="1" sz="1061" kern="1200">
        <a:solidFill>
          <a:schemeClr val="tx1"/>
        </a:solidFill>
        <a:latin typeface="+mn-lt"/>
        <a:ea typeface="+mn-ea"/>
        <a:cs typeface="+mn-cs"/>
      </a:defRPr>
    </a:lvl7pPr>
    <a:lvl8pPr marL="1885567" algn="l" defTabSz="538732" rtl="0" eaLnBrk="1" latinLnBrk="0" hangingPunct="1">
      <a:defRPr kumimoji="1" sz="1061" kern="1200">
        <a:solidFill>
          <a:schemeClr val="tx1"/>
        </a:solidFill>
        <a:latin typeface="+mn-lt"/>
        <a:ea typeface="+mn-ea"/>
        <a:cs typeface="+mn-cs"/>
      </a:defRPr>
    </a:lvl8pPr>
    <a:lvl9pPr marL="2154933" algn="l" defTabSz="538732" rtl="0" eaLnBrk="1" latinLnBrk="0" hangingPunct="1">
      <a:defRPr kumimoji="1" sz="1061"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C3DD"/>
    <a:srgbClr val="6AD7D4"/>
    <a:srgbClr val="5FD1D1"/>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65" autoAdjust="0"/>
    <p:restoredTop sz="94660"/>
  </p:normalViewPr>
  <p:slideViewPr>
    <p:cSldViewPr snapToGrid="0">
      <p:cViewPr varScale="1">
        <p:scale>
          <a:sx n="51" d="100"/>
          <a:sy n="51" d="100"/>
        </p:scale>
        <p:origin x="2574" y="84"/>
      </p:cViewPr>
      <p:guideLst/>
    </p:cSldViewPr>
  </p:slideViewPr>
  <p:notesTextViewPr>
    <p:cViewPr>
      <p:scale>
        <a:sx n="1" d="1"/>
        <a:sy n="1" d="1"/>
      </p:scale>
      <p:origin x="0" y="0"/>
    </p:cViewPr>
  </p:notesTextViewPr>
  <p:notesViewPr>
    <p:cSldViewPr snapToGrid="0">
      <p:cViewPr varScale="1">
        <p:scale>
          <a:sx n="52" d="100"/>
          <a:sy n="52" d="100"/>
        </p:scale>
        <p:origin x="296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153988" y="-187325"/>
            <a:ext cx="7153276" cy="10333038"/>
          </a:xfrm>
          <a:prstGeom prst="rect">
            <a:avLst/>
          </a:prstGeom>
          <a:noFill/>
          <a:ln w="12700">
            <a:solidFill>
              <a:prstClr val="black"/>
            </a:solidFill>
          </a:ln>
        </p:spPr>
        <p:txBody>
          <a:bodyPr vert="horz" lIns="92199" tIns="46099" rIns="92199" bIns="46099" rtlCol="0" anchor="ctr"/>
          <a:lstStyle/>
          <a:p>
            <a:endParaRPr lang="ja-JP" altLang="en-US" dirty="0"/>
          </a:p>
        </p:txBody>
      </p:sp>
    </p:spTree>
    <p:extLst>
      <p:ext uri="{BB962C8B-B14F-4D97-AF65-F5344CB8AC3E}">
        <p14:creationId xmlns:p14="http://schemas.microsoft.com/office/powerpoint/2010/main" val="1649945063"/>
      </p:ext>
    </p:extLst>
  </p:cSld>
  <p:clrMap bg1="lt1" tx1="dk1" bg2="lt2" tx2="dk2" accent1="accent1" accent2="accent2" accent3="accent3" accent4="accent4" accent5="accent5" accent6="accent6" hlink="hlink" folHlink="folHlink"/>
  <p:notesStyle>
    <a:lvl1pPr marL="0" algn="l" defTabSz="914347" rtl="0" eaLnBrk="1" latinLnBrk="0" hangingPunct="1">
      <a:defRPr kumimoji="1" sz="1200" kern="1200">
        <a:solidFill>
          <a:schemeClr val="tx1"/>
        </a:solidFill>
        <a:latin typeface="+mn-lt"/>
        <a:ea typeface="+mn-ea"/>
        <a:cs typeface="+mn-cs"/>
      </a:defRPr>
    </a:lvl1pPr>
    <a:lvl2pPr marL="457173" algn="l" defTabSz="914347" rtl="0" eaLnBrk="1" latinLnBrk="0" hangingPunct="1">
      <a:defRPr kumimoji="1" sz="1200" kern="1200">
        <a:solidFill>
          <a:schemeClr val="tx1"/>
        </a:solidFill>
        <a:latin typeface="+mn-lt"/>
        <a:ea typeface="+mn-ea"/>
        <a:cs typeface="+mn-cs"/>
      </a:defRPr>
    </a:lvl2pPr>
    <a:lvl3pPr marL="914347" algn="l" defTabSz="914347" rtl="0" eaLnBrk="1" latinLnBrk="0" hangingPunct="1">
      <a:defRPr kumimoji="1" sz="1200" kern="1200">
        <a:solidFill>
          <a:schemeClr val="tx1"/>
        </a:solidFill>
        <a:latin typeface="+mn-lt"/>
        <a:ea typeface="+mn-ea"/>
        <a:cs typeface="+mn-cs"/>
      </a:defRPr>
    </a:lvl3pPr>
    <a:lvl4pPr marL="1371520" algn="l" defTabSz="914347" rtl="0" eaLnBrk="1" latinLnBrk="0" hangingPunct="1">
      <a:defRPr kumimoji="1" sz="1200" kern="1200">
        <a:solidFill>
          <a:schemeClr val="tx1"/>
        </a:solidFill>
        <a:latin typeface="+mn-lt"/>
        <a:ea typeface="+mn-ea"/>
        <a:cs typeface="+mn-cs"/>
      </a:defRPr>
    </a:lvl4pPr>
    <a:lvl5pPr marL="1828694" algn="l" defTabSz="914347" rtl="0" eaLnBrk="1" latinLnBrk="0" hangingPunct="1">
      <a:defRPr kumimoji="1" sz="1200" kern="1200">
        <a:solidFill>
          <a:schemeClr val="tx1"/>
        </a:solidFill>
        <a:latin typeface="+mn-lt"/>
        <a:ea typeface="+mn-ea"/>
        <a:cs typeface="+mn-cs"/>
      </a:defRPr>
    </a:lvl5pPr>
    <a:lvl6pPr marL="2285866" algn="l" defTabSz="914347" rtl="0" eaLnBrk="1" latinLnBrk="0" hangingPunct="1">
      <a:defRPr kumimoji="1" sz="1200" kern="1200">
        <a:solidFill>
          <a:schemeClr val="tx1"/>
        </a:solidFill>
        <a:latin typeface="+mn-lt"/>
        <a:ea typeface="+mn-ea"/>
        <a:cs typeface="+mn-cs"/>
      </a:defRPr>
    </a:lvl6pPr>
    <a:lvl7pPr marL="2743041" algn="l" defTabSz="914347" rtl="0" eaLnBrk="1" latinLnBrk="0" hangingPunct="1">
      <a:defRPr kumimoji="1" sz="1200" kern="1200">
        <a:solidFill>
          <a:schemeClr val="tx1"/>
        </a:solidFill>
        <a:latin typeface="+mn-lt"/>
        <a:ea typeface="+mn-ea"/>
        <a:cs typeface="+mn-cs"/>
      </a:defRPr>
    </a:lvl7pPr>
    <a:lvl8pPr marL="3200214" algn="l" defTabSz="914347" rtl="0" eaLnBrk="1" latinLnBrk="0" hangingPunct="1">
      <a:defRPr kumimoji="1" sz="1200" kern="1200">
        <a:solidFill>
          <a:schemeClr val="tx1"/>
        </a:solidFill>
        <a:latin typeface="+mn-lt"/>
        <a:ea typeface="+mn-ea"/>
        <a:cs typeface="+mn-cs"/>
      </a:defRPr>
    </a:lvl8pPr>
    <a:lvl9pPr marL="3657388" algn="l" defTabSz="91434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43138" y="1243013"/>
            <a:ext cx="2320925" cy="3352800"/>
          </a:xfrm>
          <a:prstGeom prst="rect">
            <a:avLst/>
          </a:prstGeom>
        </p:spPr>
      </p:sp>
      <p:sp>
        <p:nvSpPr>
          <p:cNvPr id="3" name="ノート プレースホルダー 2"/>
          <p:cNvSpPr>
            <a:spLocks noGrp="1"/>
          </p:cNvSpPr>
          <p:nvPr>
            <p:ph type="body" idx="1"/>
          </p:nvPr>
        </p:nvSpPr>
        <p:spPr>
          <a:xfrm>
            <a:off x="680239" y="4783479"/>
            <a:ext cx="5446723" cy="3914043"/>
          </a:xfrm>
          <a:prstGeom prst="rect">
            <a:avLst/>
          </a:prstGeom>
        </p:spPr>
        <p:txBody>
          <a:bodyPr lIns="92199" tIns="46099" rIns="92199" bIns="46099"/>
          <a:lstStyle/>
          <a:p>
            <a:endParaRPr kumimoji="1" lang="ja-JP" altLang="en-US" dirty="0"/>
          </a:p>
        </p:txBody>
      </p:sp>
      <p:sp>
        <p:nvSpPr>
          <p:cNvPr id="4" name="スライド番号プレースホルダー 3"/>
          <p:cNvSpPr>
            <a:spLocks noGrp="1"/>
          </p:cNvSpPr>
          <p:nvPr>
            <p:ph type="sldNum" sz="quarter" idx="10"/>
          </p:nvPr>
        </p:nvSpPr>
        <p:spPr>
          <a:xfrm>
            <a:off x="3855221" y="9440695"/>
            <a:ext cx="2950374" cy="498645"/>
          </a:xfrm>
          <a:prstGeom prst="rect">
            <a:avLst/>
          </a:prstGeom>
        </p:spPr>
        <p:txBody>
          <a:bodyPr lIns="92199" tIns="46099" rIns="92199" bIns="46099"/>
          <a:lstStyle/>
          <a:p>
            <a:fld id="{7382965C-E088-4825-82C7-54A23BFEFC91}" type="slidenum">
              <a:rPr kumimoji="1" lang="ja-JP" altLang="en-US" smtClean="0"/>
              <a:t>3</a:t>
            </a:fld>
            <a:endParaRPr kumimoji="1" lang="ja-JP" altLang="en-US" dirty="0"/>
          </a:p>
        </p:txBody>
      </p:sp>
    </p:spTree>
    <p:extLst>
      <p:ext uri="{BB962C8B-B14F-4D97-AF65-F5344CB8AC3E}">
        <p14:creationId xmlns:p14="http://schemas.microsoft.com/office/powerpoint/2010/main" val="676470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8"/>
            <a:ext cx="5143500" cy="2391656"/>
          </a:xfrm>
        </p:spPr>
        <p:txBody>
          <a:bodyPr/>
          <a:lstStyle>
            <a:lvl1pPr marL="0" indent="0" algn="ctr">
              <a:buNone/>
              <a:defRPr sz="1800"/>
            </a:lvl1pPr>
            <a:lvl2pPr marL="342880" indent="0" algn="ctr">
              <a:buNone/>
              <a:defRPr sz="1500"/>
            </a:lvl2pPr>
            <a:lvl3pPr marL="685760" indent="0" algn="ctr">
              <a:buNone/>
              <a:defRPr sz="1350"/>
            </a:lvl3pPr>
            <a:lvl4pPr marL="1028642" indent="0" algn="ctr">
              <a:buNone/>
              <a:defRPr sz="1200"/>
            </a:lvl4pPr>
            <a:lvl5pPr marL="1371522" indent="0" algn="ctr">
              <a:buNone/>
              <a:defRPr sz="1200"/>
            </a:lvl5pPr>
            <a:lvl6pPr marL="1714402" indent="0" algn="ctr">
              <a:buNone/>
              <a:defRPr sz="1200"/>
            </a:lvl6pPr>
            <a:lvl7pPr marL="2057282" indent="0" algn="ctr">
              <a:buNone/>
              <a:defRPr sz="1200"/>
            </a:lvl7pPr>
            <a:lvl8pPr marL="2400163" indent="0" algn="ctr">
              <a:buNone/>
              <a:defRPr sz="1200"/>
            </a:lvl8pPr>
            <a:lvl9pPr marL="2743044"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691393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23736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7"/>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7"/>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86659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420435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21"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21" y="6629229"/>
            <a:ext cx="5915025" cy="2166937"/>
          </a:xfrm>
        </p:spPr>
        <p:txBody>
          <a:bodyPr/>
          <a:lstStyle>
            <a:lvl1pPr marL="0" indent="0">
              <a:buNone/>
              <a:defRPr sz="1800">
                <a:solidFill>
                  <a:schemeClr val="tx1"/>
                </a:solidFill>
              </a:defRPr>
            </a:lvl1pPr>
            <a:lvl2pPr marL="342880" indent="0">
              <a:buNone/>
              <a:defRPr sz="1500">
                <a:solidFill>
                  <a:schemeClr val="tx1">
                    <a:tint val="75000"/>
                  </a:schemeClr>
                </a:solidFill>
              </a:defRPr>
            </a:lvl2pPr>
            <a:lvl3pPr marL="685760" indent="0">
              <a:buNone/>
              <a:defRPr sz="1350">
                <a:solidFill>
                  <a:schemeClr val="tx1">
                    <a:tint val="75000"/>
                  </a:schemeClr>
                </a:solidFill>
              </a:defRPr>
            </a:lvl3pPr>
            <a:lvl4pPr marL="1028642" indent="0">
              <a:buNone/>
              <a:defRPr sz="1200">
                <a:solidFill>
                  <a:schemeClr val="tx1">
                    <a:tint val="75000"/>
                  </a:schemeClr>
                </a:solidFill>
              </a:defRPr>
            </a:lvl4pPr>
            <a:lvl5pPr marL="1371522" indent="0">
              <a:buNone/>
              <a:defRPr sz="1200">
                <a:solidFill>
                  <a:schemeClr val="tx1">
                    <a:tint val="75000"/>
                  </a:schemeClr>
                </a:solidFill>
              </a:defRPr>
            </a:lvl5pPr>
            <a:lvl6pPr marL="1714402" indent="0">
              <a:buNone/>
              <a:defRPr sz="1200">
                <a:solidFill>
                  <a:schemeClr val="tx1">
                    <a:tint val="75000"/>
                  </a:schemeClr>
                </a:solidFill>
              </a:defRPr>
            </a:lvl6pPr>
            <a:lvl7pPr marL="2057282" indent="0">
              <a:buNone/>
              <a:defRPr sz="1200">
                <a:solidFill>
                  <a:schemeClr val="tx1">
                    <a:tint val="75000"/>
                  </a:schemeClr>
                </a:solidFill>
              </a:defRPr>
            </a:lvl7pPr>
            <a:lvl8pPr marL="2400163" indent="0">
              <a:buNone/>
              <a:defRPr sz="1200">
                <a:solidFill>
                  <a:schemeClr val="tx1">
                    <a:tint val="75000"/>
                  </a:schemeClr>
                </a:solidFill>
              </a:defRPr>
            </a:lvl8pPr>
            <a:lvl9pPr marL="2743044"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913864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600796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6" y="527406"/>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50"/>
            <a:ext cx="2901255"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5"/>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8" y="2428350"/>
            <a:ext cx="2915543" cy="1190095"/>
          </a:xfrm>
        </p:spPr>
        <p:txBody>
          <a:bodyPr anchor="b"/>
          <a:lstStyle>
            <a:lvl1pPr marL="0" indent="0">
              <a:buNone/>
              <a:defRPr sz="1800" b="1"/>
            </a:lvl1pPr>
            <a:lvl2pPr marL="342880" indent="0">
              <a:buNone/>
              <a:defRPr sz="1500" b="1"/>
            </a:lvl2pPr>
            <a:lvl3pPr marL="685760" indent="0">
              <a:buNone/>
              <a:defRPr sz="1350" b="1"/>
            </a:lvl3pPr>
            <a:lvl4pPr marL="1028642" indent="0">
              <a:buNone/>
              <a:defRPr sz="1200" b="1"/>
            </a:lvl4pPr>
            <a:lvl5pPr marL="1371522" indent="0">
              <a:buNone/>
              <a:defRPr sz="1200" b="1"/>
            </a:lvl5pPr>
            <a:lvl6pPr marL="1714402" indent="0">
              <a:buNone/>
              <a:defRPr sz="1200" b="1"/>
            </a:lvl6pPr>
            <a:lvl7pPr marL="2057282" indent="0">
              <a:buNone/>
              <a:defRPr sz="1200" b="1"/>
            </a:lvl7pPr>
            <a:lvl8pPr marL="2400163" indent="0">
              <a:buNone/>
              <a:defRPr sz="1200" b="1"/>
            </a:lvl8pPr>
            <a:lvl9pPr marL="2743044"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8" y="3618445"/>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8795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772472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270248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8" y="1426284"/>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3106723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8" y="1426284"/>
            <a:ext cx="3471863" cy="7039681"/>
          </a:xfrm>
        </p:spPr>
        <p:txBody>
          <a:bodyPr anchor="t"/>
          <a:lstStyle>
            <a:lvl1pPr marL="0" indent="0">
              <a:buNone/>
              <a:defRPr sz="2400"/>
            </a:lvl1pPr>
            <a:lvl2pPr marL="342880" indent="0">
              <a:buNone/>
              <a:defRPr sz="2100"/>
            </a:lvl2pPr>
            <a:lvl3pPr marL="685760" indent="0">
              <a:buNone/>
              <a:defRPr sz="1800"/>
            </a:lvl3pPr>
            <a:lvl4pPr marL="1028642" indent="0">
              <a:buNone/>
              <a:defRPr sz="1500"/>
            </a:lvl4pPr>
            <a:lvl5pPr marL="1371522" indent="0">
              <a:buNone/>
              <a:defRPr sz="1500"/>
            </a:lvl5pPr>
            <a:lvl6pPr marL="1714402" indent="0">
              <a:buNone/>
              <a:defRPr sz="1500"/>
            </a:lvl6pPr>
            <a:lvl7pPr marL="2057282" indent="0">
              <a:buNone/>
              <a:defRPr sz="1500"/>
            </a:lvl7pPr>
            <a:lvl8pPr marL="2400163" indent="0">
              <a:buNone/>
              <a:defRPr sz="1500"/>
            </a:lvl8pPr>
            <a:lvl9pPr marL="2743044"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880" indent="0">
              <a:buNone/>
              <a:defRPr sz="1050"/>
            </a:lvl2pPr>
            <a:lvl3pPr marL="685760" indent="0">
              <a:buNone/>
              <a:defRPr sz="900"/>
            </a:lvl3pPr>
            <a:lvl4pPr marL="1028642" indent="0">
              <a:buNone/>
              <a:defRPr sz="750"/>
            </a:lvl4pPr>
            <a:lvl5pPr marL="1371522" indent="0">
              <a:buNone/>
              <a:defRPr sz="750"/>
            </a:lvl5pPr>
            <a:lvl6pPr marL="1714402" indent="0">
              <a:buNone/>
              <a:defRPr sz="750"/>
            </a:lvl6pPr>
            <a:lvl7pPr marL="2057282" indent="0">
              <a:buNone/>
              <a:defRPr sz="750"/>
            </a:lvl7pPr>
            <a:lvl8pPr marL="2400163" indent="0">
              <a:buNone/>
              <a:defRPr sz="750"/>
            </a:lvl8pPr>
            <a:lvl9pPr marL="2743044"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79AE35-97DE-439F-9D48-3C74064CEEB5}" type="datetimeFigureOut">
              <a:rPr kumimoji="1" lang="ja-JP" altLang="en-US" smtClean="0"/>
              <a:t>2022/8/24</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012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92" y="527406"/>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92"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F79AE35-97DE-439F-9D48-3C74064CEEB5}" type="datetimeFigureOut">
              <a:rPr kumimoji="1" lang="ja-JP" altLang="en-US" smtClean="0"/>
              <a:t>2022/8/24</a:t>
            </a:fld>
            <a:endParaRPr kumimoji="1" lang="ja-JP" altLang="en-US" dirty="0"/>
          </a:p>
        </p:txBody>
      </p:sp>
      <p:sp>
        <p:nvSpPr>
          <p:cNvPr id="5" name="Footer Placeholder 4"/>
          <p:cNvSpPr>
            <a:spLocks noGrp="1"/>
          </p:cNvSpPr>
          <p:nvPr>
            <p:ph type="ftr" sz="quarter" idx="3"/>
          </p:nvPr>
        </p:nvSpPr>
        <p:spPr>
          <a:xfrm>
            <a:off x="2271717"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2B61784-71C2-46DA-871C-A45E79C86EC5}" type="slidenum">
              <a:rPr kumimoji="1" lang="ja-JP" altLang="en-US" smtClean="0"/>
              <a:t>‹#›</a:t>
            </a:fld>
            <a:endParaRPr kumimoji="1" lang="ja-JP" altLang="en-US" dirty="0"/>
          </a:p>
        </p:txBody>
      </p:sp>
    </p:spTree>
    <p:extLst>
      <p:ext uri="{BB962C8B-B14F-4D97-AF65-F5344CB8AC3E}">
        <p14:creationId xmlns:p14="http://schemas.microsoft.com/office/powerpoint/2010/main" val="179139128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76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40" indent="-171440" algn="l" defTabSz="68576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21" indent="-171440" algn="l" defTabSz="68576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02" indent="-171440" algn="l" defTabSz="68576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08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2962"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843"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72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60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484" indent="-171440" algn="l" defTabSz="68576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760" rtl="0" eaLnBrk="1" latinLnBrk="0" hangingPunct="1">
        <a:defRPr kumimoji="1" sz="1350" kern="1200">
          <a:solidFill>
            <a:schemeClr val="tx1"/>
          </a:solidFill>
          <a:latin typeface="+mn-lt"/>
          <a:ea typeface="+mn-ea"/>
          <a:cs typeface="+mn-cs"/>
        </a:defRPr>
      </a:lvl1pPr>
      <a:lvl2pPr marL="342880" algn="l" defTabSz="685760" rtl="0" eaLnBrk="1" latinLnBrk="0" hangingPunct="1">
        <a:defRPr kumimoji="1" sz="1350" kern="1200">
          <a:solidFill>
            <a:schemeClr val="tx1"/>
          </a:solidFill>
          <a:latin typeface="+mn-lt"/>
          <a:ea typeface="+mn-ea"/>
          <a:cs typeface="+mn-cs"/>
        </a:defRPr>
      </a:lvl2pPr>
      <a:lvl3pPr marL="685760" algn="l" defTabSz="685760" rtl="0" eaLnBrk="1" latinLnBrk="0" hangingPunct="1">
        <a:defRPr kumimoji="1" sz="1350" kern="1200">
          <a:solidFill>
            <a:schemeClr val="tx1"/>
          </a:solidFill>
          <a:latin typeface="+mn-lt"/>
          <a:ea typeface="+mn-ea"/>
          <a:cs typeface="+mn-cs"/>
        </a:defRPr>
      </a:lvl3pPr>
      <a:lvl4pPr marL="1028642" algn="l" defTabSz="685760" rtl="0" eaLnBrk="1" latinLnBrk="0" hangingPunct="1">
        <a:defRPr kumimoji="1" sz="1350" kern="1200">
          <a:solidFill>
            <a:schemeClr val="tx1"/>
          </a:solidFill>
          <a:latin typeface="+mn-lt"/>
          <a:ea typeface="+mn-ea"/>
          <a:cs typeface="+mn-cs"/>
        </a:defRPr>
      </a:lvl4pPr>
      <a:lvl5pPr marL="1371522" algn="l" defTabSz="685760" rtl="0" eaLnBrk="1" latinLnBrk="0" hangingPunct="1">
        <a:defRPr kumimoji="1" sz="1350" kern="1200">
          <a:solidFill>
            <a:schemeClr val="tx1"/>
          </a:solidFill>
          <a:latin typeface="+mn-lt"/>
          <a:ea typeface="+mn-ea"/>
          <a:cs typeface="+mn-cs"/>
        </a:defRPr>
      </a:lvl5pPr>
      <a:lvl6pPr marL="1714402" algn="l" defTabSz="685760" rtl="0" eaLnBrk="1" latinLnBrk="0" hangingPunct="1">
        <a:defRPr kumimoji="1" sz="1350" kern="1200">
          <a:solidFill>
            <a:schemeClr val="tx1"/>
          </a:solidFill>
          <a:latin typeface="+mn-lt"/>
          <a:ea typeface="+mn-ea"/>
          <a:cs typeface="+mn-cs"/>
        </a:defRPr>
      </a:lvl6pPr>
      <a:lvl7pPr marL="2057282" algn="l" defTabSz="685760" rtl="0" eaLnBrk="1" latinLnBrk="0" hangingPunct="1">
        <a:defRPr kumimoji="1" sz="1350" kern="1200">
          <a:solidFill>
            <a:schemeClr val="tx1"/>
          </a:solidFill>
          <a:latin typeface="+mn-lt"/>
          <a:ea typeface="+mn-ea"/>
          <a:cs typeface="+mn-cs"/>
        </a:defRPr>
      </a:lvl7pPr>
      <a:lvl8pPr marL="2400163" algn="l" defTabSz="685760" rtl="0" eaLnBrk="1" latinLnBrk="0" hangingPunct="1">
        <a:defRPr kumimoji="1" sz="1350" kern="1200">
          <a:solidFill>
            <a:schemeClr val="tx1"/>
          </a:solidFill>
          <a:latin typeface="+mn-lt"/>
          <a:ea typeface="+mn-ea"/>
          <a:cs typeface="+mn-cs"/>
        </a:defRPr>
      </a:lvl8pPr>
      <a:lvl9pPr marL="2743044" algn="l" defTabSz="68576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360001"/>
            <a:ext cx="5915025" cy="504000"/>
          </a:xfrm>
        </p:spPr>
        <p:txBody>
          <a:bodyPr>
            <a:normAutofit/>
          </a:bodyPr>
          <a:lstStyle/>
          <a:p>
            <a:r>
              <a:rPr lang="ja-JP" altLang="en-US" sz="1600" b="1" dirty="0">
                <a:latin typeface="メイリオ" panose="020B0604030504040204" pitchFamily="50" charset="-128"/>
                <a:ea typeface="メイリオ" panose="020B0604030504040204" pitchFamily="50" charset="-128"/>
              </a:rPr>
              <a:t>①　比較損益計算書</a:t>
            </a:r>
          </a:p>
        </p:txBody>
      </p:sp>
      <p:sp>
        <p:nvSpPr>
          <p:cNvPr id="4" name="タイトル 1"/>
          <p:cNvSpPr txBox="1">
            <a:spLocks/>
          </p:cNvSpPr>
          <p:nvPr/>
        </p:nvSpPr>
        <p:spPr>
          <a:xfrm>
            <a:off x="-12826" y="864001"/>
            <a:ext cx="5915025" cy="360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000" indent="-342000">
              <a:buFont typeface="+mj-lt"/>
              <a:buAutoNum type="romanLcPeriod"/>
            </a:pPr>
            <a:r>
              <a:rPr lang="ja-JP" altLang="en-US" sz="1600" b="1" dirty="0">
                <a:solidFill>
                  <a:srgbClr val="0070C0"/>
                </a:solidFill>
                <a:latin typeface="メイリオ" panose="020B0604030504040204" pitchFamily="50" charset="-128"/>
                <a:ea typeface="メイリオ" panose="020B0604030504040204" pitchFamily="50" charset="-128"/>
              </a:rPr>
              <a:t>港湾施設提供事業</a:t>
            </a:r>
          </a:p>
        </p:txBody>
      </p:sp>
      <p:sp>
        <p:nvSpPr>
          <p:cNvPr id="11"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2" name="テキスト ボックス 11"/>
          <p:cNvSpPr txBox="1"/>
          <p:nvPr/>
        </p:nvSpPr>
        <p:spPr>
          <a:xfrm>
            <a:off x="-21446" y="9676042"/>
            <a:ext cx="312906"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21</a:t>
            </a:r>
            <a:endParaRPr lang="ja-JP" altLang="en-US" sz="8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35004" y="1150836"/>
            <a:ext cx="4852610"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rPr>
              <a:t>大阪港埋立事業との会計内取引の金額を含んでいます。</a:t>
            </a:r>
          </a:p>
        </p:txBody>
      </p:sp>
      <p:pic>
        <p:nvPicPr>
          <p:cNvPr id="5" name="図 4"/>
          <p:cNvPicPr>
            <a:picLocks noChangeAspect="1"/>
          </p:cNvPicPr>
          <p:nvPr/>
        </p:nvPicPr>
        <p:blipFill>
          <a:blip r:embed="rId2"/>
          <a:stretch>
            <a:fillRect/>
          </a:stretch>
        </p:blipFill>
        <p:spPr>
          <a:xfrm>
            <a:off x="233406" y="1458613"/>
            <a:ext cx="6332400" cy="7608178"/>
          </a:xfrm>
          <a:prstGeom prst="rect">
            <a:avLst/>
          </a:prstGeom>
        </p:spPr>
      </p:pic>
    </p:spTree>
    <p:extLst>
      <p:ext uri="{BB962C8B-B14F-4D97-AF65-F5344CB8AC3E}">
        <p14:creationId xmlns:p14="http://schemas.microsoft.com/office/powerpoint/2010/main" val="1717218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noRot="1" noMove="1" noResize="1" noEditPoints="1" noAdjustHandles="1" noChangeArrowheads="1" noChangeShapeType="1"/>
          </p:cNvSpPr>
          <p:nvPr>
            <p:ph type="title"/>
          </p:nvPr>
        </p:nvSpPr>
        <p:spPr>
          <a:xfrm>
            <a:off x="0" y="716147"/>
            <a:ext cx="5915025" cy="360000"/>
          </a:xfrm>
        </p:spPr>
        <p:txBody>
          <a:bodyPr>
            <a:normAutofit/>
          </a:bodyPr>
          <a:lstStyle/>
          <a:p>
            <a:pPr marL="342000" indent="-342000">
              <a:buFont typeface="+mj-lt"/>
              <a:buAutoNum type="romanLcPeriod" startAt="2"/>
            </a:pPr>
            <a:r>
              <a:rPr lang="ja-JP" altLang="en-US" sz="1600" b="1" dirty="0">
                <a:solidFill>
                  <a:srgbClr val="0070C0"/>
                </a:solidFill>
                <a:latin typeface="メイリオ" panose="020B0604030504040204" pitchFamily="50" charset="-128"/>
                <a:ea typeface="メイリオ" panose="020B0604030504040204" pitchFamily="50" charset="-128"/>
              </a:rPr>
              <a:t>大阪港埋立事業</a:t>
            </a:r>
          </a:p>
        </p:txBody>
      </p:sp>
      <p:sp>
        <p:nvSpPr>
          <p:cNvPr id="10"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1" name="テキスト ボックス 10"/>
          <p:cNvSpPr txBox="1"/>
          <p:nvPr/>
        </p:nvSpPr>
        <p:spPr>
          <a:xfrm>
            <a:off x="6577149"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22</a:t>
            </a:r>
          </a:p>
        </p:txBody>
      </p:sp>
      <p:sp>
        <p:nvSpPr>
          <p:cNvPr id="6" name="テキスト ボックス 5"/>
          <p:cNvSpPr txBox="1"/>
          <p:nvPr/>
        </p:nvSpPr>
        <p:spPr>
          <a:xfrm>
            <a:off x="336882" y="1001998"/>
            <a:ext cx="5032147" cy="307777"/>
          </a:xfrm>
          <a:prstGeom prst="rect">
            <a:avLst/>
          </a:prstGeom>
          <a:noFill/>
        </p:spPr>
        <p:txBody>
          <a:bodyPr wrap="non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lang="ja-JP" altLang="en-US" sz="1400" b="1" dirty="0">
                <a:solidFill>
                  <a:srgbClr val="FF0000"/>
                </a:solidFill>
                <a:latin typeface="メイリオ" panose="020B0604030504040204" pitchFamily="50" charset="-128"/>
                <a:ea typeface="メイリオ" panose="020B0604030504040204" pitchFamily="50" charset="-128"/>
              </a:rPr>
              <a:t>港湾施設提供</a:t>
            </a:r>
            <a:r>
              <a:rPr kumimoji="1" lang="ja-JP" altLang="en-US" sz="1400" b="1" dirty="0">
                <a:solidFill>
                  <a:srgbClr val="FF0000"/>
                </a:solidFill>
                <a:latin typeface="メイリオ" panose="020B0604030504040204" pitchFamily="50" charset="-128"/>
                <a:ea typeface="メイリオ" panose="020B0604030504040204" pitchFamily="50" charset="-128"/>
              </a:rPr>
              <a:t>事業との会計内取引の金額を含んでいます。</a:t>
            </a:r>
          </a:p>
        </p:txBody>
      </p:sp>
      <p:pic>
        <p:nvPicPr>
          <p:cNvPr id="3" name="図 2">
            <a:extLst>
              <a:ext uri="{FF2B5EF4-FFF2-40B4-BE49-F238E27FC236}">
                <a16:creationId xmlns:a16="http://schemas.microsoft.com/office/drawing/2014/main" id="{E83007B5-8FA5-CF67-2109-2E85B2521BA8}"/>
              </a:ext>
            </a:extLst>
          </p:cNvPr>
          <p:cNvPicPr preferRelativeResize="0">
            <a:picLocks/>
          </p:cNvPicPr>
          <p:nvPr/>
        </p:nvPicPr>
        <p:blipFill>
          <a:blip r:embed="rId2"/>
          <a:stretch>
            <a:fillRect/>
          </a:stretch>
        </p:blipFill>
        <p:spPr>
          <a:xfrm>
            <a:off x="230400" y="1366800"/>
            <a:ext cx="6397200" cy="8539200"/>
          </a:xfrm>
          <a:prstGeom prst="rect">
            <a:avLst/>
          </a:prstGeom>
        </p:spPr>
      </p:pic>
    </p:spTree>
    <p:extLst>
      <p:ext uri="{BB962C8B-B14F-4D97-AF65-F5344CB8AC3E}">
        <p14:creationId xmlns:p14="http://schemas.microsoft.com/office/powerpoint/2010/main" val="1906827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2827" y="360001"/>
            <a:ext cx="5915025" cy="5040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600" b="1" dirty="0">
                <a:latin typeface="メイリオ" panose="020B0604030504040204" pitchFamily="50" charset="-128"/>
                <a:ea typeface="メイリオ" panose="020B0604030504040204" pitchFamily="50" charset="-128"/>
              </a:rPr>
              <a:t>②　比較貸借対照表</a:t>
            </a:r>
          </a:p>
        </p:txBody>
      </p:sp>
      <p:sp>
        <p:nvSpPr>
          <p:cNvPr id="9"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10" name="テキスト ボックス 9"/>
          <p:cNvSpPr txBox="1"/>
          <p:nvPr/>
        </p:nvSpPr>
        <p:spPr>
          <a:xfrm>
            <a:off x="-12828" y="9690556"/>
            <a:ext cx="312906"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23</a:t>
            </a:r>
            <a:endParaRPr lang="ja-JP" altLang="en-US" sz="8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28267" y="710107"/>
            <a:ext cx="6396383" cy="523220"/>
          </a:xfrm>
          <a:prstGeom prst="rect">
            <a:avLst/>
          </a:prstGeom>
          <a:noFill/>
        </p:spPr>
        <p:txBody>
          <a:bodyPr wrap="square" rtlCol="0">
            <a:spAutoFit/>
          </a:bodyPr>
          <a:lstStyle/>
          <a:p>
            <a:r>
              <a:rPr kumimoji="1" lang="en-US" altLang="ja-JP" sz="1400" b="1" dirty="0">
                <a:solidFill>
                  <a:srgbClr val="FF0000"/>
                </a:solidFill>
                <a:latin typeface="メイリオ" panose="020B0604030504040204" pitchFamily="50" charset="-128"/>
                <a:ea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rPr>
              <a:t>港湾施設提供事業と大阪港埋立事業との間での会計内取引の金額を</a:t>
            </a:r>
            <a:r>
              <a:rPr lang="ja-JP" altLang="en-US" sz="1400" b="1" dirty="0" smtClean="0">
                <a:solidFill>
                  <a:srgbClr val="FF0000"/>
                </a:solidFill>
                <a:latin typeface="メイリオ" panose="020B0604030504040204" pitchFamily="50" charset="-128"/>
                <a:ea typeface="メイリオ" panose="020B0604030504040204" pitchFamily="50" charset="-128"/>
              </a:rPr>
              <a:t>消去</a:t>
            </a:r>
            <a:endParaRPr lang="en-US" altLang="ja-JP" sz="1400" b="1" dirty="0" smtClean="0">
              <a:solidFill>
                <a:srgbClr val="FF0000"/>
              </a:solidFill>
              <a:latin typeface="メイリオ" panose="020B0604030504040204" pitchFamily="50" charset="-128"/>
              <a:ea typeface="メイリオ" panose="020B0604030504040204" pitchFamily="50" charset="-128"/>
            </a:endParaRPr>
          </a:p>
          <a:p>
            <a:r>
              <a:rPr kumimoji="1" lang="en-US" altLang="ja-JP" sz="1400" b="1" dirty="0">
                <a:solidFill>
                  <a:srgbClr val="FF0000"/>
                </a:solidFill>
                <a:latin typeface="メイリオ" panose="020B0604030504040204" pitchFamily="50" charset="-128"/>
                <a:ea typeface="メイリオ" panose="020B0604030504040204" pitchFamily="50" charset="-128"/>
              </a:rPr>
              <a:t> </a:t>
            </a:r>
            <a:r>
              <a:rPr kumimoji="1" lang="en-US" altLang="ja-JP" sz="1400" b="1" dirty="0" smtClean="0">
                <a:solidFill>
                  <a:srgbClr val="FF0000"/>
                </a:solidFill>
                <a:latin typeface="メイリオ" panose="020B0604030504040204" pitchFamily="50" charset="-128"/>
                <a:ea typeface="メイリオ" panose="020B0604030504040204" pitchFamily="50" charset="-128"/>
              </a:rPr>
              <a:t>  </a:t>
            </a:r>
            <a:r>
              <a:rPr kumimoji="1" lang="ja-JP" altLang="en-US" sz="1400" b="1" dirty="0" smtClean="0">
                <a:solidFill>
                  <a:srgbClr val="FF0000"/>
                </a:solidFill>
                <a:latin typeface="メイリオ" panose="020B0604030504040204" pitchFamily="50" charset="-128"/>
                <a:ea typeface="メイリオ" panose="020B0604030504040204" pitchFamily="50" charset="-128"/>
              </a:rPr>
              <a:t>して</a:t>
            </a:r>
            <a:r>
              <a:rPr kumimoji="1" lang="ja-JP" altLang="en-US" sz="1400" b="1" dirty="0">
                <a:solidFill>
                  <a:srgbClr val="FF0000"/>
                </a:solidFill>
                <a:latin typeface="メイリオ" panose="020B0604030504040204" pitchFamily="50" charset="-128"/>
                <a:ea typeface="メイリオ" panose="020B0604030504040204" pitchFamily="50" charset="-128"/>
              </a:rPr>
              <a:t>います。</a:t>
            </a:r>
          </a:p>
        </p:txBody>
      </p:sp>
      <p:pic>
        <p:nvPicPr>
          <p:cNvPr id="2" name="図 1">
            <a:extLst>
              <a:ext uri="{FF2B5EF4-FFF2-40B4-BE49-F238E27FC236}">
                <a16:creationId xmlns:a16="http://schemas.microsoft.com/office/drawing/2014/main" id="{93DA01DF-1961-7C7E-2D53-FCD70A6A8709}"/>
              </a:ext>
            </a:extLst>
          </p:cNvPr>
          <p:cNvPicPr preferRelativeResize="0">
            <a:picLocks/>
          </p:cNvPicPr>
          <p:nvPr/>
        </p:nvPicPr>
        <p:blipFill>
          <a:blip r:embed="rId3"/>
          <a:stretch>
            <a:fillRect/>
          </a:stretch>
        </p:blipFill>
        <p:spPr>
          <a:xfrm>
            <a:off x="241200" y="1214107"/>
            <a:ext cx="6375600" cy="8456400"/>
          </a:xfrm>
          <a:prstGeom prst="rect">
            <a:avLst/>
          </a:prstGeom>
        </p:spPr>
      </p:pic>
    </p:spTree>
    <p:extLst>
      <p:ext uri="{BB962C8B-B14F-4D97-AF65-F5344CB8AC3E}">
        <p14:creationId xmlns:p14="http://schemas.microsoft.com/office/powerpoint/2010/main" val="449899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4347407"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lgn="r">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9" name="テキスト ボックス 8"/>
          <p:cNvSpPr txBox="1"/>
          <p:nvPr/>
        </p:nvSpPr>
        <p:spPr>
          <a:xfrm>
            <a:off x="6555882" y="9690556"/>
            <a:ext cx="312906" cy="215444"/>
          </a:xfrm>
          <a:prstGeom prst="rect">
            <a:avLst/>
          </a:prstGeom>
          <a:gradFill flip="none" rotWithShape="1">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2700000" scaled="1"/>
            <a:tileRect/>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24</a:t>
            </a:r>
          </a:p>
        </p:txBody>
      </p:sp>
      <p:pic>
        <p:nvPicPr>
          <p:cNvPr id="3" name="図 2">
            <a:extLst>
              <a:ext uri="{FF2B5EF4-FFF2-40B4-BE49-F238E27FC236}">
                <a16:creationId xmlns:a16="http://schemas.microsoft.com/office/drawing/2014/main" id="{15DDD1B4-1B60-AE7D-7684-9F300B7C6025}"/>
              </a:ext>
            </a:extLst>
          </p:cNvPr>
          <p:cNvPicPr preferRelativeResize="0">
            <a:picLocks/>
          </p:cNvPicPr>
          <p:nvPr/>
        </p:nvPicPr>
        <p:blipFill>
          <a:blip r:embed="rId2"/>
          <a:stretch>
            <a:fillRect/>
          </a:stretch>
        </p:blipFill>
        <p:spPr>
          <a:xfrm>
            <a:off x="241200" y="575678"/>
            <a:ext cx="6375600" cy="8899200"/>
          </a:xfrm>
          <a:prstGeom prst="rect">
            <a:avLst/>
          </a:prstGeom>
        </p:spPr>
      </p:pic>
    </p:spTree>
    <p:extLst>
      <p:ext uri="{BB962C8B-B14F-4D97-AF65-F5344CB8AC3E}">
        <p14:creationId xmlns:p14="http://schemas.microsoft.com/office/powerpoint/2010/main" val="2567851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12826" y="360001"/>
            <a:ext cx="5915025" cy="504000"/>
          </a:xfrm>
          <a:prstGeom prst="rect">
            <a:avLst/>
          </a:prstGeom>
        </p:spPr>
        <p:txBody>
          <a:bodyPr anchor="ctr" anchorCtr="0">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ea"/>
              <a:buAutoNum type="circleNumDbPlain" startAt="3"/>
            </a:pPr>
            <a:r>
              <a:rPr lang="ja-JP" altLang="en-US" sz="1600" b="1" dirty="0">
                <a:latin typeface="メイリオ" panose="020B0604030504040204" pitchFamily="50" charset="-128"/>
                <a:ea typeface="メイリオ" panose="020B0604030504040204" pitchFamily="50" charset="-128"/>
              </a:rPr>
              <a:t>キャッシュ・フロー計算書</a:t>
            </a:r>
          </a:p>
        </p:txBody>
      </p:sp>
      <p:sp>
        <p:nvSpPr>
          <p:cNvPr id="7" name="タイトル 1"/>
          <p:cNvSpPr txBox="1">
            <a:spLocks/>
          </p:cNvSpPr>
          <p:nvPr/>
        </p:nvSpPr>
        <p:spPr>
          <a:xfrm>
            <a:off x="-1" y="1"/>
            <a:ext cx="2520000" cy="360000"/>
          </a:xfrm>
          <a:prstGeom prst="rect">
            <a:avLst/>
          </a:prstGeom>
          <a:gradFill flip="none" rotWithShape="1">
            <a:gsLst>
              <a:gs pos="46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tileRect/>
          </a:gradFill>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342900" indent="-342900">
              <a:buFont typeface="+mj-lt"/>
              <a:buAutoNum type="arabicPeriod" startAt="7"/>
            </a:pPr>
            <a:r>
              <a:rPr lang="ja-JP" altLang="en-US" sz="1600" b="1" dirty="0">
                <a:latin typeface="メイリオ" panose="020B0604030504040204" pitchFamily="50" charset="-128"/>
                <a:ea typeface="メイリオ" panose="020B0604030504040204" pitchFamily="50" charset="-128"/>
              </a:rPr>
              <a:t>財務諸表</a:t>
            </a:r>
          </a:p>
        </p:txBody>
      </p:sp>
      <p:sp>
        <p:nvSpPr>
          <p:cNvPr id="8" name="テキスト ボックス 7"/>
          <p:cNvSpPr txBox="1"/>
          <p:nvPr/>
        </p:nvSpPr>
        <p:spPr>
          <a:xfrm>
            <a:off x="-12827" y="9690556"/>
            <a:ext cx="312907" cy="215444"/>
          </a:xfrm>
          <a:prstGeom prst="rect">
            <a:avLst/>
          </a:prstGeom>
          <a:gradFill>
            <a:gsLst>
              <a:gs pos="22000">
                <a:schemeClr val="accent1">
                  <a:alpha val="37000"/>
                  <a:lumMod val="0"/>
                  <a:lumOff val="100000"/>
                </a:schemeClr>
              </a:gs>
              <a:gs pos="82000">
                <a:schemeClr val="accent1">
                  <a:lumMod val="45000"/>
                  <a:lumOff val="55000"/>
                </a:schemeClr>
              </a:gs>
              <a:gs pos="96000">
                <a:schemeClr val="accent1">
                  <a:lumMod val="45000"/>
                  <a:lumOff val="55000"/>
                </a:schemeClr>
              </a:gs>
              <a:gs pos="100000">
                <a:schemeClr val="accent1">
                  <a:lumMod val="30000"/>
                  <a:lumOff val="70000"/>
                </a:schemeClr>
              </a:gs>
            </a:gsLst>
            <a:lin ang="8100000" scaled="1"/>
          </a:gradFill>
        </p:spPr>
        <p:txBody>
          <a:bodyPr wrap="none" rtlCol="0">
            <a:spAutoFit/>
          </a:bodyPr>
          <a:lstStyle/>
          <a:p>
            <a:pPr algn="ctr"/>
            <a:r>
              <a:rPr lang="en-US" altLang="ja-JP" sz="800" dirty="0">
                <a:latin typeface="メイリオ" panose="020B0604030504040204" pitchFamily="50" charset="-128"/>
                <a:ea typeface="メイリオ" panose="020B0604030504040204" pitchFamily="50" charset="-128"/>
              </a:rPr>
              <a:t>25</a:t>
            </a:r>
            <a:endParaRPr lang="ja-JP" altLang="en-US" sz="800" dirty="0">
              <a:latin typeface="メイリオ" panose="020B0604030504040204" pitchFamily="50" charset="-128"/>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143627" y="720001"/>
            <a:ext cx="6627600" cy="7977564"/>
          </a:xfrm>
          <a:prstGeom prst="rect">
            <a:avLst/>
          </a:prstGeom>
        </p:spPr>
      </p:pic>
    </p:spTree>
    <p:extLst>
      <p:ext uri="{BB962C8B-B14F-4D97-AF65-F5344CB8AC3E}">
        <p14:creationId xmlns:p14="http://schemas.microsoft.com/office/powerpoint/2010/main" val="4174164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281819"/>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12383</TotalTime>
  <Words>87</Words>
  <PresentationFormat>A4 210 x 297 mm</PresentationFormat>
  <Paragraphs>20</Paragraphs>
  <Slides>6</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ＭＳ Ｐゴシック</vt:lpstr>
      <vt:lpstr>メイリオ</vt:lpstr>
      <vt:lpstr>Arial</vt:lpstr>
      <vt:lpstr>Calibri</vt:lpstr>
      <vt:lpstr>Calibri Light</vt:lpstr>
      <vt:lpstr>Office Theme</vt:lpstr>
      <vt:lpstr>①　比較損益計算書</vt:lpstr>
      <vt:lpstr>大阪港埋立事業</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2022-08-15T02:23:21Z</cp:lastPrinted>
  <dcterms:created xsi:type="dcterms:W3CDTF">2018-06-22T04:32:12Z</dcterms:created>
  <dcterms:modified xsi:type="dcterms:W3CDTF">2022-08-24T02:46:17Z</dcterms:modified>
</cp:coreProperties>
</file>