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3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26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1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75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40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0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69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4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50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14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60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F3BF4-EEC9-43E0-9C4E-4EB42543452B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6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/>
          <p:cNvGrpSpPr/>
          <p:nvPr/>
        </p:nvGrpSpPr>
        <p:grpSpPr>
          <a:xfrm>
            <a:off x="501650" y="6489704"/>
            <a:ext cx="1647825" cy="1604606"/>
            <a:chOff x="558800" y="6191035"/>
            <a:chExt cx="1647825" cy="1604606"/>
          </a:xfrm>
          <a:noFill/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7400" y="6443091"/>
              <a:ext cx="1419225" cy="1352550"/>
            </a:xfrm>
            <a:prstGeom prst="rect">
              <a:avLst/>
            </a:prstGeom>
            <a:grpFill/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 rotWithShape="1">
            <a:blip r:embed="rId3"/>
            <a:srcRect l="78956" t="19810"/>
            <a:stretch/>
          </p:blipFill>
          <p:spPr>
            <a:xfrm>
              <a:off x="1100137" y="6191035"/>
              <a:ext cx="396875" cy="252056"/>
            </a:xfrm>
            <a:prstGeom prst="rect">
              <a:avLst/>
            </a:prstGeom>
            <a:grpFill/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8800" y="6749686"/>
              <a:ext cx="228600" cy="390525"/>
            </a:xfrm>
            <a:prstGeom prst="rect">
              <a:avLst/>
            </a:prstGeom>
            <a:grpFill/>
          </p:spPr>
        </p:pic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119" y="699731"/>
            <a:ext cx="2101816" cy="350303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2352929" y="6221040"/>
            <a:ext cx="4256514" cy="2567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2602453" y="6482317"/>
            <a:ext cx="673962" cy="3065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327031" y="1194954"/>
            <a:ext cx="2230260" cy="3446187"/>
          </a:xfrm>
          <a:custGeom>
            <a:avLst/>
            <a:gdLst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64080 h 3474720"/>
              <a:gd name="connsiteX8" fmla="*/ 312420 w 2034540"/>
              <a:gd name="connsiteY8" fmla="*/ 1470660 h 3474720"/>
              <a:gd name="connsiteX9" fmla="*/ 952500 w 2034540"/>
              <a:gd name="connsiteY9" fmla="*/ 1485900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64080 h 3474720"/>
              <a:gd name="connsiteX8" fmla="*/ 331470 w 2034540"/>
              <a:gd name="connsiteY8" fmla="*/ 1450709 h 3474720"/>
              <a:gd name="connsiteX9" fmla="*/ 952500 w 2034540"/>
              <a:gd name="connsiteY9" fmla="*/ 1485900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6408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54305 w 2034540"/>
              <a:gd name="connsiteY7" fmla="*/ 2139141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4413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58315 w 2034540"/>
              <a:gd name="connsiteY2" fmla="*/ 1033689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4413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58315 w 2034540"/>
              <a:gd name="connsiteY2" fmla="*/ 1033689 h 3474720"/>
              <a:gd name="connsiteX3" fmla="*/ 1965008 w 2034540"/>
              <a:gd name="connsiteY3" fmla="*/ 1526356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4413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504648"/>
              <a:gd name="connsiteX1" fmla="*/ 2034540 w 2034540"/>
              <a:gd name="connsiteY1" fmla="*/ 15240 h 3504648"/>
              <a:gd name="connsiteX2" fmla="*/ 1758315 w 2034540"/>
              <a:gd name="connsiteY2" fmla="*/ 1033689 h 3504648"/>
              <a:gd name="connsiteX3" fmla="*/ 1965008 w 2034540"/>
              <a:gd name="connsiteY3" fmla="*/ 1526356 h 3504648"/>
              <a:gd name="connsiteX4" fmla="*/ 1335405 w 2034540"/>
              <a:gd name="connsiteY4" fmla="*/ 3504648 h 3504648"/>
              <a:gd name="connsiteX5" fmla="*/ 0 w 2034540"/>
              <a:gd name="connsiteY5" fmla="*/ 3070860 h 3504648"/>
              <a:gd name="connsiteX6" fmla="*/ 259080 w 2034540"/>
              <a:gd name="connsiteY6" fmla="*/ 2179320 h 3504648"/>
              <a:gd name="connsiteX7" fmla="*/ 144780 w 2034540"/>
              <a:gd name="connsiteY7" fmla="*/ 2144130 h 3504648"/>
              <a:gd name="connsiteX8" fmla="*/ 331470 w 2034540"/>
              <a:gd name="connsiteY8" fmla="*/ 1450709 h 3504648"/>
              <a:gd name="connsiteX9" fmla="*/ 962025 w 2034540"/>
              <a:gd name="connsiteY9" fmla="*/ 1470936 h 3504648"/>
              <a:gd name="connsiteX10" fmla="*/ 1249680 w 2034540"/>
              <a:gd name="connsiteY10" fmla="*/ 998220 h 3504648"/>
              <a:gd name="connsiteX11" fmla="*/ 1508760 w 2034540"/>
              <a:gd name="connsiteY11" fmla="*/ 121920 h 3504648"/>
              <a:gd name="connsiteX12" fmla="*/ 1424940 w 2034540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35267 w 2010727"/>
              <a:gd name="connsiteY6" fmla="*/ 2179320 h 3504648"/>
              <a:gd name="connsiteX7" fmla="*/ 120967 w 2010727"/>
              <a:gd name="connsiteY7" fmla="*/ 2144130 h 3504648"/>
              <a:gd name="connsiteX8" fmla="*/ 307657 w 2010727"/>
              <a:gd name="connsiteY8" fmla="*/ 1450709 h 3504648"/>
              <a:gd name="connsiteX9" fmla="*/ 938212 w 2010727"/>
              <a:gd name="connsiteY9" fmla="*/ 1470936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07657 w 2010727"/>
              <a:gd name="connsiteY8" fmla="*/ 1450709 h 3504648"/>
              <a:gd name="connsiteX9" fmla="*/ 938212 w 2010727"/>
              <a:gd name="connsiteY9" fmla="*/ 1470936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31469 w 2010727"/>
              <a:gd name="connsiteY8" fmla="*/ 1450709 h 3504648"/>
              <a:gd name="connsiteX9" fmla="*/ 938212 w 2010727"/>
              <a:gd name="connsiteY9" fmla="*/ 1470936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31469 w 2010727"/>
              <a:gd name="connsiteY8" fmla="*/ 1450709 h 3504648"/>
              <a:gd name="connsiteX9" fmla="*/ 952500 w 2010727"/>
              <a:gd name="connsiteY9" fmla="*/ 1485899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31469 w 2010727"/>
              <a:gd name="connsiteY8" fmla="*/ 1450709 h 3504648"/>
              <a:gd name="connsiteX9" fmla="*/ 952500 w 2010727"/>
              <a:gd name="connsiteY9" fmla="*/ 1485899 h 3504648"/>
              <a:gd name="connsiteX10" fmla="*/ 1240154 w 2010727"/>
              <a:gd name="connsiteY10" fmla="*/ 1003208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34502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54317 w 2001202"/>
              <a:gd name="connsiteY6" fmla="*/ 2179320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10690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54317 w 2001202"/>
              <a:gd name="connsiteY6" fmla="*/ 2179320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10690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54317 w 2001202"/>
              <a:gd name="connsiteY6" fmla="*/ 2198693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10690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62864 w 2001202"/>
              <a:gd name="connsiteY6" fmla="*/ 2189007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01202" h="3504648">
                <a:moveTo>
                  <a:pt x="1401127" y="0"/>
                </a:moveTo>
                <a:lnTo>
                  <a:pt x="2001202" y="10251"/>
                </a:lnTo>
                <a:lnTo>
                  <a:pt x="1710690" y="1033689"/>
                </a:lnTo>
                <a:lnTo>
                  <a:pt x="1941195" y="1526356"/>
                </a:lnTo>
                <a:lnTo>
                  <a:pt x="1311592" y="3504648"/>
                </a:lnTo>
                <a:lnTo>
                  <a:pt x="0" y="3070860"/>
                </a:lnTo>
                <a:lnTo>
                  <a:pt x="262864" y="2189007"/>
                </a:lnTo>
                <a:lnTo>
                  <a:pt x="120967" y="2144130"/>
                </a:lnTo>
                <a:lnTo>
                  <a:pt x="331469" y="1450709"/>
                </a:lnTo>
                <a:lnTo>
                  <a:pt x="952500" y="1485899"/>
                </a:lnTo>
                <a:lnTo>
                  <a:pt x="1240154" y="1003208"/>
                </a:lnTo>
                <a:lnTo>
                  <a:pt x="1484947" y="121920"/>
                </a:lnTo>
                <a:lnTo>
                  <a:pt x="1401127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303313" y="3208190"/>
            <a:ext cx="79402" cy="73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268274" y="1225945"/>
            <a:ext cx="806758" cy="78476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095959" y="1224665"/>
            <a:ext cx="806758" cy="78476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2263089" y="2025843"/>
            <a:ext cx="806758" cy="78476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1725900" y="1204320"/>
            <a:ext cx="3830542" cy="1470480"/>
          </a:xfrm>
          <a:custGeom>
            <a:avLst/>
            <a:gdLst>
              <a:gd name="connsiteX0" fmla="*/ 0 w 3276600"/>
              <a:gd name="connsiteY0" fmla="*/ 57150 h 1447800"/>
              <a:gd name="connsiteX1" fmla="*/ 57150 w 3276600"/>
              <a:gd name="connsiteY1" fmla="*/ 57150 h 1447800"/>
              <a:gd name="connsiteX2" fmla="*/ 1457325 w 3276600"/>
              <a:gd name="connsiteY2" fmla="*/ 104775 h 1447800"/>
              <a:gd name="connsiteX3" fmla="*/ 1524000 w 3276600"/>
              <a:gd name="connsiteY3" fmla="*/ 0 h 1447800"/>
              <a:gd name="connsiteX4" fmla="*/ 3276600 w 3276600"/>
              <a:gd name="connsiteY4" fmla="*/ 0 h 1447800"/>
              <a:gd name="connsiteX5" fmla="*/ 3000375 w 3276600"/>
              <a:gd name="connsiteY5" fmla="*/ 1000125 h 1447800"/>
              <a:gd name="connsiteX6" fmla="*/ 3190875 w 3276600"/>
              <a:gd name="connsiteY6" fmla="*/ 1447800 h 1447800"/>
              <a:gd name="connsiteX7" fmla="*/ 1476375 w 3276600"/>
              <a:gd name="connsiteY7" fmla="*/ 1362075 h 1447800"/>
              <a:gd name="connsiteX8" fmla="*/ 1400175 w 3276600"/>
              <a:gd name="connsiteY8" fmla="*/ 942975 h 1447800"/>
              <a:gd name="connsiteX9" fmla="*/ 57150 w 3276600"/>
              <a:gd name="connsiteY9" fmla="*/ 866775 h 1447800"/>
              <a:gd name="connsiteX10" fmla="*/ 85725 w 3276600"/>
              <a:gd name="connsiteY10" fmla="*/ 466725 h 1447800"/>
              <a:gd name="connsiteX11" fmla="*/ 0 w 3276600"/>
              <a:gd name="connsiteY11" fmla="*/ 57150 h 1447800"/>
              <a:gd name="connsiteX0" fmla="*/ 0 w 3276600"/>
              <a:gd name="connsiteY0" fmla="*/ 57150 h 1447800"/>
              <a:gd name="connsiteX1" fmla="*/ 57150 w 3276600"/>
              <a:gd name="connsiteY1" fmla="*/ 57150 h 1447800"/>
              <a:gd name="connsiteX2" fmla="*/ 1457325 w 3276600"/>
              <a:gd name="connsiteY2" fmla="*/ 104775 h 1447800"/>
              <a:gd name="connsiteX3" fmla="*/ 1524000 w 3276600"/>
              <a:gd name="connsiteY3" fmla="*/ 0 h 1447800"/>
              <a:gd name="connsiteX4" fmla="*/ 3276600 w 3276600"/>
              <a:gd name="connsiteY4" fmla="*/ 0 h 1447800"/>
              <a:gd name="connsiteX5" fmla="*/ 2987675 w 3276600"/>
              <a:gd name="connsiteY5" fmla="*/ 1031875 h 1447800"/>
              <a:gd name="connsiteX6" fmla="*/ 3190875 w 3276600"/>
              <a:gd name="connsiteY6" fmla="*/ 1447800 h 1447800"/>
              <a:gd name="connsiteX7" fmla="*/ 1476375 w 3276600"/>
              <a:gd name="connsiteY7" fmla="*/ 1362075 h 1447800"/>
              <a:gd name="connsiteX8" fmla="*/ 1400175 w 3276600"/>
              <a:gd name="connsiteY8" fmla="*/ 942975 h 1447800"/>
              <a:gd name="connsiteX9" fmla="*/ 57150 w 3276600"/>
              <a:gd name="connsiteY9" fmla="*/ 866775 h 1447800"/>
              <a:gd name="connsiteX10" fmla="*/ 85725 w 3276600"/>
              <a:gd name="connsiteY10" fmla="*/ 466725 h 1447800"/>
              <a:gd name="connsiteX11" fmla="*/ 0 w 3276600"/>
              <a:gd name="connsiteY11" fmla="*/ 57150 h 1447800"/>
              <a:gd name="connsiteX0" fmla="*/ 0 w 3276600"/>
              <a:gd name="connsiteY0" fmla="*/ 57150 h 1495425"/>
              <a:gd name="connsiteX1" fmla="*/ 57150 w 3276600"/>
              <a:gd name="connsiteY1" fmla="*/ 57150 h 1495425"/>
              <a:gd name="connsiteX2" fmla="*/ 1457325 w 3276600"/>
              <a:gd name="connsiteY2" fmla="*/ 104775 h 1495425"/>
              <a:gd name="connsiteX3" fmla="*/ 1524000 w 3276600"/>
              <a:gd name="connsiteY3" fmla="*/ 0 h 1495425"/>
              <a:gd name="connsiteX4" fmla="*/ 3276600 w 3276600"/>
              <a:gd name="connsiteY4" fmla="*/ 0 h 1495425"/>
              <a:gd name="connsiteX5" fmla="*/ 2987675 w 3276600"/>
              <a:gd name="connsiteY5" fmla="*/ 1031875 h 1495425"/>
              <a:gd name="connsiteX6" fmla="*/ 3209925 w 3276600"/>
              <a:gd name="connsiteY6" fmla="*/ 1495425 h 1495425"/>
              <a:gd name="connsiteX7" fmla="*/ 1476375 w 3276600"/>
              <a:gd name="connsiteY7" fmla="*/ 1362075 h 1495425"/>
              <a:gd name="connsiteX8" fmla="*/ 1400175 w 3276600"/>
              <a:gd name="connsiteY8" fmla="*/ 942975 h 1495425"/>
              <a:gd name="connsiteX9" fmla="*/ 57150 w 3276600"/>
              <a:gd name="connsiteY9" fmla="*/ 866775 h 1495425"/>
              <a:gd name="connsiteX10" fmla="*/ 85725 w 3276600"/>
              <a:gd name="connsiteY10" fmla="*/ 466725 h 1495425"/>
              <a:gd name="connsiteX11" fmla="*/ 0 w 3276600"/>
              <a:gd name="connsiteY11" fmla="*/ 57150 h 1495425"/>
              <a:gd name="connsiteX0" fmla="*/ 0 w 3276600"/>
              <a:gd name="connsiteY0" fmla="*/ 57150 h 1495425"/>
              <a:gd name="connsiteX1" fmla="*/ 57150 w 3276600"/>
              <a:gd name="connsiteY1" fmla="*/ 57150 h 1495425"/>
              <a:gd name="connsiteX2" fmla="*/ 1457325 w 3276600"/>
              <a:gd name="connsiteY2" fmla="*/ 104775 h 1495425"/>
              <a:gd name="connsiteX3" fmla="*/ 1524000 w 3276600"/>
              <a:gd name="connsiteY3" fmla="*/ 0 h 1495425"/>
              <a:gd name="connsiteX4" fmla="*/ 3276600 w 3276600"/>
              <a:gd name="connsiteY4" fmla="*/ 0 h 1495425"/>
              <a:gd name="connsiteX5" fmla="*/ 2987675 w 3276600"/>
              <a:gd name="connsiteY5" fmla="*/ 1031875 h 1495425"/>
              <a:gd name="connsiteX6" fmla="*/ 3209925 w 3276600"/>
              <a:gd name="connsiteY6" fmla="*/ 1495425 h 1495425"/>
              <a:gd name="connsiteX7" fmla="*/ 1470025 w 3276600"/>
              <a:gd name="connsiteY7" fmla="*/ 1438275 h 1495425"/>
              <a:gd name="connsiteX8" fmla="*/ 1400175 w 3276600"/>
              <a:gd name="connsiteY8" fmla="*/ 942975 h 1495425"/>
              <a:gd name="connsiteX9" fmla="*/ 57150 w 3276600"/>
              <a:gd name="connsiteY9" fmla="*/ 866775 h 1495425"/>
              <a:gd name="connsiteX10" fmla="*/ 85725 w 3276600"/>
              <a:gd name="connsiteY10" fmla="*/ 466725 h 1495425"/>
              <a:gd name="connsiteX11" fmla="*/ 0 w 3276600"/>
              <a:gd name="connsiteY11" fmla="*/ 57150 h 1495425"/>
              <a:gd name="connsiteX0" fmla="*/ 0 w 3454400"/>
              <a:gd name="connsiteY0" fmla="*/ 50800 h 1495425"/>
              <a:gd name="connsiteX1" fmla="*/ 234950 w 3454400"/>
              <a:gd name="connsiteY1" fmla="*/ 57150 h 1495425"/>
              <a:gd name="connsiteX2" fmla="*/ 1635125 w 3454400"/>
              <a:gd name="connsiteY2" fmla="*/ 104775 h 1495425"/>
              <a:gd name="connsiteX3" fmla="*/ 1701800 w 3454400"/>
              <a:gd name="connsiteY3" fmla="*/ 0 h 1495425"/>
              <a:gd name="connsiteX4" fmla="*/ 3454400 w 3454400"/>
              <a:gd name="connsiteY4" fmla="*/ 0 h 1495425"/>
              <a:gd name="connsiteX5" fmla="*/ 3165475 w 3454400"/>
              <a:gd name="connsiteY5" fmla="*/ 1031875 h 1495425"/>
              <a:gd name="connsiteX6" fmla="*/ 3387725 w 3454400"/>
              <a:gd name="connsiteY6" fmla="*/ 1495425 h 1495425"/>
              <a:gd name="connsiteX7" fmla="*/ 1647825 w 3454400"/>
              <a:gd name="connsiteY7" fmla="*/ 1438275 h 1495425"/>
              <a:gd name="connsiteX8" fmla="*/ 1577975 w 3454400"/>
              <a:gd name="connsiteY8" fmla="*/ 942975 h 1495425"/>
              <a:gd name="connsiteX9" fmla="*/ 234950 w 3454400"/>
              <a:gd name="connsiteY9" fmla="*/ 866775 h 1495425"/>
              <a:gd name="connsiteX10" fmla="*/ 263525 w 3454400"/>
              <a:gd name="connsiteY10" fmla="*/ 466725 h 1495425"/>
              <a:gd name="connsiteX11" fmla="*/ 0 w 3454400"/>
              <a:gd name="connsiteY11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263525 w 3454400"/>
              <a:gd name="connsiteY9" fmla="*/ 466725 h 1495425"/>
              <a:gd name="connsiteX10" fmla="*/ 0 w 3454400"/>
              <a:gd name="connsiteY10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263525 w 3454400"/>
              <a:gd name="connsiteY9" fmla="*/ 466725 h 1495425"/>
              <a:gd name="connsiteX10" fmla="*/ 0 w 3454400"/>
              <a:gd name="connsiteY10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76200 w 3454400"/>
              <a:gd name="connsiteY9" fmla="*/ 447675 h 1495425"/>
              <a:gd name="connsiteX10" fmla="*/ 0 w 3454400"/>
              <a:gd name="connsiteY10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76200 w 3454400"/>
              <a:gd name="connsiteY9" fmla="*/ 447675 h 1495425"/>
              <a:gd name="connsiteX10" fmla="*/ 20447 w 3454400"/>
              <a:gd name="connsiteY10" fmla="*/ 158750 h 1495425"/>
              <a:gd name="connsiteX11" fmla="*/ 0 w 3454400"/>
              <a:gd name="connsiteY11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76200 w 3454400"/>
              <a:gd name="connsiteY9" fmla="*/ 447675 h 1495425"/>
              <a:gd name="connsiteX10" fmla="*/ 17272 w 3454400"/>
              <a:gd name="connsiteY10" fmla="*/ 63500 h 1495425"/>
              <a:gd name="connsiteX11" fmla="*/ 0 w 3454400"/>
              <a:gd name="connsiteY11" fmla="*/ 50800 h 1495425"/>
              <a:gd name="connsiteX0" fmla="*/ 0 w 3437128"/>
              <a:gd name="connsiteY0" fmla="*/ 63500 h 1495425"/>
              <a:gd name="connsiteX1" fmla="*/ 1617853 w 3437128"/>
              <a:gd name="connsiteY1" fmla="*/ 104775 h 1495425"/>
              <a:gd name="connsiteX2" fmla="*/ 1684528 w 3437128"/>
              <a:gd name="connsiteY2" fmla="*/ 0 h 1495425"/>
              <a:gd name="connsiteX3" fmla="*/ 3437128 w 3437128"/>
              <a:gd name="connsiteY3" fmla="*/ 0 h 1495425"/>
              <a:gd name="connsiteX4" fmla="*/ 3148203 w 3437128"/>
              <a:gd name="connsiteY4" fmla="*/ 1031875 h 1495425"/>
              <a:gd name="connsiteX5" fmla="*/ 3370453 w 3437128"/>
              <a:gd name="connsiteY5" fmla="*/ 1495425 h 1495425"/>
              <a:gd name="connsiteX6" fmla="*/ 1630553 w 3437128"/>
              <a:gd name="connsiteY6" fmla="*/ 1438275 h 1495425"/>
              <a:gd name="connsiteX7" fmla="*/ 1560703 w 3437128"/>
              <a:gd name="connsiteY7" fmla="*/ 942975 h 1495425"/>
              <a:gd name="connsiteX8" fmla="*/ 217678 w 3437128"/>
              <a:gd name="connsiteY8" fmla="*/ 866775 h 1495425"/>
              <a:gd name="connsiteX9" fmla="*/ 58928 w 3437128"/>
              <a:gd name="connsiteY9" fmla="*/ 447675 h 1495425"/>
              <a:gd name="connsiteX10" fmla="*/ 0 w 3437128"/>
              <a:gd name="connsiteY10" fmla="*/ 63500 h 1495425"/>
              <a:gd name="connsiteX0" fmla="*/ 0 w 3437128"/>
              <a:gd name="connsiteY0" fmla="*/ 63500 h 1495425"/>
              <a:gd name="connsiteX1" fmla="*/ 1617853 w 3437128"/>
              <a:gd name="connsiteY1" fmla="*/ 104775 h 1495425"/>
              <a:gd name="connsiteX2" fmla="*/ 1684528 w 3437128"/>
              <a:gd name="connsiteY2" fmla="*/ 0 h 1495425"/>
              <a:gd name="connsiteX3" fmla="*/ 3437128 w 3437128"/>
              <a:gd name="connsiteY3" fmla="*/ 0 h 1495425"/>
              <a:gd name="connsiteX4" fmla="*/ 3148203 w 3437128"/>
              <a:gd name="connsiteY4" fmla="*/ 1031875 h 1495425"/>
              <a:gd name="connsiteX5" fmla="*/ 3370453 w 3437128"/>
              <a:gd name="connsiteY5" fmla="*/ 1495425 h 1495425"/>
              <a:gd name="connsiteX6" fmla="*/ 1630553 w 3437128"/>
              <a:gd name="connsiteY6" fmla="*/ 1438275 h 1495425"/>
              <a:gd name="connsiteX7" fmla="*/ 1560703 w 3437128"/>
              <a:gd name="connsiteY7" fmla="*/ 942975 h 1495425"/>
              <a:gd name="connsiteX8" fmla="*/ 70040 w 3437128"/>
              <a:gd name="connsiteY8" fmla="*/ 895350 h 1495425"/>
              <a:gd name="connsiteX9" fmla="*/ 58928 w 3437128"/>
              <a:gd name="connsiteY9" fmla="*/ 447675 h 1495425"/>
              <a:gd name="connsiteX10" fmla="*/ 0 w 3437128"/>
              <a:gd name="connsiteY10" fmla="*/ 6350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37128" h="1495425">
                <a:moveTo>
                  <a:pt x="0" y="63500"/>
                </a:moveTo>
                <a:lnTo>
                  <a:pt x="1617853" y="104775"/>
                </a:lnTo>
                <a:lnTo>
                  <a:pt x="1684528" y="0"/>
                </a:lnTo>
                <a:lnTo>
                  <a:pt x="3437128" y="0"/>
                </a:lnTo>
                <a:lnTo>
                  <a:pt x="3148203" y="1031875"/>
                </a:lnTo>
                <a:lnTo>
                  <a:pt x="3370453" y="1495425"/>
                </a:lnTo>
                <a:lnTo>
                  <a:pt x="1630553" y="1438275"/>
                </a:lnTo>
                <a:lnTo>
                  <a:pt x="1560703" y="942975"/>
                </a:lnTo>
                <a:lnTo>
                  <a:pt x="70040" y="895350"/>
                </a:lnTo>
                <a:lnTo>
                  <a:pt x="58928" y="447675"/>
                </a:lnTo>
                <a:lnTo>
                  <a:pt x="0" y="63500"/>
                </a:lnTo>
                <a:close/>
              </a:path>
            </a:pathLst>
          </a:custGeom>
          <a:noFill/>
          <a:ln w="19050"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1713487" y="1190621"/>
            <a:ext cx="3853656" cy="3460951"/>
          </a:xfrm>
          <a:custGeom>
            <a:avLst/>
            <a:gdLst>
              <a:gd name="connsiteX0" fmla="*/ 0 w 3857625"/>
              <a:gd name="connsiteY0" fmla="*/ 0 h 1119188"/>
              <a:gd name="connsiteX1" fmla="*/ 3857625 w 3857625"/>
              <a:gd name="connsiteY1" fmla="*/ 14288 h 1119188"/>
              <a:gd name="connsiteX2" fmla="*/ 3519487 w 3857625"/>
              <a:gd name="connsiteY2" fmla="*/ 1119188 h 1119188"/>
              <a:gd name="connsiteX3" fmla="*/ 0 w 3857625"/>
              <a:gd name="connsiteY3" fmla="*/ 0 h 1119188"/>
              <a:gd name="connsiteX0" fmla="*/ 0 w 3857625"/>
              <a:gd name="connsiteY0" fmla="*/ 0 h 1119188"/>
              <a:gd name="connsiteX1" fmla="*/ 3857625 w 3857625"/>
              <a:gd name="connsiteY1" fmla="*/ 14288 h 1119188"/>
              <a:gd name="connsiteX2" fmla="*/ 3519487 w 3857625"/>
              <a:gd name="connsiteY2" fmla="*/ 1119188 h 1119188"/>
              <a:gd name="connsiteX3" fmla="*/ 361950 w 3857625"/>
              <a:gd name="connsiteY3" fmla="*/ 123825 h 1119188"/>
              <a:gd name="connsiteX4" fmla="*/ 0 w 3857625"/>
              <a:gd name="connsiteY4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0 w 3881437"/>
              <a:gd name="connsiteY3" fmla="*/ 76200 h 1119188"/>
              <a:gd name="connsiteX4" fmla="*/ 23812 w 3881437"/>
              <a:gd name="connsiteY4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400049 w 3881437"/>
              <a:gd name="connsiteY3" fmla="*/ 200025 h 1119188"/>
              <a:gd name="connsiteX4" fmla="*/ 0 w 3881437"/>
              <a:gd name="connsiteY4" fmla="*/ 76200 h 1119188"/>
              <a:gd name="connsiteX5" fmla="*/ 23812 w 3881437"/>
              <a:gd name="connsiteY5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400049 w 3881437"/>
              <a:gd name="connsiteY3" fmla="*/ 200025 h 1119188"/>
              <a:gd name="connsiteX4" fmla="*/ 0 w 3881437"/>
              <a:gd name="connsiteY4" fmla="*/ 76200 h 1119188"/>
              <a:gd name="connsiteX5" fmla="*/ 23812 w 3881437"/>
              <a:gd name="connsiteY5" fmla="*/ 0 h 1119188"/>
              <a:gd name="connsiteX0" fmla="*/ 122996 w 3980621"/>
              <a:gd name="connsiteY0" fmla="*/ 0 h 1119188"/>
              <a:gd name="connsiteX1" fmla="*/ 3980621 w 3980621"/>
              <a:gd name="connsiteY1" fmla="*/ 14288 h 1119188"/>
              <a:gd name="connsiteX2" fmla="*/ 3642483 w 3980621"/>
              <a:gd name="connsiteY2" fmla="*/ 1119188 h 1119188"/>
              <a:gd name="connsiteX3" fmla="*/ 146808 w 3980621"/>
              <a:gd name="connsiteY3" fmla="*/ 90488 h 1119188"/>
              <a:gd name="connsiteX4" fmla="*/ 99184 w 3980621"/>
              <a:gd name="connsiteY4" fmla="*/ 76200 h 1119188"/>
              <a:gd name="connsiteX5" fmla="*/ 122996 w 3980621"/>
              <a:gd name="connsiteY5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47624 w 3881437"/>
              <a:gd name="connsiteY3" fmla="*/ 90488 h 1119188"/>
              <a:gd name="connsiteX4" fmla="*/ 0 w 3881437"/>
              <a:gd name="connsiteY4" fmla="*/ 76200 h 1119188"/>
              <a:gd name="connsiteX5" fmla="*/ 23812 w 3881437"/>
              <a:gd name="connsiteY5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476374 w 3881437"/>
              <a:gd name="connsiteY3" fmla="*/ 509588 h 1119188"/>
              <a:gd name="connsiteX4" fmla="*/ 47624 w 3881437"/>
              <a:gd name="connsiteY4" fmla="*/ 90488 h 1119188"/>
              <a:gd name="connsiteX5" fmla="*/ 0 w 3881437"/>
              <a:gd name="connsiteY5" fmla="*/ 76200 h 1119188"/>
              <a:gd name="connsiteX6" fmla="*/ 23812 w 3881437"/>
              <a:gd name="connsiteY6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00012 w 3881437"/>
              <a:gd name="connsiteY3" fmla="*/ 514351 h 1119188"/>
              <a:gd name="connsiteX4" fmla="*/ 47624 w 3881437"/>
              <a:gd name="connsiteY4" fmla="*/ 90488 h 1119188"/>
              <a:gd name="connsiteX5" fmla="*/ 0 w 3881437"/>
              <a:gd name="connsiteY5" fmla="*/ 76200 h 1119188"/>
              <a:gd name="connsiteX6" fmla="*/ 23812 w 3881437"/>
              <a:gd name="connsiteY6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481137 w 3881437"/>
              <a:gd name="connsiteY3" fmla="*/ 752475 h 1119188"/>
              <a:gd name="connsiteX4" fmla="*/ 100012 w 3881437"/>
              <a:gd name="connsiteY4" fmla="*/ 514351 h 1119188"/>
              <a:gd name="connsiteX5" fmla="*/ 47624 w 3881437"/>
              <a:gd name="connsiteY5" fmla="*/ 90488 h 1119188"/>
              <a:gd name="connsiteX6" fmla="*/ 0 w 3881437"/>
              <a:gd name="connsiteY6" fmla="*/ 76200 h 1119188"/>
              <a:gd name="connsiteX7" fmla="*/ 23812 w 3881437"/>
              <a:gd name="connsiteY7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90487 w 3881437"/>
              <a:gd name="connsiteY3" fmla="*/ 966787 h 1119188"/>
              <a:gd name="connsiteX4" fmla="*/ 100012 w 3881437"/>
              <a:gd name="connsiteY4" fmla="*/ 514351 h 1119188"/>
              <a:gd name="connsiteX5" fmla="*/ 47624 w 3881437"/>
              <a:gd name="connsiteY5" fmla="*/ 90488 h 1119188"/>
              <a:gd name="connsiteX6" fmla="*/ 0 w 3881437"/>
              <a:gd name="connsiteY6" fmla="*/ 76200 h 1119188"/>
              <a:gd name="connsiteX7" fmla="*/ 23812 w 3881437"/>
              <a:gd name="connsiteY7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919287 w 3881437"/>
              <a:gd name="connsiteY3" fmla="*/ 1047750 h 1119188"/>
              <a:gd name="connsiteX4" fmla="*/ 90487 w 3881437"/>
              <a:gd name="connsiteY4" fmla="*/ 966787 h 1119188"/>
              <a:gd name="connsiteX5" fmla="*/ 100012 w 3881437"/>
              <a:gd name="connsiteY5" fmla="*/ 514351 h 1119188"/>
              <a:gd name="connsiteX6" fmla="*/ 47624 w 3881437"/>
              <a:gd name="connsiteY6" fmla="*/ 90488 h 1119188"/>
              <a:gd name="connsiteX7" fmla="*/ 0 w 3881437"/>
              <a:gd name="connsiteY7" fmla="*/ 76200 h 1119188"/>
              <a:gd name="connsiteX8" fmla="*/ 23812 w 3881437"/>
              <a:gd name="connsiteY8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66687 w 3881437"/>
              <a:gd name="connsiteY3" fmla="*/ 976312 h 1119188"/>
              <a:gd name="connsiteX4" fmla="*/ 90487 w 3881437"/>
              <a:gd name="connsiteY4" fmla="*/ 966787 h 1119188"/>
              <a:gd name="connsiteX5" fmla="*/ 100012 w 3881437"/>
              <a:gd name="connsiteY5" fmla="*/ 514351 h 1119188"/>
              <a:gd name="connsiteX6" fmla="*/ 47624 w 3881437"/>
              <a:gd name="connsiteY6" fmla="*/ 90488 h 1119188"/>
              <a:gd name="connsiteX7" fmla="*/ 0 w 3881437"/>
              <a:gd name="connsiteY7" fmla="*/ 76200 h 1119188"/>
              <a:gd name="connsiteX8" fmla="*/ 23812 w 3881437"/>
              <a:gd name="connsiteY8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962149 w 3881437"/>
              <a:gd name="connsiteY3" fmla="*/ 1042988 h 1119188"/>
              <a:gd name="connsiteX4" fmla="*/ 166687 w 3881437"/>
              <a:gd name="connsiteY4" fmla="*/ 976312 h 1119188"/>
              <a:gd name="connsiteX5" fmla="*/ 90487 w 3881437"/>
              <a:gd name="connsiteY5" fmla="*/ 966787 h 1119188"/>
              <a:gd name="connsiteX6" fmla="*/ 100012 w 3881437"/>
              <a:gd name="connsiteY6" fmla="*/ 514351 h 1119188"/>
              <a:gd name="connsiteX7" fmla="*/ 47624 w 3881437"/>
              <a:gd name="connsiteY7" fmla="*/ 90488 h 1119188"/>
              <a:gd name="connsiteX8" fmla="*/ 0 w 3881437"/>
              <a:gd name="connsiteY8" fmla="*/ 76200 h 1119188"/>
              <a:gd name="connsiteX9" fmla="*/ 23812 w 3881437"/>
              <a:gd name="connsiteY9" fmla="*/ 0 h 1119188"/>
              <a:gd name="connsiteX0" fmla="*/ 23812 w 3881437"/>
              <a:gd name="connsiteY0" fmla="*/ 0 h 2138363"/>
              <a:gd name="connsiteX1" fmla="*/ 3881437 w 3881437"/>
              <a:gd name="connsiteY1" fmla="*/ 14288 h 2138363"/>
              <a:gd name="connsiteX2" fmla="*/ 3543299 w 3881437"/>
              <a:gd name="connsiteY2" fmla="*/ 1119188 h 2138363"/>
              <a:gd name="connsiteX3" fmla="*/ 314324 w 3881437"/>
              <a:gd name="connsiteY3" fmla="*/ 2138363 h 2138363"/>
              <a:gd name="connsiteX4" fmla="*/ 166687 w 3881437"/>
              <a:gd name="connsiteY4" fmla="*/ 976312 h 2138363"/>
              <a:gd name="connsiteX5" fmla="*/ 90487 w 3881437"/>
              <a:gd name="connsiteY5" fmla="*/ 966787 h 2138363"/>
              <a:gd name="connsiteX6" fmla="*/ 100012 w 3881437"/>
              <a:gd name="connsiteY6" fmla="*/ 514351 h 2138363"/>
              <a:gd name="connsiteX7" fmla="*/ 47624 w 3881437"/>
              <a:gd name="connsiteY7" fmla="*/ 90488 h 2138363"/>
              <a:gd name="connsiteX8" fmla="*/ 0 w 3881437"/>
              <a:gd name="connsiteY8" fmla="*/ 76200 h 2138363"/>
              <a:gd name="connsiteX9" fmla="*/ 23812 w 3881437"/>
              <a:gd name="connsiteY9" fmla="*/ 0 h 2138363"/>
              <a:gd name="connsiteX0" fmla="*/ 23812 w 3881437"/>
              <a:gd name="connsiteY0" fmla="*/ 0 h 2138363"/>
              <a:gd name="connsiteX1" fmla="*/ 3881437 w 3881437"/>
              <a:gd name="connsiteY1" fmla="*/ 14288 h 2138363"/>
              <a:gd name="connsiteX2" fmla="*/ 3543299 w 3881437"/>
              <a:gd name="connsiteY2" fmla="*/ 1119188 h 2138363"/>
              <a:gd name="connsiteX3" fmla="*/ 2271712 w 3881437"/>
              <a:gd name="connsiteY3" fmla="*/ 1514475 h 2138363"/>
              <a:gd name="connsiteX4" fmla="*/ 314324 w 3881437"/>
              <a:gd name="connsiteY4" fmla="*/ 2138363 h 2138363"/>
              <a:gd name="connsiteX5" fmla="*/ 166687 w 3881437"/>
              <a:gd name="connsiteY5" fmla="*/ 976312 h 2138363"/>
              <a:gd name="connsiteX6" fmla="*/ 90487 w 3881437"/>
              <a:gd name="connsiteY6" fmla="*/ 966787 h 2138363"/>
              <a:gd name="connsiteX7" fmla="*/ 100012 w 3881437"/>
              <a:gd name="connsiteY7" fmla="*/ 514351 h 2138363"/>
              <a:gd name="connsiteX8" fmla="*/ 47624 w 3881437"/>
              <a:gd name="connsiteY8" fmla="*/ 90488 h 2138363"/>
              <a:gd name="connsiteX9" fmla="*/ 0 w 3881437"/>
              <a:gd name="connsiteY9" fmla="*/ 76200 h 2138363"/>
              <a:gd name="connsiteX10" fmla="*/ 23812 w 3881437"/>
              <a:gd name="connsiteY10" fmla="*/ 0 h 2138363"/>
              <a:gd name="connsiteX0" fmla="*/ 23812 w 3881437"/>
              <a:gd name="connsiteY0" fmla="*/ 0 h 2481263"/>
              <a:gd name="connsiteX1" fmla="*/ 3881437 w 3881437"/>
              <a:gd name="connsiteY1" fmla="*/ 14288 h 2481263"/>
              <a:gd name="connsiteX2" fmla="*/ 3543299 w 3881437"/>
              <a:gd name="connsiteY2" fmla="*/ 1119188 h 2481263"/>
              <a:gd name="connsiteX3" fmla="*/ 1419225 w 3881437"/>
              <a:gd name="connsiteY3" fmla="*/ 2481263 h 2481263"/>
              <a:gd name="connsiteX4" fmla="*/ 314324 w 3881437"/>
              <a:gd name="connsiteY4" fmla="*/ 2138363 h 2481263"/>
              <a:gd name="connsiteX5" fmla="*/ 166687 w 3881437"/>
              <a:gd name="connsiteY5" fmla="*/ 976312 h 2481263"/>
              <a:gd name="connsiteX6" fmla="*/ 90487 w 3881437"/>
              <a:gd name="connsiteY6" fmla="*/ 966787 h 2481263"/>
              <a:gd name="connsiteX7" fmla="*/ 100012 w 3881437"/>
              <a:gd name="connsiteY7" fmla="*/ 514351 h 2481263"/>
              <a:gd name="connsiteX8" fmla="*/ 47624 w 3881437"/>
              <a:gd name="connsiteY8" fmla="*/ 90488 h 2481263"/>
              <a:gd name="connsiteX9" fmla="*/ 0 w 3881437"/>
              <a:gd name="connsiteY9" fmla="*/ 76200 h 2481263"/>
              <a:gd name="connsiteX10" fmla="*/ 23812 w 3881437"/>
              <a:gd name="connsiteY10" fmla="*/ 0 h 2481263"/>
              <a:gd name="connsiteX0" fmla="*/ 23812 w 3881437"/>
              <a:gd name="connsiteY0" fmla="*/ 0 h 2481263"/>
              <a:gd name="connsiteX1" fmla="*/ 3881437 w 3881437"/>
              <a:gd name="connsiteY1" fmla="*/ 14288 h 2481263"/>
              <a:gd name="connsiteX2" fmla="*/ 3543299 w 3881437"/>
              <a:gd name="connsiteY2" fmla="*/ 1119188 h 2481263"/>
              <a:gd name="connsiteX3" fmla="*/ 2486024 w 3881437"/>
              <a:gd name="connsiteY3" fmla="*/ 1804988 h 2481263"/>
              <a:gd name="connsiteX4" fmla="*/ 1419225 w 3881437"/>
              <a:gd name="connsiteY4" fmla="*/ 2481263 h 2481263"/>
              <a:gd name="connsiteX5" fmla="*/ 314324 w 3881437"/>
              <a:gd name="connsiteY5" fmla="*/ 2138363 h 2481263"/>
              <a:gd name="connsiteX6" fmla="*/ 166687 w 3881437"/>
              <a:gd name="connsiteY6" fmla="*/ 976312 h 2481263"/>
              <a:gd name="connsiteX7" fmla="*/ 90487 w 3881437"/>
              <a:gd name="connsiteY7" fmla="*/ 966787 h 2481263"/>
              <a:gd name="connsiteX8" fmla="*/ 100012 w 3881437"/>
              <a:gd name="connsiteY8" fmla="*/ 514351 h 2481263"/>
              <a:gd name="connsiteX9" fmla="*/ 47624 w 3881437"/>
              <a:gd name="connsiteY9" fmla="*/ 90488 h 2481263"/>
              <a:gd name="connsiteX10" fmla="*/ 0 w 3881437"/>
              <a:gd name="connsiteY10" fmla="*/ 76200 h 2481263"/>
              <a:gd name="connsiteX11" fmla="*/ 23812 w 3881437"/>
              <a:gd name="connsiteY11" fmla="*/ 0 h 2481263"/>
              <a:gd name="connsiteX0" fmla="*/ 23812 w 3881437"/>
              <a:gd name="connsiteY0" fmla="*/ 0 h 3157538"/>
              <a:gd name="connsiteX1" fmla="*/ 3881437 w 3881437"/>
              <a:gd name="connsiteY1" fmla="*/ 14288 h 3157538"/>
              <a:gd name="connsiteX2" fmla="*/ 3543299 w 3881437"/>
              <a:gd name="connsiteY2" fmla="*/ 1119188 h 3157538"/>
              <a:gd name="connsiteX3" fmla="*/ 1219199 w 3881437"/>
              <a:gd name="connsiteY3" fmla="*/ 3157538 h 3157538"/>
              <a:gd name="connsiteX4" fmla="*/ 1419225 w 3881437"/>
              <a:gd name="connsiteY4" fmla="*/ 2481263 h 3157538"/>
              <a:gd name="connsiteX5" fmla="*/ 314324 w 3881437"/>
              <a:gd name="connsiteY5" fmla="*/ 2138363 h 3157538"/>
              <a:gd name="connsiteX6" fmla="*/ 166687 w 3881437"/>
              <a:gd name="connsiteY6" fmla="*/ 976312 h 3157538"/>
              <a:gd name="connsiteX7" fmla="*/ 90487 w 3881437"/>
              <a:gd name="connsiteY7" fmla="*/ 966787 h 3157538"/>
              <a:gd name="connsiteX8" fmla="*/ 100012 w 3881437"/>
              <a:gd name="connsiteY8" fmla="*/ 514351 h 3157538"/>
              <a:gd name="connsiteX9" fmla="*/ 47624 w 3881437"/>
              <a:gd name="connsiteY9" fmla="*/ 90488 h 3157538"/>
              <a:gd name="connsiteX10" fmla="*/ 0 w 3881437"/>
              <a:gd name="connsiteY10" fmla="*/ 76200 h 3157538"/>
              <a:gd name="connsiteX11" fmla="*/ 23812 w 3881437"/>
              <a:gd name="connsiteY11" fmla="*/ 0 h 3157538"/>
              <a:gd name="connsiteX0" fmla="*/ 23812 w 3881437"/>
              <a:gd name="connsiteY0" fmla="*/ 0 h 3157538"/>
              <a:gd name="connsiteX1" fmla="*/ 3881437 w 3881437"/>
              <a:gd name="connsiteY1" fmla="*/ 14288 h 3157538"/>
              <a:gd name="connsiteX2" fmla="*/ 3543299 w 3881437"/>
              <a:gd name="connsiteY2" fmla="*/ 1119188 h 3157538"/>
              <a:gd name="connsiteX3" fmla="*/ 2672714 w 3881437"/>
              <a:gd name="connsiteY3" fmla="*/ 1863089 h 3157538"/>
              <a:gd name="connsiteX4" fmla="*/ 1219199 w 3881437"/>
              <a:gd name="connsiteY4" fmla="*/ 3157538 h 3157538"/>
              <a:gd name="connsiteX5" fmla="*/ 1419225 w 3881437"/>
              <a:gd name="connsiteY5" fmla="*/ 2481263 h 3157538"/>
              <a:gd name="connsiteX6" fmla="*/ 314324 w 3881437"/>
              <a:gd name="connsiteY6" fmla="*/ 2138363 h 3157538"/>
              <a:gd name="connsiteX7" fmla="*/ 166687 w 3881437"/>
              <a:gd name="connsiteY7" fmla="*/ 976312 h 3157538"/>
              <a:gd name="connsiteX8" fmla="*/ 90487 w 3881437"/>
              <a:gd name="connsiteY8" fmla="*/ 966787 h 3157538"/>
              <a:gd name="connsiteX9" fmla="*/ 100012 w 3881437"/>
              <a:gd name="connsiteY9" fmla="*/ 514351 h 3157538"/>
              <a:gd name="connsiteX10" fmla="*/ 47624 w 3881437"/>
              <a:gd name="connsiteY10" fmla="*/ 90488 h 3157538"/>
              <a:gd name="connsiteX11" fmla="*/ 0 w 3881437"/>
              <a:gd name="connsiteY11" fmla="*/ 76200 h 3157538"/>
              <a:gd name="connsiteX12" fmla="*/ 23812 w 3881437"/>
              <a:gd name="connsiteY12" fmla="*/ 0 h 3157538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084194 w 3881437"/>
              <a:gd name="connsiteY3" fmla="*/ 3745229 h 3745229"/>
              <a:gd name="connsiteX4" fmla="*/ 1219199 w 3881437"/>
              <a:gd name="connsiteY4" fmla="*/ 3157538 h 3745229"/>
              <a:gd name="connsiteX5" fmla="*/ 1419225 w 3881437"/>
              <a:gd name="connsiteY5" fmla="*/ 2481263 h 3745229"/>
              <a:gd name="connsiteX6" fmla="*/ 314324 w 3881437"/>
              <a:gd name="connsiteY6" fmla="*/ 2138363 h 3745229"/>
              <a:gd name="connsiteX7" fmla="*/ 166687 w 3881437"/>
              <a:gd name="connsiteY7" fmla="*/ 976312 h 3745229"/>
              <a:gd name="connsiteX8" fmla="*/ 90487 w 3881437"/>
              <a:gd name="connsiteY8" fmla="*/ 966787 h 3745229"/>
              <a:gd name="connsiteX9" fmla="*/ 100012 w 3881437"/>
              <a:gd name="connsiteY9" fmla="*/ 514351 h 3745229"/>
              <a:gd name="connsiteX10" fmla="*/ 47624 w 3881437"/>
              <a:gd name="connsiteY10" fmla="*/ 90488 h 3745229"/>
              <a:gd name="connsiteX11" fmla="*/ 0 w 3881437"/>
              <a:gd name="connsiteY11" fmla="*/ 76200 h 3745229"/>
              <a:gd name="connsiteX12" fmla="*/ 23812 w 3881437"/>
              <a:gd name="connsiteY12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381374 w 3881437"/>
              <a:gd name="connsiteY3" fmla="*/ 198500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47624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777614 w 3881437"/>
              <a:gd name="connsiteY3" fmla="*/ 162686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47624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777614 w 3881437"/>
              <a:gd name="connsiteY3" fmla="*/ 162686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47624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777614 w 3881437"/>
              <a:gd name="connsiteY3" fmla="*/ 162686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33336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97631 w 3879056"/>
              <a:gd name="connsiteY10" fmla="*/ 514351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97631 w 3879056"/>
              <a:gd name="connsiteY10" fmla="*/ 514351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78581 w 3879056"/>
              <a:gd name="connsiteY10" fmla="*/ 509589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11905 w 3879056"/>
              <a:gd name="connsiteY11" fmla="*/ 92870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11905 w 3879056"/>
              <a:gd name="connsiteY11" fmla="*/ 92870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23812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73818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3343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17106 w 3879056"/>
              <a:gd name="connsiteY2" fmla="*/ 1123950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3343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34606"/>
              <a:gd name="connsiteY0" fmla="*/ 0 h 3745229"/>
              <a:gd name="connsiteX1" fmla="*/ 3834606 w 3834606"/>
              <a:gd name="connsiteY1" fmla="*/ 33338 h 3745229"/>
              <a:gd name="connsiteX2" fmla="*/ 3517106 w 3834606"/>
              <a:gd name="connsiteY2" fmla="*/ 1123950 h 3745229"/>
              <a:gd name="connsiteX3" fmla="*/ 3775233 w 3834606"/>
              <a:gd name="connsiteY3" fmla="*/ 1626869 h 3745229"/>
              <a:gd name="connsiteX4" fmla="*/ 3081813 w 3834606"/>
              <a:gd name="connsiteY4" fmla="*/ 3745229 h 3745229"/>
              <a:gd name="connsiteX5" fmla="*/ 1216818 w 3834606"/>
              <a:gd name="connsiteY5" fmla="*/ 3157538 h 3745229"/>
              <a:gd name="connsiteX6" fmla="*/ 1416844 w 3834606"/>
              <a:gd name="connsiteY6" fmla="*/ 2481263 h 3745229"/>
              <a:gd name="connsiteX7" fmla="*/ 311943 w 3834606"/>
              <a:gd name="connsiteY7" fmla="*/ 2138363 h 3745229"/>
              <a:gd name="connsiteX8" fmla="*/ 164306 w 3834606"/>
              <a:gd name="connsiteY8" fmla="*/ 976312 h 3745229"/>
              <a:gd name="connsiteX9" fmla="*/ 88106 w 3834606"/>
              <a:gd name="connsiteY9" fmla="*/ 966787 h 3745229"/>
              <a:gd name="connsiteX10" fmla="*/ 83343 w 3834606"/>
              <a:gd name="connsiteY10" fmla="*/ 500064 h 3745229"/>
              <a:gd name="connsiteX11" fmla="*/ 16669 w 3834606"/>
              <a:gd name="connsiteY11" fmla="*/ 90488 h 3745229"/>
              <a:gd name="connsiteX12" fmla="*/ 0 w 3834606"/>
              <a:gd name="connsiteY12" fmla="*/ 71438 h 3745229"/>
              <a:gd name="connsiteX13" fmla="*/ 21431 w 3834606"/>
              <a:gd name="connsiteY13" fmla="*/ 0 h 3745229"/>
              <a:gd name="connsiteX0" fmla="*/ 21431 w 3853656"/>
              <a:gd name="connsiteY0" fmla="*/ 0 h 3745229"/>
              <a:gd name="connsiteX1" fmla="*/ 3853656 w 3853656"/>
              <a:gd name="connsiteY1" fmla="*/ 7938 h 3745229"/>
              <a:gd name="connsiteX2" fmla="*/ 3517106 w 3853656"/>
              <a:gd name="connsiteY2" fmla="*/ 1123950 h 3745229"/>
              <a:gd name="connsiteX3" fmla="*/ 3775233 w 3853656"/>
              <a:gd name="connsiteY3" fmla="*/ 1626869 h 3745229"/>
              <a:gd name="connsiteX4" fmla="*/ 3081813 w 3853656"/>
              <a:gd name="connsiteY4" fmla="*/ 3745229 h 3745229"/>
              <a:gd name="connsiteX5" fmla="*/ 1216818 w 3853656"/>
              <a:gd name="connsiteY5" fmla="*/ 3157538 h 3745229"/>
              <a:gd name="connsiteX6" fmla="*/ 1416844 w 3853656"/>
              <a:gd name="connsiteY6" fmla="*/ 2481263 h 3745229"/>
              <a:gd name="connsiteX7" fmla="*/ 311943 w 3853656"/>
              <a:gd name="connsiteY7" fmla="*/ 2138363 h 3745229"/>
              <a:gd name="connsiteX8" fmla="*/ 164306 w 3853656"/>
              <a:gd name="connsiteY8" fmla="*/ 976312 h 3745229"/>
              <a:gd name="connsiteX9" fmla="*/ 88106 w 3853656"/>
              <a:gd name="connsiteY9" fmla="*/ 966787 h 3745229"/>
              <a:gd name="connsiteX10" fmla="*/ 83343 w 3853656"/>
              <a:gd name="connsiteY10" fmla="*/ 500064 h 3745229"/>
              <a:gd name="connsiteX11" fmla="*/ 16669 w 3853656"/>
              <a:gd name="connsiteY11" fmla="*/ 90488 h 3745229"/>
              <a:gd name="connsiteX12" fmla="*/ 0 w 3853656"/>
              <a:gd name="connsiteY12" fmla="*/ 71438 h 3745229"/>
              <a:gd name="connsiteX13" fmla="*/ 21431 w 3853656"/>
              <a:gd name="connsiteY13" fmla="*/ 0 h 3745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53656" h="3745229">
                <a:moveTo>
                  <a:pt x="21431" y="0"/>
                </a:moveTo>
                <a:lnTo>
                  <a:pt x="3853656" y="7938"/>
                </a:lnTo>
                <a:lnTo>
                  <a:pt x="3517106" y="1123950"/>
                </a:lnTo>
                <a:lnTo>
                  <a:pt x="3775233" y="1626869"/>
                </a:lnTo>
                <a:lnTo>
                  <a:pt x="3081813" y="3745229"/>
                </a:lnTo>
                <a:lnTo>
                  <a:pt x="1216818" y="3157538"/>
                </a:lnTo>
                <a:lnTo>
                  <a:pt x="1416844" y="2481263"/>
                </a:lnTo>
                <a:lnTo>
                  <a:pt x="311943" y="2138363"/>
                </a:lnTo>
                <a:lnTo>
                  <a:pt x="164306" y="976312"/>
                </a:lnTo>
                <a:lnTo>
                  <a:pt x="88106" y="966787"/>
                </a:lnTo>
                <a:cubicBezTo>
                  <a:pt x="86518" y="811213"/>
                  <a:pt x="84931" y="655638"/>
                  <a:pt x="83343" y="500064"/>
                </a:cubicBezTo>
                <a:lnTo>
                  <a:pt x="16669" y="90488"/>
                </a:lnTo>
                <a:cubicBezTo>
                  <a:pt x="1" y="73025"/>
                  <a:pt x="30956" y="84138"/>
                  <a:pt x="0" y="71438"/>
                </a:cubicBezTo>
                <a:lnTo>
                  <a:pt x="21431" y="0"/>
                </a:lnTo>
                <a:close/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40627" y="6478757"/>
            <a:ext cx="20811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調査対象</a:t>
            </a:r>
            <a:r>
              <a:rPr lang="ja-JP" altLang="en-US" sz="1050" dirty="0"/>
              <a:t>地</a:t>
            </a:r>
            <a:endParaRPr kumimoji="1" lang="ja-JP" altLang="en-US" sz="1050" dirty="0"/>
          </a:p>
        </p:txBody>
      </p:sp>
      <p:sp>
        <p:nvSpPr>
          <p:cNvPr id="34" name="正方形/長方形 33"/>
          <p:cNvSpPr/>
          <p:nvPr/>
        </p:nvSpPr>
        <p:spPr>
          <a:xfrm>
            <a:off x="2602453" y="7438332"/>
            <a:ext cx="673962" cy="30659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50584" y="7431027"/>
            <a:ext cx="29941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基準不適合区画</a:t>
            </a:r>
            <a:endParaRPr kumimoji="1" lang="ja-JP" altLang="en-US" sz="1050" dirty="0"/>
          </a:p>
        </p:txBody>
      </p:sp>
      <p:sp>
        <p:nvSpPr>
          <p:cNvPr id="36" name="正方形/長方形 35"/>
          <p:cNvSpPr/>
          <p:nvPr/>
        </p:nvSpPr>
        <p:spPr>
          <a:xfrm>
            <a:off x="2602453" y="7900857"/>
            <a:ext cx="673962" cy="3065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39823" y="7928850"/>
            <a:ext cx="31688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基準超過範囲（もと桜島入堀）</a:t>
            </a:r>
            <a:endParaRPr lang="en-US" altLang="ja-JP" sz="1050" dirty="0" smtClean="0"/>
          </a:p>
        </p:txBody>
      </p:sp>
      <p:sp>
        <p:nvSpPr>
          <p:cNvPr id="38" name="正方形/長方形 37"/>
          <p:cNvSpPr/>
          <p:nvPr/>
        </p:nvSpPr>
        <p:spPr>
          <a:xfrm>
            <a:off x="2602453" y="6974162"/>
            <a:ext cx="673962" cy="306595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39823" y="7000501"/>
            <a:ext cx="9558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もと</a:t>
            </a:r>
            <a:r>
              <a:rPr lang="ja-JP" altLang="en-US" sz="1050" dirty="0"/>
              <a:t>鉄道</a:t>
            </a:r>
            <a:r>
              <a:rPr kumimoji="1" lang="ja-JP" altLang="en-US" sz="1050" dirty="0" smtClean="0"/>
              <a:t>敷</a:t>
            </a:r>
            <a:endParaRPr kumimoji="1" lang="ja-JP" altLang="en-US" sz="1050" dirty="0"/>
          </a:p>
        </p:txBody>
      </p:sp>
      <p:sp>
        <p:nvSpPr>
          <p:cNvPr id="40" name="円/楕円 39"/>
          <p:cNvSpPr/>
          <p:nvPr/>
        </p:nvSpPr>
        <p:spPr>
          <a:xfrm>
            <a:off x="2860032" y="8505159"/>
            <a:ext cx="79402" cy="80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446537" y="8418223"/>
            <a:ext cx="20752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ボーリング</a:t>
            </a:r>
            <a:r>
              <a:rPr kumimoji="1" lang="ja-JP" altLang="en-US" sz="1050" dirty="0" smtClean="0"/>
              <a:t>調査地点</a:t>
            </a:r>
            <a:endParaRPr kumimoji="1" lang="ja-JP" altLang="en-US" sz="1050" dirty="0"/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4443" y="169369"/>
            <a:ext cx="1128990" cy="1005364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6733" y="1152116"/>
            <a:ext cx="452399" cy="209374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3716" y="381000"/>
            <a:ext cx="224412" cy="174543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5743575" y="1362075"/>
            <a:ext cx="865064" cy="866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14519" y="5922273"/>
            <a:ext cx="20811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凡例</a:t>
            </a:r>
            <a:endParaRPr kumimoji="1" lang="ja-JP" altLang="en-US" sz="1050" dirty="0"/>
          </a:p>
        </p:txBody>
      </p:sp>
      <p:sp>
        <p:nvSpPr>
          <p:cNvPr id="20" name="正方形/長方形 19"/>
          <p:cNvSpPr/>
          <p:nvPr/>
        </p:nvSpPr>
        <p:spPr>
          <a:xfrm>
            <a:off x="1422399" y="1204319"/>
            <a:ext cx="4143375" cy="4063005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>
            <a:off x="1433512" y="2003085"/>
            <a:ext cx="41145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452562" y="2818223"/>
            <a:ext cx="41145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441861" y="3646898"/>
            <a:ext cx="41145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1422399" y="4456523"/>
            <a:ext cx="41145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2241551" y="1209675"/>
            <a:ext cx="9524" cy="40481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3069365" y="1206642"/>
            <a:ext cx="9524" cy="40481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4725923" y="1211799"/>
            <a:ext cx="9524" cy="40481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H="1">
            <a:off x="3898063" y="1211799"/>
            <a:ext cx="9524" cy="40481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8195" y="2222910"/>
            <a:ext cx="276225" cy="2847975"/>
          </a:xfrm>
          <a:prstGeom prst="rect">
            <a:avLst/>
          </a:prstGeom>
        </p:spPr>
      </p:pic>
      <p:sp>
        <p:nvSpPr>
          <p:cNvPr id="3" name="円/楕円 2"/>
          <p:cNvSpPr/>
          <p:nvPr/>
        </p:nvSpPr>
        <p:spPr>
          <a:xfrm>
            <a:off x="873116" y="7493636"/>
            <a:ext cx="229092" cy="22445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処理 5"/>
          <p:cNvSpPr/>
          <p:nvPr/>
        </p:nvSpPr>
        <p:spPr>
          <a:xfrm>
            <a:off x="400050" y="7964033"/>
            <a:ext cx="1022349" cy="38472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1A-7(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例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+mn-ea"/>
              </a:rPr>
              <a:t>&lt;</a:t>
            </a:r>
            <a:r>
              <a:rPr kumimoji="1" lang="ja-JP" altLang="en-US" sz="900" dirty="0" smtClean="0">
                <a:solidFill>
                  <a:schemeClr val="tx1"/>
                </a:solidFill>
                <a:latin typeface="+mn-ea"/>
              </a:rPr>
              <a:t>単位区画名</a:t>
            </a:r>
            <a:r>
              <a:rPr kumimoji="1" lang="en-US" altLang="ja-JP" sz="900" dirty="0" smtClean="0">
                <a:solidFill>
                  <a:schemeClr val="tx1"/>
                </a:solidFill>
                <a:latin typeface="+mn-ea"/>
              </a:rPr>
              <a:t>&gt;</a:t>
            </a:r>
            <a:endParaRPr kumimoji="1" lang="ja-JP" altLang="en-US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836167" y="7721888"/>
            <a:ext cx="134896" cy="248254"/>
          </a:xfrm>
          <a:prstGeom prst="straightConnector1">
            <a:avLst/>
          </a:prstGeom>
          <a:ln>
            <a:solidFill>
              <a:schemeClr val="tx1"/>
            </a:solidFill>
            <a:headEnd type="none" w="med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3020350" y="1761865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1A-1</a:t>
            </a:r>
            <a:endParaRPr kumimoji="1" lang="ja-JP" altLang="en-US" sz="1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212528" y="1767180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1B-3</a:t>
            </a:r>
            <a:endParaRPr kumimoji="1" lang="ja-JP" altLang="en-US" sz="1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203019" y="2579315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1B-6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6079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2019-02-26T07:20:24Z</dcterms:created>
  <dcterms:modified xsi:type="dcterms:W3CDTF">2019-03-12T01:01:54Z</dcterms:modified>
</cp:coreProperties>
</file>