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2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3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26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1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75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40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0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69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4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50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14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60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F3BF4-EEC9-43E0-9C4E-4EB42543452B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05C08-FD09-406B-B6C7-B6CD92067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6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/>
          <p:cNvGrpSpPr/>
          <p:nvPr/>
        </p:nvGrpSpPr>
        <p:grpSpPr>
          <a:xfrm>
            <a:off x="622275" y="6776145"/>
            <a:ext cx="1647825" cy="1604606"/>
            <a:chOff x="558800" y="6191035"/>
            <a:chExt cx="1647825" cy="1604606"/>
          </a:xfrm>
          <a:noFill/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7400" y="6443091"/>
              <a:ext cx="1419225" cy="1352550"/>
            </a:xfrm>
            <a:prstGeom prst="rect">
              <a:avLst/>
            </a:prstGeom>
            <a:grpFill/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00137" y="6191035"/>
              <a:ext cx="396875" cy="252056"/>
            </a:xfrm>
            <a:prstGeom prst="rect">
              <a:avLst/>
            </a:prstGeom>
            <a:grpFill/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8800" y="6749686"/>
              <a:ext cx="228600" cy="390525"/>
            </a:xfrm>
            <a:prstGeom prst="rect">
              <a:avLst/>
            </a:prstGeom>
            <a:grpFill/>
          </p:spPr>
        </p:pic>
      </p:grpSp>
      <p:sp>
        <p:nvSpPr>
          <p:cNvPr id="28" name="正方形/長方形 27"/>
          <p:cNvSpPr/>
          <p:nvPr/>
        </p:nvSpPr>
        <p:spPr>
          <a:xfrm>
            <a:off x="3100739" y="6426520"/>
            <a:ext cx="2969087" cy="2567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3350263" y="6687797"/>
            <a:ext cx="673962" cy="3065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613609" y="1194954"/>
            <a:ext cx="2194538" cy="3446187"/>
          </a:xfrm>
          <a:custGeom>
            <a:avLst/>
            <a:gdLst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64080 h 3474720"/>
              <a:gd name="connsiteX8" fmla="*/ 312420 w 2034540"/>
              <a:gd name="connsiteY8" fmla="*/ 1470660 h 3474720"/>
              <a:gd name="connsiteX9" fmla="*/ 952500 w 2034540"/>
              <a:gd name="connsiteY9" fmla="*/ 1485900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64080 h 3474720"/>
              <a:gd name="connsiteX8" fmla="*/ 331470 w 2034540"/>
              <a:gd name="connsiteY8" fmla="*/ 1450709 h 3474720"/>
              <a:gd name="connsiteX9" fmla="*/ 952500 w 2034540"/>
              <a:gd name="connsiteY9" fmla="*/ 1485900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6408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54305 w 2034540"/>
              <a:gd name="connsiteY7" fmla="*/ 2139141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29740 w 2034540"/>
              <a:gd name="connsiteY2" fmla="*/ 1028700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4413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58315 w 2034540"/>
              <a:gd name="connsiteY2" fmla="*/ 1033689 h 3474720"/>
              <a:gd name="connsiteX3" fmla="*/ 1950720 w 2034540"/>
              <a:gd name="connsiteY3" fmla="*/ 1516380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4413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474720"/>
              <a:gd name="connsiteX1" fmla="*/ 2034540 w 2034540"/>
              <a:gd name="connsiteY1" fmla="*/ 15240 h 3474720"/>
              <a:gd name="connsiteX2" fmla="*/ 1758315 w 2034540"/>
              <a:gd name="connsiteY2" fmla="*/ 1033689 h 3474720"/>
              <a:gd name="connsiteX3" fmla="*/ 1965008 w 2034540"/>
              <a:gd name="connsiteY3" fmla="*/ 1526356 h 3474720"/>
              <a:gd name="connsiteX4" fmla="*/ 1325880 w 2034540"/>
              <a:gd name="connsiteY4" fmla="*/ 3474720 h 3474720"/>
              <a:gd name="connsiteX5" fmla="*/ 0 w 2034540"/>
              <a:gd name="connsiteY5" fmla="*/ 3070860 h 3474720"/>
              <a:gd name="connsiteX6" fmla="*/ 259080 w 2034540"/>
              <a:gd name="connsiteY6" fmla="*/ 2179320 h 3474720"/>
              <a:gd name="connsiteX7" fmla="*/ 144780 w 2034540"/>
              <a:gd name="connsiteY7" fmla="*/ 2144130 h 3474720"/>
              <a:gd name="connsiteX8" fmla="*/ 331470 w 2034540"/>
              <a:gd name="connsiteY8" fmla="*/ 1450709 h 3474720"/>
              <a:gd name="connsiteX9" fmla="*/ 962025 w 2034540"/>
              <a:gd name="connsiteY9" fmla="*/ 1470936 h 3474720"/>
              <a:gd name="connsiteX10" fmla="*/ 1249680 w 2034540"/>
              <a:gd name="connsiteY10" fmla="*/ 998220 h 3474720"/>
              <a:gd name="connsiteX11" fmla="*/ 1508760 w 2034540"/>
              <a:gd name="connsiteY11" fmla="*/ 121920 h 3474720"/>
              <a:gd name="connsiteX12" fmla="*/ 1424940 w 2034540"/>
              <a:gd name="connsiteY12" fmla="*/ 0 h 3474720"/>
              <a:gd name="connsiteX0" fmla="*/ 1424940 w 2034540"/>
              <a:gd name="connsiteY0" fmla="*/ 0 h 3504648"/>
              <a:gd name="connsiteX1" fmla="*/ 2034540 w 2034540"/>
              <a:gd name="connsiteY1" fmla="*/ 15240 h 3504648"/>
              <a:gd name="connsiteX2" fmla="*/ 1758315 w 2034540"/>
              <a:gd name="connsiteY2" fmla="*/ 1033689 h 3504648"/>
              <a:gd name="connsiteX3" fmla="*/ 1965008 w 2034540"/>
              <a:gd name="connsiteY3" fmla="*/ 1526356 h 3504648"/>
              <a:gd name="connsiteX4" fmla="*/ 1335405 w 2034540"/>
              <a:gd name="connsiteY4" fmla="*/ 3504648 h 3504648"/>
              <a:gd name="connsiteX5" fmla="*/ 0 w 2034540"/>
              <a:gd name="connsiteY5" fmla="*/ 3070860 h 3504648"/>
              <a:gd name="connsiteX6" fmla="*/ 259080 w 2034540"/>
              <a:gd name="connsiteY6" fmla="*/ 2179320 h 3504648"/>
              <a:gd name="connsiteX7" fmla="*/ 144780 w 2034540"/>
              <a:gd name="connsiteY7" fmla="*/ 2144130 h 3504648"/>
              <a:gd name="connsiteX8" fmla="*/ 331470 w 2034540"/>
              <a:gd name="connsiteY8" fmla="*/ 1450709 h 3504648"/>
              <a:gd name="connsiteX9" fmla="*/ 962025 w 2034540"/>
              <a:gd name="connsiteY9" fmla="*/ 1470936 h 3504648"/>
              <a:gd name="connsiteX10" fmla="*/ 1249680 w 2034540"/>
              <a:gd name="connsiteY10" fmla="*/ 998220 h 3504648"/>
              <a:gd name="connsiteX11" fmla="*/ 1508760 w 2034540"/>
              <a:gd name="connsiteY11" fmla="*/ 121920 h 3504648"/>
              <a:gd name="connsiteX12" fmla="*/ 1424940 w 2034540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35267 w 2010727"/>
              <a:gd name="connsiteY6" fmla="*/ 2179320 h 3504648"/>
              <a:gd name="connsiteX7" fmla="*/ 120967 w 2010727"/>
              <a:gd name="connsiteY7" fmla="*/ 2144130 h 3504648"/>
              <a:gd name="connsiteX8" fmla="*/ 307657 w 2010727"/>
              <a:gd name="connsiteY8" fmla="*/ 1450709 h 3504648"/>
              <a:gd name="connsiteX9" fmla="*/ 938212 w 2010727"/>
              <a:gd name="connsiteY9" fmla="*/ 1470936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07657 w 2010727"/>
              <a:gd name="connsiteY8" fmla="*/ 1450709 h 3504648"/>
              <a:gd name="connsiteX9" fmla="*/ 938212 w 2010727"/>
              <a:gd name="connsiteY9" fmla="*/ 1470936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31469 w 2010727"/>
              <a:gd name="connsiteY8" fmla="*/ 1450709 h 3504648"/>
              <a:gd name="connsiteX9" fmla="*/ 938212 w 2010727"/>
              <a:gd name="connsiteY9" fmla="*/ 1470936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31469 w 2010727"/>
              <a:gd name="connsiteY8" fmla="*/ 1450709 h 3504648"/>
              <a:gd name="connsiteX9" fmla="*/ 952500 w 2010727"/>
              <a:gd name="connsiteY9" fmla="*/ 1485899 h 3504648"/>
              <a:gd name="connsiteX10" fmla="*/ 1225867 w 2010727"/>
              <a:gd name="connsiteY10" fmla="*/ 998220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10727"/>
              <a:gd name="connsiteY0" fmla="*/ 0 h 3504648"/>
              <a:gd name="connsiteX1" fmla="*/ 2010727 w 2010727"/>
              <a:gd name="connsiteY1" fmla="*/ 15240 h 3504648"/>
              <a:gd name="connsiteX2" fmla="*/ 1734502 w 2010727"/>
              <a:gd name="connsiteY2" fmla="*/ 1033689 h 3504648"/>
              <a:gd name="connsiteX3" fmla="*/ 1941195 w 2010727"/>
              <a:gd name="connsiteY3" fmla="*/ 1526356 h 3504648"/>
              <a:gd name="connsiteX4" fmla="*/ 1311592 w 2010727"/>
              <a:gd name="connsiteY4" fmla="*/ 3504648 h 3504648"/>
              <a:gd name="connsiteX5" fmla="*/ 0 w 2010727"/>
              <a:gd name="connsiteY5" fmla="*/ 3070860 h 3504648"/>
              <a:gd name="connsiteX6" fmla="*/ 254317 w 2010727"/>
              <a:gd name="connsiteY6" fmla="*/ 2179320 h 3504648"/>
              <a:gd name="connsiteX7" fmla="*/ 120967 w 2010727"/>
              <a:gd name="connsiteY7" fmla="*/ 2144130 h 3504648"/>
              <a:gd name="connsiteX8" fmla="*/ 331469 w 2010727"/>
              <a:gd name="connsiteY8" fmla="*/ 1450709 h 3504648"/>
              <a:gd name="connsiteX9" fmla="*/ 952500 w 2010727"/>
              <a:gd name="connsiteY9" fmla="*/ 1485899 h 3504648"/>
              <a:gd name="connsiteX10" fmla="*/ 1240154 w 2010727"/>
              <a:gd name="connsiteY10" fmla="*/ 1003208 h 3504648"/>
              <a:gd name="connsiteX11" fmla="*/ 1484947 w 2010727"/>
              <a:gd name="connsiteY11" fmla="*/ 121920 h 3504648"/>
              <a:gd name="connsiteX12" fmla="*/ 1401127 w 2010727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34502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54317 w 2001202"/>
              <a:gd name="connsiteY6" fmla="*/ 2179320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10690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54317 w 2001202"/>
              <a:gd name="connsiteY6" fmla="*/ 2179320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10690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54317 w 2001202"/>
              <a:gd name="connsiteY6" fmla="*/ 2198693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  <a:gd name="connsiteX0" fmla="*/ 1401127 w 2001202"/>
              <a:gd name="connsiteY0" fmla="*/ 0 h 3504648"/>
              <a:gd name="connsiteX1" fmla="*/ 2001202 w 2001202"/>
              <a:gd name="connsiteY1" fmla="*/ 10251 h 3504648"/>
              <a:gd name="connsiteX2" fmla="*/ 1710690 w 2001202"/>
              <a:gd name="connsiteY2" fmla="*/ 1033689 h 3504648"/>
              <a:gd name="connsiteX3" fmla="*/ 1941195 w 2001202"/>
              <a:gd name="connsiteY3" fmla="*/ 1526356 h 3504648"/>
              <a:gd name="connsiteX4" fmla="*/ 1311592 w 2001202"/>
              <a:gd name="connsiteY4" fmla="*/ 3504648 h 3504648"/>
              <a:gd name="connsiteX5" fmla="*/ 0 w 2001202"/>
              <a:gd name="connsiteY5" fmla="*/ 3070860 h 3504648"/>
              <a:gd name="connsiteX6" fmla="*/ 262864 w 2001202"/>
              <a:gd name="connsiteY6" fmla="*/ 2189007 h 3504648"/>
              <a:gd name="connsiteX7" fmla="*/ 120967 w 2001202"/>
              <a:gd name="connsiteY7" fmla="*/ 2144130 h 3504648"/>
              <a:gd name="connsiteX8" fmla="*/ 331469 w 2001202"/>
              <a:gd name="connsiteY8" fmla="*/ 1450709 h 3504648"/>
              <a:gd name="connsiteX9" fmla="*/ 952500 w 2001202"/>
              <a:gd name="connsiteY9" fmla="*/ 1485899 h 3504648"/>
              <a:gd name="connsiteX10" fmla="*/ 1240154 w 2001202"/>
              <a:gd name="connsiteY10" fmla="*/ 1003208 h 3504648"/>
              <a:gd name="connsiteX11" fmla="*/ 1484947 w 2001202"/>
              <a:gd name="connsiteY11" fmla="*/ 121920 h 3504648"/>
              <a:gd name="connsiteX12" fmla="*/ 1401127 w 2001202"/>
              <a:gd name="connsiteY12" fmla="*/ 0 h 3504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01202" h="3504648">
                <a:moveTo>
                  <a:pt x="1401127" y="0"/>
                </a:moveTo>
                <a:lnTo>
                  <a:pt x="2001202" y="10251"/>
                </a:lnTo>
                <a:lnTo>
                  <a:pt x="1710690" y="1033689"/>
                </a:lnTo>
                <a:lnTo>
                  <a:pt x="1941195" y="1526356"/>
                </a:lnTo>
                <a:lnTo>
                  <a:pt x="1311592" y="3504648"/>
                </a:lnTo>
                <a:lnTo>
                  <a:pt x="0" y="3070860"/>
                </a:lnTo>
                <a:lnTo>
                  <a:pt x="262864" y="2189007"/>
                </a:lnTo>
                <a:lnTo>
                  <a:pt x="120967" y="2144130"/>
                </a:lnTo>
                <a:lnTo>
                  <a:pt x="331469" y="1450709"/>
                </a:lnTo>
                <a:lnTo>
                  <a:pt x="952500" y="1485899"/>
                </a:lnTo>
                <a:lnTo>
                  <a:pt x="1240154" y="1003208"/>
                </a:lnTo>
                <a:lnTo>
                  <a:pt x="1484947" y="121920"/>
                </a:lnTo>
                <a:lnTo>
                  <a:pt x="1401127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2012478" y="1204320"/>
            <a:ext cx="3830542" cy="1470480"/>
          </a:xfrm>
          <a:custGeom>
            <a:avLst/>
            <a:gdLst>
              <a:gd name="connsiteX0" fmla="*/ 0 w 3276600"/>
              <a:gd name="connsiteY0" fmla="*/ 57150 h 1447800"/>
              <a:gd name="connsiteX1" fmla="*/ 57150 w 3276600"/>
              <a:gd name="connsiteY1" fmla="*/ 57150 h 1447800"/>
              <a:gd name="connsiteX2" fmla="*/ 1457325 w 3276600"/>
              <a:gd name="connsiteY2" fmla="*/ 104775 h 1447800"/>
              <a:gd name="connsiteX3" fmla="*/ 1524000 w 3276600"/>
              <a:gd name="connsiteY3" fmla="*/ 0 h 1447800"/>
              <a:gd name="connsiteX4" fmla="*/ 3276600 w 3276600"/>
              <a:gd name="connsiteY4" fmla="*/ 0 h 1447800"/>
              <a:gd name="connsiteX5" fmla="*/ 3000375 w 3276600"/>
              <a:gd name="connsiteY5" fmla="*/ 1000125 h 1447800"/>
              <a:gd name="connsiteX6" fmla="*/ 3190875 w 3276600"/>
              <a:gd name="connsiteY6" fmla="*/ 1447800 h 1447800"/>
              <a:gd name="connsiteX7" fmla="*/ 1476375 w 3276600"/>
              <a:gd name="connsiteY7" fmla="*/ 1362075 h 1447800"/>
              <a:gd name="connsiteX8" fmla="*/ 1400175 w 3276600"/>
              <a:gd name="connsiteY8" fmla="*/ 942975 h 1447800"/>
              <a:gd name="connsiteX9" fmla="*/ 57150 w 3276600"/>
              <a:gd name="connsiteY9" fmla="*/ 866775 h 1447800"/>
              <a:gd name="connsiteX10" fmla="*/ 85725 w 3276600"/>
              <a:gd name="connsiteY10" fmla="*/ 466725 h 1447800"/>
              <a:gd name="connsiteX11" fmla="*/ 0 w 3276600"/>
              <a:gd name="connsiteY11" fmla="*/ 57150 h 1447800"/>
              <a:gd name="connsiteX0" fmla="*/ 0 w 3276600"/>
              <a:gd name="connsiteY0" fmla="*/ 57150 h 1447800"/>
              <a:gd name="connsiteX1" fmla="*/ 57150 w 3276600"/>
              <a:gd name="connsiteY1" fmla="*/ 57150 h 1447800"/>
              <a:gd name="connsiteX2" fmla="*/ 1457325 w 3276600"/>
              <a:gd name="connsiteY2" fmla="*/ 104775 h 1447800"/>
              <a:gd name="connsiteX3" fmla="*/ 1524000 w 3276600"/>
              <a:gd name="connsiteY3" fmla="*/ 0 h 1447800"/>
              <a:gd name="connsiteX4" fmla="*/ 3276600 w 3276600"/>
              <a:gd name="connsiteY4" fmla="*/ 0 h 1447800"/>
              <a:gd name="connsiteX5" fmla="*/ 2987675 w 3276600"/>
              <a:gd name="connsiteY5" fmla="*/ 1031875 h 1447800"/>
              <a:gd name="connsiteX6" fmla="*/ 3190875 w 3276600"/>
              <a:gd name="connsiteY6" fmla="*/ 1447800 h 1447800"/>
              <a:gd name="connsiteX7" fmla="*/ 1476375 w 3276600"/>
              <a:gd name="connsiteY7" fmla="*/ 1362075 h 1447800"/>
              <a:gd name="connsiteX8" fmla="*/ 1400175 w 3276600"/>
              <a:gd name="connsiteY8" fmla="*/ 942975 h 1447800"/>
              <a:gd name="connsiteX9" fmla="*/ 57150 w 3276600"/>
              <a:gd name="connsiteY9" fmla="*/ 866775 h 1447800"/>
              <a:gd name="connsiteX10" fmla="*/ 85725 w 3276600"/>
              <a:gd name="connsiteY10" fmla="*/ 466725 h 1447800"/>
              <a:gd name="connsiteX11" fmla="*/ 0 w 3276600"/>
              <a:gd name="connsiteY11" fmla="*/ 57150 h 1447800"/>
              <a:gd name="connsiteX0" fmla="*/ 0 w 3276600"/>
              <a:gd name="connsiteY0" fmla="*/ 57150 h 1495425"/>
              <a:gd name="connsiteX1" fmla="*/ 57150 w 3276600"/>
              <a:gd name="connsiteY1" fmla="*/ 57150 h 1495425"/>
              <a:gd name="connsiteX2" fmla="*/ 1457325 w 3276600"/>
              <a:gd name="connsiteY2" fmla="*/ 104775 h 1495425"/>
              <a:gd name="connsiteX3" fmla="*/ 1524000 w 3276600"/>
              <a:gd name="connsiteY3" fmla="*/ 0 h 1495425"/>
              <a:gd name="connsiteX4" fmla="*/ 3276600 w 3276600"/>
              <a:gd name="connsiteY4" fmla="*/ 0 h 1495425"/>
              <a:gd name="connsiteX5" fmla="*/ 2987675 w 3276600"/>
              <a:gd name="connsiteY5" fmla="*/ 1031875 h 1495425"/>
              <a:gd name="connsiteX6" fmla="*/ 3209925 w 3276600"/>
              <a:gd name="connsiteY6" fmla="*/ 1495425 h 1495425"/>
              <a:gd name="connsiteX7" fmla="*/ 1476375 w 3276600"/>
              <a:gd name="connsiteY7" fmla="*/ 1362075 h 1495425"/>
              <a:gd name="connsiteX8" fmla="*/ 1400175 w 3276600"/>
              <a:gd name="connsiteY8" fmla="*/ 942975 h 1495425"/>
              <a:gd name="connsiteX9" fmla="*/ 57150 w 3276600"/>
              <a:gd name="connsiteY9" fmla="*/ 866775 h 1495425"/>
              <a:gd name="connsiteX10" fmla="*/ 85725 w 3276600"/>
              <a:gd name="connsiteY10" fmla="*/ 466725 h 1495425"/>
              <a:gd name="connsiteX11" fmla="*/ 0 w 3276600"/>
              <a:gd name="connsiteY11" fmla="*/ 57150 h 1495425"/>
              <a:gd name="connsiteX0" fmla="*/ 0 w 3276600"/>
              <a:gd name="connsiteY0" fmla="*/ 57150 h 1495425"/>
              <a:gd name="connsiteX1" fmla="*/ 57150 w 3276600"/>
              <a:gd name="connsiteY1" fmla="*/ 57150 h 1495425"/>
              <a:gd name="connsiteX2" fmla="*/ 1457325 w 3276600"/>
              <a:gd name="connsiteY2" fmla="*/ 104775 h 1495425"/>
              <a:gd name="connsiteX3" fmla="*/ 1524000 w 3276600"/>
              <a:gd name="connsiteY3" fmla="*/ 0 h 1495425"/>
              <a:gd name="connsiteX4" fmla="*/ 3276600 w 3276600"/>
              <a:gd name="connsiteY4" fmla="*/ 0 h 1495425"/>
              <a:gd name="connsiteX5" fmla="*/ 2987675 w 3276600"/>
              <a:gd name="connsiteY5" fmla="*/ 1031875 h 1495425"/>
              <a:gd name="connsiteX6" fmla="*/ 3209925 w 3276600"/>
              <a:gd name="connsiteY6" fmla="*/ 1495425 h 1495425"/>
              <a:gd name="connsiteX7" fmla="*/ 1470025 w 3276600"/>
              <a:gd name="connsiteY7" fmla="*/ 1438275 h 1495425"/>
              <a:gd name="connsiteX8" fmla="*/ 1400175 w 3276600"/>
              <a:gd name="connsiteY8" fmla="*/ 942975 h 1495425"/>
              <a:gd name="connsiteX9" fmla="*/ 57150 w 3276600"/>
              <a:gd name="connsiteY9" fmla="*/ 866775 h 1495425"/>
              <a:gd name="connsiteX10" fmla="*/ 85725 w 3276600"/>
              <a:gd name="connsiteY10" fmla="*/ 466725 h 1495425"/>
              <a:gd name="connsiteX11" fmla="*/ 0 w 3276600"/>
              <a:gd name="connsiteY11" fmla="*/ 57150 h 1495425"/>
              <a:gd name="connsiteX0" fmla="*/ 0 w 3454400"/>
              <a:gd name="connsiteY0" fmla="*/ 50800 h 1495425"/>
              <a:gd name="connsiteX1" fmla="*/ 234950 w 3454400"/>
              <a:gd name="connsiteY1" fmla="*/ 57150 h 1495425"/>
              <a:gd name="connsiteX2" fmla="*/ 1635125 w 3454400"/>
              <a:gd name="connsiteY2" fmla="*/ 104775 h 1495425"/>
              <a:gd name="connsiteX3" fmla="*/ 1701800 w 3454400"/>
              <a:gd name="connsiteY3" fmla="*/ 0 h 1495425"/>
              <a:gd name="connsiteX4" fmla="*/ 3454400 w 3454400"/>
              <a:gd name="connsiteY4" fmla="*/ 0 h 1495425"/>
              <a:gd name="connsiteX5" fmla="*/ 3165475 w 3454400"/>
              <a:gd name="connsiteY5" fmla="*/ 1031875 h 1495425"/>
              <a:gd name="connsiteX6" fmla="*/ 3387725 w 3454400"/>
              <a:gd name="connsiteY6" fmla="*/ 1495425 h 1495425"/>
              <a:gd name="connsiteX7" fmla="*/ 1647825 w 3454400"/>
              <a:gd name="connsiteY7" fmla="*/ 1438275 h 1495425"/>
              <a:gd name="connsiteX8" fmla="*/ 1577975 w 3454400"/>
              <a:gd name="connsiteY8" fmla="*/ 942975 h 1495425"/>
              <a:gd name="connsiteX9" fmla="*/ 234950 w 3454400"/>
              <a:gd name="connsiteY9" fmla="*/ 866775 h 1495425"/>
              <a:gd name="connsiteX10" fmla="*/ 263525 w 3454400"/>
              <a:gd name="connsiteY10" fmla="*/ 466725 h 1495425"/>
              <a:gd name="connsiteX11" fmla="*/ 0 w 3454400"/>
              <a:gd name="connsiteY11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263525 w 3454400"/>
              <a:gd name="connsiteY9" fmla="*/ 466725 h 1495425"/>
              <a:gd name="connsiteX10" fmla="*/ 0 w 3454400"/>
              <a:gd name="connsiteY10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263525 w 3454400"/>
              <a:gd name="connsiteY9" fmla="*/ 466725 h 1495425"/>
              <a:gd name="connsiteX10" fmla="*/ 0 w 3454400"/>
              <a:gd name="connsiteY10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76200 w 3454400"/>
              <a:gd name="connsiteY9" fmla="*/ 447675 h 1495425"/>
              <a:gd name="connsiteX10" fmla="*/ 0 w 3454400"/>
              <a:gd name="connsiteY10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76200 w 3454400"/>
              <a:gd name="connsiteY9" fmla="*/ 447675 h 1495425"/>
              <a:gd name="connsiteX10" fmla="*/ 20447 w 3454400"/>
              <a:gd name="connsiteY10" fmla="*/ 158750 h 1495425"/>
              <a:gd name="connsiteX11" fmla="*/ 0 w 3454400"/>
              <a:gd name="connsiteY11" fmla="*/ 50800 h 1495425"/>
              <a:gd name="connsiteX0" fmla="*/ 0 w 3454400"/>
              <a:gd name="connsiteY0" fmla="*/ 50800 h 1495425"/>
              <a:gd name="connsiteX1" fmla="*/ 1635125 w 3454400"/>
              <a:gd name="connsiteY1" fmla="*/ 104775 h 1495425"/>
              <a:gd name="connsiteX2" fmla="*/ 1701800 w 3454400"/>
              <a:gd name="connsiteY2" fmla="*/ 0 h 1495425"/>
              <a:gd name="connsiteX3" fmla="*/ 3454400 w 3454400"/>
              <a:gd name="connsiteY3" fmla="*/ 0 h 1495425"/>
              <a:gd name="connsiteX4" fmla="*/ 3165475 w 3454400"/>
              <a:gd name="connsiteY4" fmla="*/ 1031875 h 1495425"/>
              <a:gd name="connsiteX5" fmla="*/ 3387725 w 3454400"/>
              <a:gd name="connsiteY5" fmla="*/ 1495425 h 1495425"/>
              <a:gd name="connsiteX6" fmla="*/ 1647825 w 3454400"/>
              <a:gd name="connsiteY6" fmla="*/ 1438275 h 1495425"/>
              <a:gd name="connsiteX7" fmla="*/ 1577975 w 3454400"/>
              <a:gd name="connsiteY7" fmla="*/ 942975 h 1495425"/>
              <a:gd name="connsiteX8" fmla="*/ 234950 w 3454400"/>
              <a:gd name="connsiteY8" fmla="*/ 866775 h 1495425"/>
              <a:gd name="connsiteX9" fmla="*/ 76200 w 3454400"/>
              <a:gd name="connsiteY9" fmla="*/ 447675 h 1495425"/>
              <a:gd name="connsiteX10" fmla="*/ 17272 w 3454400"/>
              <a:gd name="connsiteY10" fmla="*/ 63500 h 1495425"/>
              <a:gd name="connsiteX11" fmla="*/ 0 w 3454400"/>
              <a:gd name="connsiteY11" fmla="*/ 50800 h 1495425"/>
              <a:gd name="connsiteX0" fmla="*/ 0 w 3437128"/>
              <a:gd name="connsiteY0" fmla="*/ 63500 h 1495425"/>
              <a:gd name="connsiteX1" fmla="*/ 1617853 w 3437128"/>
              <a:gd name="connsiteY1" fmla="*/ 104775 h 1495425"/>
              <a:gd name="connsiteX2" fmla="*/ 1684528 w 3437128"/>
              <a:gd name="connsiteY2" fmla="*/ 0 h 1495425"/>
              <a:gd name="connsiteX3" fmla="*/ 3437128 w 3437128"/>
              <a:gd name="connsiteY3" fmla="*/ 0 h 1495425"/>
              <a:gd name="connsiteX4" fmla="*/ 3148203 w 3437128"/>
              <a:gd name="connsiteY4" fmla="*/ 1031875 h 1495425"/>
              <a:gd name="connsiteX5" fmla="*/ 3370453 w 3437128"/>
              <a:gd name="connsiteY5" fmla="*/ 1495425 h 1495425"/>
              <a:gd name="connsiteX6" fmla="*/ 1630553 w 3437128"/>
              <a:gd name="connsiteY6" fmla="*/ 1438275 h 1495425"/>
              <a:gd name="connsiteX7" fmla="*/ 1560703 w 3437128"/>
              <a:gd name="connsiteY7" fmla="*/ 942975 h 1495425"/>
              <a:gd name="connsiteX8" fmla="*/ 217678 w 3437128"/>
              <a:gd name="connsiteY8" fmla="*/ 866775 h 1495425"/>
              <a:gd name="connsiteX9" fmla="*/ 58928 w 3437128"/>
              <a:gd name="connsiteY9" fmla="*/ 447675 h 1495425"/>
              <a:gd name="connsiteX10" fmla="*/ 0 w 3437128"/>
              <a:gd name="connsiteY10" fmla="*/ 63500 h 1495425"/>
              <a:gd name="connsiteX0" fmla="*/ 0 w 3437128"/>
              <a:gd name="connsiteY0" fmla="*/ 63500 h 1495425"/>
              <a:gd name="connsiteX1" fmla="*/ 1617853 w 3437128"/>
              <a:gd name="connsiteY1" fmla="*/ 104775 h 1495425"/>
              <a:gd name="connsiteX2" fmla="*/ 1684528 w 3437128"/>
              <a:gd name="connsiteY2" fmla="*/ 0 h 1495425"/>
              <a:gd name="connsiteX3" fmla="*/ 3437128 w 3437128"/>
              <a:gd name="connsiteY3" fmla="*/ 0 h 1495425"/>
              <a:gd name="connsiteX4" fmla="*/ 3148203 w 3437128"/>
              <a:gd name="connsiteY4" fmla="*/ 1031875 h 1495425"/>
              <a:gd name="connsiteX5" fmla="*/ 3370453 w 3437128"/>
              <a:gd name="connsiteY5" fmla="*/ 1495425 h 1495425"/>
              <a:gd name="connsiteX6" fmla="*/ 1630553 w 3437128"/>
              <a:gd name="connsiteY6" fmla="*/ 1438275 h 1495425"/>
              <a:gd name="connsiteX7" fmla="*/ 1560703 w 3437128"/>
              <a:gd name="connsiteY7" fmla="*/ 942975 h 1495425"/>
              <a:gd name="connsiteX8" fmla="*/ 70040 w 3437128"/>
              <a:gd name="connsiteY8" fmla="*/ 895350 h 1495425"/>
              <a:gd name="connsiteX9" fmla="*/ 58928 w 3437128"/>
              <a:gd name="connsiteY9" fmla="*/ 447675 h 1495425"/>
              <a:gd name="connsiteX10" fmla="*/ 0 w 3437128"/>
              <a:gd name="connsiteY10" fmla="*/ 6350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37128" h="1495425">
                <a:moveTo>
                  <a:pt x="0" y="63500"/>
                </a:moveTo>
                <a:lnTo>
                  <a:pt x="1617853" y="104775"/>
                </a:lnTo>
                <a:lnTo>
                  <a:pt x="1684528" y="0"/>
                </a:lnTo>
                <a:lnTo>
                  <a:pt x="3437128" y="0"/>
                </a:lnTo>
                <a:lnTo>
                  <a:pt x="3148203" y="1031875"/>
                </a:lnTo>
                <a:lnTo>
                  <a:pt x="3370453" y="1495425"/>
                </a:lnTo>
                <a:lnTo>
                  <a:pt x="1630553" y="1438275"/>
                </a:lnTo>
                <a:lnTo>
                  <a:pt x="1560703" y="942975"/>
                </a:lnTo>
                <a:lnTo>
                  <a:pt x="70040" y="895350"/>
                </a:lnTo>
                <a:lnTo>
                  <a:pt x="58928" y="447675"/>
                </a:lnTo>
                <a:lnTo>
                  <a:pt x="0" y="63500"/>
                </a:lnTo>
                <a:close/>
              </a:path>
            </a:pathLst>
          </a:custGeom>
          <a:noFill/>
          <a:ln w="19050"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88437" y="6684237"/>
            <a:ext cx="157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調査対象</a:t>
            </a:r>
            <a:r>
              <a:rPr lang="ja-JP" altLang="en-US" sz="1050" dirty="0"/>
              <a:t>地</a:t>
            </a:r>
            <a:endParaRPr kumimoji="1" lang="ja-JP" altLang="en-US" sz="1050" dirty="0"/>
          </a:p>
        </p:txBody>
      </p:sp>
      <p:sp>
        <p:nvSpPr>
          <p:cNvPr id="34" name="正方形/長方形 33"/>
          <p:cNvSpPr/>
          <p:nvPr/>
        </p:nvSpPr>
        <p:spPr>
          <a:xfrm>
            <a:off x="3350263" y="7293617"/>
            <a:ext cx="673962" cy="30659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3350263" y="8505174"/>
            <a:ext cx="673962" cy="3065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87633" y="8533167"/>
            <a:ext cx="17061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もと桜島入堀</a:t>
            </a:r>
            <a:endParaRPr lang="en-US" altLang="ja-JP" sz="1050" dirty="0" smtClean="0"/>
          </a:p>
        </p:txBody>
      </p:sp>
      <p:sp>
        <p:nvSpPr>
          <p:cNvPr id="38" name="正方形/長方形 37"/>
          <p:cNvSpPr/>
          <p:nvPr/>
        </p:nvSpPr>
        <p:spPr>
          <a:xfrm>
            <a:off x="3350263" y="7938399"/>
            <a:ext cx="673962" cy="306595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187633" y="7984198"/>
            <a:ext cx="9558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もと</a:t>
            </a:r>
            <a:r>
              <a:rPr lang="ja-JP" altLang="en-US" sz="1050" dirty="0"/>
              <a:t>鉄道</a:t>
            </a:r>
            <a:r>
              <a:rPr kumimoji="1" lang="ja-JP" altLang="en-US" sz="1050" dirty="0" smtClean="0"/>
              <a:t>敷</a:t>
            </a:r>
            <a:endParaRPr kumimoji="1" lang="ja-JP" altLang="en-US" sz="1050" dirty="0"/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3408" y="1222455"/>
            <a:ext cx="340935" cy="157788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3062329" y="6168849"/>
            <a:ext cx="20811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凡例</a:t>
            </a:r>
            <a:endParaRPr kumimoji="1" lang="ja-JP" altLang="en-US" sz="105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931188" y="2003085"/>
            <a:ext cx="4939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923589" y="2818223"/>
            <a:ext cx="4939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914115" y="6138565"/>
            <a:ext cx="4939200" cy="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918139" y="4456523"/>
            <a:ext cx="4939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2528129" y="1209674"/>
            <a:ext cx="0" cy="4939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3355943" y="1206641"/>
            <a:ext cx="0" cy="493920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012501" y="1211798"/>
            <a:ext cx="0" cy="4939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H="1">
            <a:off x="4184641" y="1211798"/>
            <a:ext cx="0" cy="4939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フローチャート: 処理 5"/>
          <p:cNvSpPr/>
          <p:nvPr/>
        </p:nvSpPr>
        <p:spPr>
          <a:xfrm>
            <a:off x="1593515" y="8218295"/>
            <a:ext cx="1454226" cy="52322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例：「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1A-9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」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+mn-ea"/>
              </a:rPr>
              <a:t>&lt;</a:t>
            </a:r>
            <a:r>
              <a:rPr kumimoji="1" lang="ja-JP" altLang="en-US" sz="900" dirty="0" smtClean="0">
                <a:solidFill>
                  <a:schemeClr val="tx1"/>
                </a:solidFill>
                <a:latin typeface="+mn-ea"/>
              </a:rPr>
              <a:t>単位区画</a:t>
            </a:r>
            <a:r>
              <a:rPr kumimoji="1" lang="en-US" altLang="ja-JP" sz="900" dirty="0" smtClean="0">
                <a:solidFill>
                  <a:schemeClr val="tx1"/>
                </a:solidFill>
                <a:latin typeface="+mn-ea"/>
              </a:rPr>
              <a:t>&gt;</a:t>
            </a: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＜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メートル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四方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格子＞</a:t>
            </a:r>
            <a:endParaRPr kumimoji="1" lang="ja-JP" altLang="en-US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 flipV="1">
            <a:off x="1872079" y="8008353"/>
            <a:ext cx="180324" cy="235841"/>
          </a:xfrm>
          <a:prstGeom prst="straightConnector1">
            <a:avLst/>
          </a:prstGeom>
          <a:ln>
            <a:solidFill>
              <a:schemeClr val="tx1"/>
            </a:solidFill>
            <a:headEnd type="none" w="med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2531014" y="1218374"/>
            <a:ext cx="824645" cy="784760"/>
          </a:xfrm>
          <a:prstGeom prst="rect">
            <a:avLst/>
          </a:pr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499106" y="1767180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1B-3</a:t>
            </a:r>
            <a:endParaRPr kumimoji="1" lang="ja-JP" altLang="en-US" sz="1400" dirty="0"/>
          </a:p>
        </p:txBody>
      </p:sp>
      <p:sp>
        <p:nvSpPr>
          <p:cNvPr id="58" name="正方形/長方形 57"/>
          <p:cNvSpPr/>
          <p:nvPr/>
        </p:nvSpPr>
        <p:spPr>
          <a:xfrm>
            <a:off x="3370819" y="1214744"/>
            <a:ext cx="827973" cy="784760"/>
          </a:xfrm>
          <a:prstGeom prst="rect">
            <a:avLst/>
          </a:pr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2527808" y="2014238"/>
            <a:ext cx="827842" cy="795630"/>
          </a:xfrm>
          <a:prstGeom prst="rect">
            <a:avLst/>
          </a:pr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3365484" y="2011041"/>
            <a:ext cx="818940" cy="796885"/>
          </a:xfrm>
          <a:prstGeom prst="rect">
            <a:avLst/>
          </a:pr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3355893" y="2816061"/>
            <a:ext cx="837746" cy="823324"/>
          </a:xfrm>
          <a:custGeom>
            <a:avLst/>
            <a:gdLst>
              <a:gd name="connsiteX0" fmla="*/ 0 w 827329"/>
              <a:gd name="connsiteY0" fmla="*/ 0 h 823324"/>
              <a:gd name="connsiteX1" fmla="*/ 827329 w 827329"/>
              <a:gd name="connsiteY1" fmla="*/ 0 h 823324"/>
              <a:gd name="connsiteX2" fmla="*/ 827329 w 827329"/>
              <a:gd name="connsiteY2" fmla="*/ 823324 h 823324"/>
              <a:gd name="connsiteX3" fmla="*/ 0 w 827329"/>
              <a:gd name="connsiteY3" fmla="*/ 823324 h 823324"/>
              <a:gd name="connsiteX4" fmla="*/ 0 w 827329"/>
              <a:gd name="connsiteY4" fmla="*/ 0 h 823324"/>
              <a:gd name="connsiteX0" fmla="*/ 826 w 828155"/>
              <a:gd name="connsiteY0" fmla="*/ 0 h 823324"/>
              <a:gd name="connsiteX1" fmla="*/ 828155 w 828155"/>
              <a:gd name="connsiteY1" fmla="*/ 0 h 823324"/>
              <a:gd name="connsiteX2" fmla="*/ 828155 w 828155"/>
              <a:gd name="connsiteY2" fmla="*/ 823324 h 823324"/>
              <a:gd name="connsiteX3" fmla="*/ 826 w 828155"/>
              <a:gd name="connsiteY3" fmla="*/ 823324 h 823324"/>
              <a:gd name="connsiteX4" fmla="*/ 0 w 828155"/>
              <a:gd name="connsiteY4" fmla="*/ 560185 h 823324"/>
              <a:gd name="connsiteX5" fmla="*/ 826 w 828155"/>
              <a:gd name="connsiteY5" fmla="*/ 0 h 823324"/>
              <a:gd name="connsiteX0" fmla="*/ 2 w 827331"/>
              <a:gd name="connsiteY0" fmla="*/ 0 h 823324"/>
              <a:gd name="connsiteX1" fmla="*/ 827331 w 827331"/>
              <a:gd name="connsiteY1" fmla="*/ 0 h 823324"/>
              <a:gd name="connsiteX2" fmla="*/ 827331 w 827331"/>
              <a:gd name="connsiteY2" fmla="*/ 823324 h 823324"/>
              <a:gd name="connsiteX3" fmla="*/ 2 w 827331"/>
              <a:gd name="connsiteY3" fmla="*/ 823324 h 823324"/>
              <a:gd name="connsiteX4" fmla="*/ 53529 w 827331"/>
              <a:gd name="connsiteY4" fmla="*/ 672087 h 823324"/>
              <a:gd name="connsiteX5" fmla="*/ 2 w 827331"/>
              <a:gd name="connsiteY5" fmla="*/ 0 h 823324"/>
              <a:gd name="connsiteX0" fmla="*/ 2 w 827331"/>
              <a:gd name="connsiteY0" fmla="*/ 0 h 823324"/>
              <a:gd name="connsiteX1" fmla="*/ 827331 w 827331"/>
              <a:gd name="connsiteY1" fmla="*/ 0 h 823324"/>
              <a:gd name="connsiteX2" fmla="*/ 827331 w 827331"/>
              <a:gd name="connsiteY2" fmla="*/ 823324 h 823324"/>
              <a:gd name="connsiteX3" fmla="*/ 2 w 827331"/>
              <a:gd name="connsiteY3" fmla="*/ 823324 h 823324"/>
              <a:gd name="connsiteX4" fmla="*/ 53529 w 827331"/>
              <a:gd name="connsiteY4" fmla="*/ 672087 h 823324"/>
              <a:gd name="connsiteX5" fmla="*/ 2 w 827331"/>
              <a:gd name="connsiteY5" fmla="*/ 0 h 823324"/>
              <a:gd name="connsiteX0" fmla="*/ 128 w 827457"/>
              <a:gd name="connsiteY0" fmla="*/ 0 h 823324"/>
              <a:gd name="connsiteX1" fmla="*/ 827457 w 827457"/>
              <a:gd name="connsiteY1" fmla="*/ 0 h 823324"/>
              <a:gd name="connsiteX2" fmla="*/ 827457 w 827457"/>
              <a:gd name="connsiteY2" fmla="*/ 823324 h 823324"/>
              <a:gd name="connsiteX3" fmla="*/ 128 w 827457"/>
              <a:gd name="connsiteY3" fmla="*/ 823324 h 823324"/>
              <a:gd name="connsiteX4" fmla="*/ 53655 w 827457"/>
              <a:gd name="connsiteY4" fmla="*/ 672087 h 823324"/>
              <a:gd name="connsiteX5" fmla="*/ 128 w 827457"/>
              <a:gd name="connsiteY5" fmla="*/ 0 h 823324"/>
              <a:gd name="connsiteX0" fmla="*/ 59307 w 886636"/>
              <a:gd name="connsiteY0" fmla="*/ 0 h 823324"/>
              <a:gd name="connsiteX1" fmla="*/ 886636 w 886636"/>
              <a:gd name="connsiteY1" fmla="*/ 0 h 823324"/>
              <a:gd name="connsiteX2" fmla="*/ 886636 w 886636"/>
              <a:gd name="connsiteY2" fmla="*/ 823324 h 823324"/>
              <a:gd name="connsiteX3" fmla="*/ 59307 w 886636"/>
              <a:gd name="connsiteY3" fmla="*/ 823324 h 823324"/>
              <a:gd name="connsiteX4" fmla="*/ 112834 w 886636"/>
              <a:gd name="connsiteY4" fmla="*/ 672087 h 823324"/>
              <a:gd name="connsiteX5" fmla="*/ 71270 w 886636"/>
              <a:gd name="connsiteY5" fmla="*/ 509030 h 823324"/>
              <a:gd name="connsiteX6" fmla="*/ 59307 w 886636"/>
              <a:gd name="connsiteY6" fmla="*/ 0 h 823324"/>
              <a:gd name="connsiteX0" fmla="*/ 63551 w 890880"/>
              <a:gd name="connsiteY0" fmla="*/ 0 h 823324"/>
              <a:gd name="connsiteX1" fmla="*/ 890880 w 890880"/>
              <a:gd name="connsiteY1" fmla="*/ 0 h 823324"/>
              <a:gd name="connsiteX2" fmla="*/ 890880 w 890880"/>
              <a:gd name="connsiteY2" fmla="*/ 823324 h 823324"/>
              <a:gd name="connsiteX3" fmla="*/ 63551 w 890880"/>
              <a:gd name="connsiteY3" fmla="*/ 823324 h 823324"/>
              <a:gd name="connsiteX4" fmla="*/ 117078 w 890880"/>
              <a:gd name="connsiteY4" fmla="*/ 672087 h 823324"/>
              <a:gd name="connsiteX5" fmla="*/ 59528 w 890880"/>
              <a:gd name="connsiteY5" fmla="*/ 646510 h 823324"/>
              <a:gd name="connsiteX6" fmla="*/ 63551 w 890880"/>
              <a:gd name="connsiteY6" fmla="*/ 0 h 823324"/>
              <a:gd name="connsiteX0" fmla="*/ 51721 w 879050"/>
              <a:gd name="connsiteY0" fmla="*/ 0 h 823324"/>
              <a:gd name="connsiteX1" fmla="*/ 879050 w 879050"/>
              <a:gd name="connsiteY1" fmla="*/ 0 h 823324"/>
              <a:gd name="connsiteX2" fmla="*/ 879050 w 879050"/>
              <a:gd name="connsiteY2" fmla="*/ 823324 h 823324"/>
              <a:gd name="connsiteX3" fmla="*/ 51721 w 879050"/>
              <a:gd name="connsiteY3" fmla="*/ 823324 h 823324"/>
              <a:gd name="connsiteX4" fmla="*/ 105248 w 879050"/>
              <a:gd name="connsiteY4" fmla="*/ 672087 h 823324"/>
              <a:gd name="connsiteX5" fmla="*/ 47698 w 879050"/>
              <a:gd name="connsiteY5" fmla="*/ 646510 h 823324"/>
              <a:gd name="connsiteX6" fmla="*/ 51721 w 879050"/>
              <a:gd name="connsiteY6" fmla="*/ 0 h 823324"/>
              <a:gd name="connsiteX0" fmla="*/ 51721 w 879050"/>
              <a:gd name="connsiteY0" fmla="*/ 0 h 823324"/>
              <a:gd name="connsiteX1" fmla="*/ 879050 w 879050"/>
              <a:gd name="connsiteY1" fmla="*/ 0 h 823324"/>
              <a:gd name="connsiteX2" fmla="*/ 879050 w 879050"/>
              <a:gd name="connsiteY2" fmla="*/ 823324 h 823324"/>
              <a:gd name="connsiteX3" fmla="*/ 51721 w 879050"/>
              <a:gd name="connsiteY3" fmla="*/ 823324 h 823324"/>
              <a:gd name="connsiteX4" fmla="*/ 102051 w 879050"/>
              <a:gd name="connsiteY4" fmla="*/ 672087 h 823324"/>
              <a:gd name="connsiteX5" fmla="*/ 47698 w 879050"/>
              <a:gd name="connsiteY5" fmla="*/ 646510 h 823324"/>
              <a:gd name="connsiteX6" fmla="*/ 51721 w 879050"/>
              <a:gd name="connsiteY6" fmla="*/ 0 h 823324"/>
              <a:gd name="connsiteX0" fmla="*/ 90347 w 917676"/>
              <a:gd name="connsiteY0" fmla="*/ 0 h 823324"/>
              <a:gd name="connsiteX1" fmla="*/ 917676 w 917676"/>
              <a:gd name="connsiteY1" fmla="*/ 0 h 823324"/>
              <a:gd name="connsiteX2" fmla="*/ 917676 w 917676"/>
              <a:gd name="connsiteY2" fmla="*/ 823324 h 823324"/>
              <a:gd name="connsiteX3" fmla="*/ 90347 w 917676"/>
              <a:gd name="connsiteY3" fmla="*/ 823324 h 823324"/>
              <a:gd name="connsiteX4" fmla="*/ 140677 w 917676"/>
              <a:gd name="connsiteY4" fmla="*/ 672087 h 823324"/>
              <a:gd name="connsiteX5" fmla="*/ 0 w 917676"/>
              <a:gd name="connsiteY5" fmla="*/ 640116 h 823324"/>
              <a:gd name="connsiteX6" fmla="*/ 90347 w 917676"/>
              <a:gd name="connsiteY6" fmla="*/ 0 h 823324"/>
              <a:gd name="connsiteX0" fmla="*/ 90347 w 917676"/>
              <a:gd name="connsiteY0" fmla="*/ 0 h 823324"/>
              <a:gd name="connsiteX1" fmla="*/ 917676 w 917676"/>
              <a:gd name="connsiteY1" fmla="*/ 0 h 823324"/>
              <a:gd name="connsiteX2" fmla="*/ 917676 w 917676"/>
              <a:gd name="connsiteY2" fmla="*/ 823324 h 823324"/>
              <a:gd name="connsiteX3" fmla="*/ 90347 w 917676"/>
              <a:gd name="connsiteY3" fmla="*/ 823324 h 823324"/>
              <a:gd name="connsiteX4" fmla="*/ 140677 w 917676"/>
              <a:gd name="connsiteY4" fmla="*/ 672087 h 823324"/>
              <a:gd name="connsiteX5" fmla="*/ 0 w 917676"/>
              <a:gd name="connsiteY5" fmla="*/ 640116 h 823324"/>
              <a:gd name="connsiteX6" fmla="*/ 90347 w 917676"/>
              <a:gd name="connsiteY6" fmla="*/ 0 h 823324"/>
              <a:gd name="connsiteX0" fmla="*/ 55079 w 882408"/>
              <a:gd name="connsiteY0" fmla="*/ 0 h 823324"/>
              <a:gd name="connsiteX1" fmla="*/ 882408 w 882408"/>
              <a:gd name="connsiteY1" fmla="*/ 0 h 823324"/>
              <a:gd name="connsiteX2" fmla="*/ 882408 w 882408"/>
              <a:gd name="connsiteY2" fmla="*/ 823324 h 823324"/>
              <a:gd name="connsiteX3" fmla="*/ 55079 w 882408"/>
              <a:gd name="connsiteY3" fmla="*/ 823324 h 823324"/>
              <a:gd name="connsiteX4" fmla="*/ 105409 w 882408"/>
              <a:gd name="connsiteY4" fmla="*/ 672087 h 823324"/>
              <a:gd name="connsiteX5" fmla="*/ 35070 w 882408"/>
              <a:gd name="connsiteY5" fmla="*/ 656102 h 823324"/>
              <a:gd name="connsiteX6" fmla="*/ 55079 w 882408"/>
              <a:gd name="connsiteY6" fmla="*/ 0 h 823324"/>
              <a:gd name="connsiteX0" fmla="*/ 65071 w 892400"/>
              <a:gd name="connsiteY0" fmla="*/ 0 h 823324"/>
              <a:gd name="connsiteX1" fmla="*/ 892400 w 892400"/>
              <a:gd name="connsiteY1" fmla="*/ 0 h 823324"/>
              <a:gd name="connsiteX2" fmla="*/ 892400 w 892400"/>
              <a:gd name="connsiteY2" fmla="*/ 823324 h 823324"/>
              <a:gd name="connsiteX3" fmla="*/ 65071 w 892400"/>
              <a:gd name="connsiteY3" fmla="*/ 823324 h 823324"/>
              <a:gd name="connsiteX4" fmla="*/ 115401 w 892400"/>
              <a:gd name="connsiteY4" fmla="*/ 672087 h 823324"/>
              <a:gd name="connsiteX5" fmla="*/ 45062 w 892400"/>
              <a:gd name="connsiteY5" fmla="*/ 656102 h 823324"/>
              <a:gd name="connsiteX6" fmla="*/ 65071 w 892400"/>
              <a:gd name="connsiteY6" fmla="*/ 0 h 823324"/>
              <a:gd name="connsiteX0" fmla="*/ 65071 w 892400"/>
              <a:gd name="connsiteY0" fmla="*/ 0 h 823324"/>
              <a:gd name="connsiteX1" fmla="*/ 892400 w 892400"/>
              <a:gd name="connsiteY1" fmla="*/ 0 h 823324"/>
              <a:gd name="connsiteX2" fmla="*/ 892400 w 892400"/>
              <a:gd name="connsiteY2" fmla="*/ 823324 h 823324"/>
              <a:gd name="connsiteX3" fmla="*/ 65071 w 892400"/>
              <a:gd name="connsiteY3" fmla="*/ 823324 h 823324"/>
              <a:gd name="connsiteX4" fmla="*/ 115401 w 892400"/>
              <a:gd name="connsiteY4" fmla="*/ 672087 h 823324"/>
              <a:gd name="connsiteX5" fmla="*/ 45062 w 892400"/>
              <a:gd name="connsiteY5" fmla="*/ 656102 h 823324"/>
              <a:gd name="connsiteX6" fmla="*/ 65071 w 892400"/>
              <a:gd name="connsiteY6" fmla="*/ 0 h 823324"/>
              <a:gd name="connsiteX0" fmla="*/ 20009 w 847338"/>
              <a:gd name="connsiteY0" fmla="*/ 0 h 823324"/>
              <a:gd name="connsiteX1" fmla="*/ 847338 w 847338"/>
              <a:gd name="connsiteY1" fmla="*/ 0 h 823324"/>
              <a:gd name="connsiteX2" fmla="*/ 847338 w 847338"/>
              <a:gd name="connsiteY2" fmla="*/ 823324 h 823324"/>
              <a:gd name="connsiteX3" fmla="*/ 20009 w 847338"/>
              <a:gd name="connsiteY3" fmla="*/ 823324 h 823324"/>
              <a:gd name="connsiteX4" fmla="*/ 70339 w 847338"/>
              <a:gd name="connsiteY4" fmla="*/ 672087 h 823324"/>
              <a:gd name="connsiteX5" fmla="*/ 0 w 847338"/>
              <a:gd name="connsiteY5" fmla="*/ 656102 h 823324"/>
              <a:gd name="connsiteX6" fmla="*/ 20009 w 847338"/>
              <a:gd name="connsiteY6" fmla="*/ 0 h 823324"/>
              <a:gd name="connsiteX0" fmla="*/ 20009 w 847338"/>
              <a:gd name="connsiteY0" fmla="*/ 0 h 823324"/>
              <a:gd name="connsiteX1" fmla="*/ 847338 w 847338"/>
              <a:gd name="connsiteY1" fmla="*/ 0 h 823324"/>
              <a:gd name="connsiteX2" fmla="*/ 847338 w 847338"/>
              <a:gd name="connsiteY2" fmla="*/ 823324 h 823324"/>
              <a:gd name="connsiteX3" fmla="*/ 20009 w 847338"/>
              <a:gd name="connsiteY3" fmla="*/ 823324 h 823324"/>
              <a:gd name="connsiteX4" fmla="*/ 70339 w 847338"/>
              <a:gd name="connsiteY4" fmla="*/ 672087 h 823324"/>
              <a:gd name="connsiteX5" fmla="*/ 0 w 847338"/>
              <a:gd name="connsiteY5" fmla="*/ 656102 h 823324"/>
              <a:gd name="connsiteX6" fmla="*/ 20009 w 847338"/>
              <a:gd name="connsiteY6" fmla="*/ 0 h 823324"/>
              <a:gd name="connsiteX0" fmla="*/ 10417 w 837746"/>
              <a:gd name="connsiteY0" fmla="*/ 0 h 823324"/>
              <a:gd name="connsiteX1" fmla="*/ 837746 w 837746"/>
              <a:gd name="connsiteY1" fmla="*/ 0 h 823324"/>
              <a:gd name="connsiteX2" fmla="*/ 837746 w 837746"/>
              <a:gd name="connsiteY2" fmla="*/ 823324 h 823324"/>
              <a:gd name="connsiteX3" fmla="*/ 10417 w 837746"/>
              <a:gd name="connsiteY3" fmla="*/ 823324 h 823324"/>
              <a:gd name="connsiteX4" fmla="*/ 60747 w 837746"/>
              <a:gd name="connsiteY4" fmla="*/ 672087 h 823324"/>
              <a:gd name="connsiteX5" fmla="*/ 0 w 837746"/>
              <a:gd name="connsiteY5" fmla="*/ 646511 h 823324"/>
              <a:gd name="connsiteX6" fmla="*/ 10417 w 837746"/>
              <a:gd name="connsiteY6" fmla="*/ 0 h 82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7746" h="823324">
                <a:moveTo>
                  <a:pt x="10417" y="0"/>
                </a:moveTo>
                <a:lnTo>
                  <a:pt x="837746" y="0"/>
                </a:lnTo>
                <a:lnTo>
                  <a:pt x="837746" y="823324"/>
                </a:lnTo>
                <a:lnTo>
                  <a:pt x="10417" y="823324"/>
                </a:lnTo>
                <a:cubicBezTo>
                  <a:pt x="10142" y="735611"/>
                  <a:pt x="35445" y="756603"/>
                  <a:pt x="60747" y="672087"/>
                </a:cubicBezTo>
                <a:cubicBezTo>
                  <a:pt x="62741" y="619705"/>
                  <a:pt x="76062" y="669004"/>
                  <a:pt x="0" y="646511"/>
                </a:cubicBezTo>
                <a:cubicBezTo>
                  <a:pt x="13460" y="505722"/>
                  <a:pt x="-786" y="155176"/>
                  <a:pt x="10417" y="0"/>
                </a:cubicBez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4191541" y="2823348"/>
            <a:ext cx="827329" cy="823324"/>
          </a:xfrm>
          <a:prstGeom prst="rect">
            <a:avLst/>
          </a:pr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5030370" y="2007309"/>
            <a:ext cx="740429" cy="807870"/>
          </a:xfrm>
          <a:custGeom>
            <a:avLst/>
            <a:gdLst>
              <a:gd name="connsiteX0" fmla="*/ 0 w 827329"/>
              <a:gd name="connsiteY0" fmla="*/ 0 h 807870"/>
              <a:gd name="connsiteX1" fmla="*/ 827329 w 827329"/>
              <a:gd name="connsiteY1" fmla="*/ 0 h 807870"/>
              <a:gd name="connsiteX2" fmla="*/ 827329 w 827329"/>
              <a:gd name="connsiteY2" fmla="*/ 807870 h 807870"/>
              <a:gd name="connsiteX3" fmla="*/ 0 w 827329"/>
              <a:gd name="connsiteY3" fmla="*/ 807870 h 807870"/>
              <a:gd name="connsiteX4" fmla="*/ 0 w 827329"/>
              <a:gd name="connsiteY4" fmla="*/ 0 h 807870"/>
              <a:gd name="connsiteX0" fmla="*/ 0 w 827329"/>
              <a:gd name="connsiteY0" fmla="*/ 0 h 807870"/>
              <a:gd name="connsiteX1" fmla="*/ 827329 w 827329"/>
              <a:gd name="connsiteY1" fmla="*/ 0 h 807870"/>
              <a:gd name="connsiteX2" fmla="*/ 718027 w 827329"/>
              <a:gd name="connsiteY2" fmla="*/ 807870 h 807870"/>
              <a:gd name="connsiteX3" fmla="*/ 0 w 827329"/>
              <a:gd name="connsiteY3" fmla="*/ 807870 h 807870"/>
              <a:gd name="connsiteX4" fmla="*/ 0 w 827329"/>
              <a:gd name="connsiteY4" fmla="*/ 0 h 807870"/>
              <a:gd name="connsiteX0" fmla="*/ 0 w 718027"/>
              <a:gd name="connsiteY0" fmla="*/ 0 h 807870"/>
              <a:gd name="connsiteX1" fmla="*/ 552742 w 718027"/>
              <a:gd name="connsiteY1" fmla="*/ 0 h 807870"/>
              <a:gd name="connsiteX2" fmla="*/ 718027 w 718027"/>
              <a:gd name="connsiteY2" fmla="*/ 807870 h 807870"/>
              <a:gd name="connsiteX3" fmla="*/ 0 w 718027"/>
              <a:gd name="connsiteY3" fmla="*/ 807870 h 807870"/>
              <a:gd name="connsiteX4" fmla="*/ 0 w 718027"/>
              <a:gd name="connsiteY4" fmla="*/ 0 h 807870"/>
              <a:gd name="connsiteX0" fmla="*/ 0 w 718027"/>
              <a:gd name="connsiteY0" fmla="*/ 0 h 807870"/>
              <a:gd name="connsiteX1" fmla="*/ 552742 w 718027"/>
              <a:gd name="connsiteY1" fmla="*/ 0 h 807870"/>
              <a:gd name="connsiteX2" fmla="*/ 588473 w 718027"/>
              <a:gd name="connsiteY2" fmla="*/ 168057 h 807870"/>
              <a:gd name="connsiteX3" fmla="*/ 718027 w 718027"/>
              <a:gd name="connsiteY3" fmla="*/ 807870 h 807870"/>
              <a:gd name="connsiteX4" fmla="*/ 0 w 718027"/>
              <a:gd name="connsiteY4" fmla="*/ 807870 h 807870"/>
              <a:gd name="connsiteX5" fmla="*/ 0 w 718027"/>
              <a:gd name="connsiteY5" fmla="*/ 0 h 807870"/>
              <a:gd name="connsiteX0" fmla="*/ 0 w 718027"/>
              <a:gd name="connsiteY0" fmla="*/ 0 h 807870"/>
              <a:gd name="connsiteX1" fmla="*/ 552742 w 718027"/>
              <a:gd name="connsiteY1" fmla="*/ 0 h 807870"/>
              <a:gd name="connsiteX2" fmla="*/ 487169 w 718027"/>
              <a:gd name="connsiteY2" fmla="*/ 218709 h 807870"/>
              <a:gd name="connsiteX3" fmla="*/ 718027 w 718027"/>
              <a:gd name="connsiteY3" fmla="*/ 807870 h 807870"/>
              <a:gd name="connsiteX4" fmla="*/ 0 w 718027"/>
              <a:gd name="connsiteY4" fmla="*/ 807870 h 807870"/>
              <a:gd name="connsiteX5" fmla="*/ 0 w 718027"/>
              <a:gd name="connsiteY5" fmla="*/ 0 h 807870"/>
              <a:gd name="connsiteX0" fmla="*/ 0 w 740429"/>
              <a:gd name="connsiteY0" fmla="*/ 0 h 807870"/>
              <a:gd name="connsiteX1" fmla="*/ 552742 w 740429"/>
              <a:gd name="connsiteY1" fmla="*/ 0 h 807870"/>
              <a:gd name="connsiteX2" fmla="*/ 487169 w 740429"/>
              <a:gd name="connsiteY2" fmla="*/ 218709 h 807870"/>
              <a:gd name="connsiteX3" fmla="*/ 740429 w 740429"/>
              <a:gd name="connsiteY3" fmla="*/ 695903 h 807870"/>
              <a:gd name="connsiteX4" fmla="*/ 718027 w 740429"/>
              <a:gd name="connsiteY4" fmla="*/ 807870 h 807870"/>
              <a:gd name="connsiteX5" fmla="*/ 0 w 740429"/>
              <a:gd name="connsiteY5" fmla="*/ 807870 h 807870"/>
              <a:gd name="connsiteX6" fmla="*/ 0 w 740429"/>
              <a:gd name="connsiteY6" fmla="*/ 0 h 807870"/>
              <a:gd name="connsiteX0" fmla="*/ 0 w 740429"/>
              <a:gd name="connsiteY0" fmla="*/ 0 h 807870"/>
              <a:gd name="connsiteX1" fmla="*/ 552742 w 740429"/>
              <a:gd name="connsiteY1" fmla="*/ 0 h 807870"/>
              <a:gd name="connsiteX2" fmla="*/ 487169 w 740429"/>
              <a:gd name="connsiteY2" fmla="*/ 218709 h 807870"/>
              <a:gd name="connsiteX3" fmla="*/ 740429 w 740429"/>
              <a:gd name="connsiteY3" fmla="*/ 695903 h 807870"/>
              <a:gd name="connsiteX4" fmla="*/ 718027 w 740429"/>
              <a:gd name="connsiteY4" fmla="*/ 807870 h 807870"/>
              <a:gd name="connsiteX5" fmla="*/ 0 w 740429"/>
              <a:gd name="connsiteY5" fmla="*/ 807870 h 807870"/>
              <a:gd name="connsiteX6" fmla="*/ 0 w 740429"/>
              <a:gd name="connsiteY6" fmla="*/ 0 h 807870"/>
              <a:gd name="connsiteX0" fmla="*/ 0 w 740429"/>
              <a:gd name="connsiteY0" fmla="*/ 0 h 807870"/>
              <a:gd name="connsiteX1" fmla="*/ 552742 w 740429"/>
              <a:gd name="connsiteY1" fmla="*/ 0 h 807870"/>
              <a:gd name="connsiteX2" fmla="*/ 487169 w 740429"/>
              <a:gd name="connsiteY2" fmla="*/ 218709 h 807870"/>
              <a:gd name="connsiteX3" fmla="*/ 740429 w 740429"/>
              <a:gd name="connsiteY3" fmla="*/ 695903 h 807870"/>
              <a:gd name="connsiteX4" fmla="*/ 718027 w 740429"/>
              <a:gd name="connsiteY4" fmla="*/ 807870 h 807870"/>
              <a:gd name="connsiteX5" fmla="*/ 0 w 740429"/>
              <a:gd name="connsiteY5" fmla="*/ 807870 h 807870"/>
              <a:gd name="connsiteX6" fmla="*/ 0 w 740429"/>
              <a:gd name="connsiteY6" fmla="*/ 0 h 807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0429" h="807870">
                <a:moveTo>
                  <a:pt x="0" y="0"/>
                </a:moveTo>
                <a:lnTo>
                  <a:pt x="552742" y="0"/>
                </a:lnTo>
                <a:lnTo>
                  <a:pt x="487169" y="218709"/>
                </a:lnTo>
                <a:cubicBezTo>
                  <a:pt x="541376" y="356446"/>
                  <a:pt x="667561" y="566164"/>
                  <a:pt x="740429" y="695903"/>
                </a:cubicBezTo>
                <a:cubicBezTo>
                  <a:pt x="727630" y="730559"/>
                  <a:pt x="725494" y="770548"/>
                  <a:pt x="718027" y="807870"/>
                </a:cubicBezTo>
                <a:lnTo>
                  <a:pt x="0" y="80787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5023736" y="2819970"/>
            <a:ext cx="694035" cy="825989"/>
          </a:xfrm>
          <a:custGeom>
            <a:avLst/>
            <a:gdLst>
              <a:gd name="connsiteX0" fmla="*/ 0 w 827329"/>
              <a:gd name="connsiteY0" fmla="*/ 0 h 823324"/>
              <a:gd name="connsiteX1" fmla="*/ 827329 w 827329"/>
              <a:gd name="connsiteY1" fmla="*/ 0 h 823324"/>
              <a:gd name="connsiteX2" fmla="*/ 827329 w 827329"/>
              <a:gd name="connsiteY2" fmla="*/ 823324 h 823324"/>
              <a:gd name="connsiteX3" fmla="*/ 0 w 827329"/>
              <a:gd name="connsiteY3" fmla="*/ 823324 h 823324"/>
              <a:gd name="connsiteX4" fmla="*/ 0 w 827329"/>
              <a:gd name="connsiteY4" fmla="*/ 0 h 823324"/>
              <a:gd name="connsiteX0" fmla="*/ 0 w 827329"/>
              <a:gd name="connsiteY0" fmla="*/ 0 h 825989"/>
              <a:gd name="connsiteX1" fmla="*/ 827329 w 827329"/>
              <a:gd name="connsiteY1" fmla="*/ 0 h 825989"/>
              <a:gd name="connsiteX2" fmla="*/ 398121 w 827329"/>
              <a:gd name="connsiteY2" fmla="*/ 825989 h 825989"/>
              <a:gd name="connsiteX3" fmla="*/ 0 w 827329"/>
              <a:gd name="connsiteY3" fmla="*/ 823324 h 825989"/>
              <a:gd name="connsiteX4" fmla="*/ 0 w 827329"/>
              <a:gd name="connsiteY4" fmla="*/ 0 h 825989"/>
              <a:gd name="connsiteX0" fmla="*/ 0 w 694035"/>
              <a:gd name="connsiteY0" fmla="*/ 0 h 825989"/>
              <a:gd name="connsiteX1" fmla="*/ 694035 w 694035"/>
              <a:gd name="connsiteY1" fmla="*/ 2665 h 825989"/>
              <a:gd name="connsiteX2" fmla="*/ 398121 w 694035"/>
              <a:gd name="connsiteY2" fmla="*/ 825989 h 825989"/>
              <a:gd name="connsiteX3" fmla="*/ 0 w 694035"/>
              <a:gd name="connsiteY3" fmla="*/ 823324 h 825989"/>
              <a:gd name="connsiteX4" fmla="*/ 0 w 694035"/>
              <a:gd name="connsiteY4" fmla="*/ 0 h 825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4035" h="825989">
                <a:moveTo>
                  <a:pt x="0" y="0"/>
                </a:moveTo>
                <a:lnTo>
                  <a:pt x="694035" y="2665"/>
                </a:lnTo>
                <a:lnTo>
                  <a:pt x="398121" y="825989"/>
                </a:lnTo>
                <a:lnTo>
                  <a:pt x="0" y="823324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3353645" y="3653956"/>
            <a:ext cx="827329" cy="721319"/>
          </a:xfrm>
          <a:custGeom>
            <a:avLst/>
            <a:gdLst>
              <a:gd name="connsiteX0" fmla="*/ 0 w 827329"/>
              <a:gd name="connsiteY0" fmla="*/ 0 h 801466"/>
              <a:gd name="connsiteX1" fmla="*/ 827329 w 827329"/>
              <a:gd name="connsiteY1" fmla="*/ 0 h 801466"/>
              <a:gd name="connsiteX2" fmla="*/ 827329 w 827329"/>
              <a:gd name="connsiteY2" fmla="*/ 801466 h 801466"/>
              <a:gd name="connsiteX3" fmla="*/ 0 w 827329"/>
              <a:gd name="connsiteY3" fmla="*/ 801466 h 801466"/>
              <a:gd name="connsiteX4" fmla="*/ 0 w 827329"/>
              <a:gd name="connsiteY4" fmla="*/ 0 h 801466"/>
              <a:gd name="connsiteX0" fmla="*/ 0 w 827329"/>
              <a:gd name="connsiteY0" fmla="*/ 0 h 801466"/>
              <a:gd name="connsiteX1" fmla="*/ 827329 w 827329"/>
              <a:gd name="connsiteY1" fmla="*/ 0 h 801466"/>
              <a:gd name="connsiteX2" fmla="*/ 827329 w 827329"/>
              <a:gd name="connsiteY2" fmla="*/ 801466 h 801466"/>
              <a:gd name="connsiteX3" fmla="*/ 3643 w 827329"/>
              <a:gd name="connsiteY3" fmla="*/ 473593 h 801466"/>
              <a:gd name="connsiteX4" fmla="*/ 0 w 827329"/>
              <a:gd name="connsiteY4" fmla="*/ 0 h 801466"/>
              <a:gd name="connsiteX0" fmla="*/ 0 w 827329"/>
              <a:gd name="connsiteY0" fmla="*/ 0 h 721319"/>
              <a:gd name="connsiteX1" fmla="*/ 827329 w 827329"/>
              <a:gd name="connsiteY1" fmla="*/ 0 h 721319"/>
              <a:gd name="connsiteX2" fmla="*/ 827329 w 827329"/>
              <a:gd name="connsiteY2" fmla="*/ 721319 h 721319"/>
              <a:gd name="connsiteX3" fmla="*/ 3643 w 827329"/>
              <a:gd name="connsiteY3" fmla="*/ 473593 h 721319"/>
              <a:gd name="connsiteX4" fmla="*/ 0 w 827329"/>
              <a:gd name="connsiteY4" fmla="*/ 0 h 72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329" h="721319">
                <a:moveTo>
                  <a:pt x="0" y="0"/>
                </a:moveTo>
                <a:lnTo>
                  <a:pt x="827329" y="0"/>
                </a:lnTo>
                <a:lnTo>
                  <a:pt x="827329" y="721319"/>
                </a:lnTo>
                <a:lnTo>
                  <a:pt x="3643" y="473593"/>
                </a:lnTo>
                <a:cubicBezTo>
                  <a:pt x="2429" y="315729"/>
                  <a:pt x="1214" y="157864"/>
                  <a:pt x="0" y="0"/>
                </a:cubicBez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5029536" y="3651292"/>
            <a:ext cx="406119" cy="984434"/>
          </a:xfrm>
          <a:custGeom>
            <a:avLst/>
            <a:gdLst>
              <a:gd name="connsiteX0" fmla="*/ 0 w 827329"/>
              <a:gd name="connsiteY0" fmla="*/ 0 h 797822"/>
              <a:gd name="connsiteX1" fmla="*/ 827329 w 827329"/>
              <a:gd name="connsiteY1" fmla="*/ 0 h 797822"/>
              <a:gd name="connsiteX2" fmla="*/ 827329 w 827329"/>
              <a:gd name="connsiteY2" fmla="*/ 797822 h 797822"/>
              <a:gd name="connsiteX3" fmla="*/ 0 w 827329"/>
              <a:gd name="connsiteY3" fmla="*/ 797822 h 797822"/>
              <a:gd name="connsiteX4" fmla="*/ 0 w 827329"/>
              <a:gd name="connsiteY4" fmla="*/ 0 h 797822"/>
              <a:gd name="connsiteX0" fmla="*/ 0 w 827329"/>
              <a:gd name="connsiteY0" fmla="*/ 0 h 984434"/>
              <a:gd name="connsiteX1" fmla="*/ 827329 w 827329"/>
              <a:gd name="connsiteY1" fmla="*/ 0 h 984434"/>
              <a:gd name="connsiteX2" fmla="*/ 43557 w 827329"/>
              <a:gd name="connsiteY2" fmla="*/ 984434 h 984434"/>
              <a:gd name="connsiteX3" fmla="*/ 0 w 827329"/>
              <a:gd name="connsiteY3" fmla="*/ 797822 h 984434"/>
              <a:gd name="connsiteX4" fmla="*/ 0 w 827329"/>
              <a:gd name="connsiteY4" fmla="*/ 0 h 984434"/>
              <a:gd name="connsiteX0" fmla="*/ 2666 w 829995"/>
              <a:gd name="connsiteY0" fmla="*/ 0 h 984434"/>
              <a:gd name="connsiteX1" fmla="*/ 829995 w 829995"/>
              <a:gd name="connsiteY1" fmla="*/ 0 h 984434"/>
              <a:gd name="connsiteX2" fmla="*/ 46223 w 829995"/>
              <a:gd name="connsiteY2" fmla="*/ 984434 h 984434"/>
              <a:gd name="connsiteX3" fmla="*/ 0 w 829995"/>
              <a:gd name="connsiteY3" fmla="*/ 965773 h 984434"/>
              <a:gd name="connsiteX4" fmla="*/ 2666 w 829995"/>
              <a:gd name="connsiteY4" fmla="*/ 0 h 984434"/>
              <a:gd name="connsiteX0" fmla="*/ 2666 w 406119"/>
              <a:gd name="connsiteY0" fmla="*/ 0 h 984434"/>
              <a:gd name="connsiteX1" fmla="*/ 406119 w 406119"/>
              <a:gd name="connsiteY1" fmla="*/ 2666 h 984434"/>
              <a:gd name="connsiteX2" fmla="*/ 46223 w 406119"/>
              <a:gd name="connsiteY2" fmla="*/ 984434 h 984434"/>
              <a:gd name="connsiteX3" fmla="*/ 0 w 406119"/>
              <a:gd name="connsiteY3" fmla="*/ 965773 h 984434"/>
              <a:gd name="connsiteX4" fmla="*/ 2666 w 406119"/>
              <a:gd name="connsiteY4" fmla="*/ 0 h 984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119" h="984434">
                <a:moveTo>
                  <a:pt x="2666" y="0"/>
                </a:moveTo>
                <a:lnTo>
                  <a:pt x="406119" y="2666"/>
                </a:lnTo>
                <a:lnTo>
                  <a:pt x="46223" y="984434"/>
                </a:lnTo>
                <a:lnTo>
                  <a:pt x="0" y="965773"/>
                </a:lnTo>
                <a:cubicBezTo>
                  <a:pt x="889" y="643849"/>
                  <a:pt x="1777" y="321924"/>
                  <a:pt x="2666" y="0"/>
                </a:cubicBez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4195184" y="3653958"/>
            <a:ext cx="827329" cy="963108"/>
          </a:xfrm>
          <a:custGeom>
            <a:avLst/>
            <a:gdLst>
              <a:gd name="connsiteX0" fmla="*/ 0 w 827329"/>
              <a:gd name="connsiteY0" fmla="*/ 0 h 797823"/>
              <a:gd name="connsiteX1" fmla="*/ 827329 w 827329"/>
              <a:gd name="connsiteY1" fmla="*/ 0 h 797823"/>
              <a:gd name="connsiteX2" fmla="*/ 827329 w 827329"/>
              <a:gd name="connsiteY2" fmla="*/ 797823 h 797823"/>
              <a:gd name="connsiteX3" fmla="*/ 0 w 827329"/>
              <a:gd name="connsiteY3" fmla="*/ 797823 h 797823"/>
              <a:gd name="connsiteX4" fmla="*/ 0 w 827329"/>
              <a:gd name="connsiteY4" fmla="*/ 0 h 797823"/>
              <a:gd name="connsiteX0" fmla="*/ 0 w 827329"/>
              <a:gd name="connsiteY0" fmla="*/ 0 h 797823"/>
              <a:gd name="connsiteX1" fmla="*/ 827329 w 827329"/>
              <a:gd name="connsiteY1" fmla="*/ 0 h 797823"/>
              <a:gd name="connsiteX2" fmla="*/ 827329 w 827329"/>
              <a:gd name="connsiteY2" fmla="*/ 797823 h 797823"/>
              <a:gd name="connsiteX3" fmla="*/ 2666 w 827329"/>
              <a:gd name="connsiteY3" fmla="*/ 723178 h 797823"/>
              <a:gd name="connsiteX4" fmla="*/ 0 w 827329"/>
              <a:gd name="connsiteY4" fmla="*/ 0 h 797823"/>
              <a:gd name="connsiteX0" fmla="*/ 0 w 827329"/>
              <a:gd name="connsiteY0" fmla="*/ 0 h 963108"/>
              <a:gd name="connsiteX1" fmla="*/ 827329 w 827329"/>
              <a:gd name="connsiteY1" fmla="*/ 0 h 963108"/>
              <a:gd name="connsiteX2" fmla="*/ 813999 w 827329"/>
              <a:gd name="connsiteY2" fmla="*/ 963108 h 963108"/>
              <a:gd name="connsiteX3" fmla="*/ 2666 w 827329"/>
              <a:gd name="connsiteY3" fmla="*/ 723178 h 963108"/>
              <a:gd name="connsiteX4" fmla="*/ 0 w 827329"/>
              <a:gd name="connsiteY4" fmla="*/ 0 h 963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329" h="963108">
                <a:moveTo>
                  <a:pt x="0" y="0"/>
                </a:moveTo>
                <a:lnTo>
                  <a:pt x="827329" y="0"/>
                </a:lnTo>
                <a:lnTo>
                  <a:pt x="813999" y="963108"/>
                </a:lnTo>
                <a:lnTo>
                  <a:pt x="2666" y="723178"/>
                </a:lnTo>
                <a:cubicBezTo>
                  <a:pt x="1777" y="482119"/>
                  <a:pt x="889" y="241059"/>
                  <a:pt x="0" y="0"/>
                </a:cubicBez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4200654" y="2004749"/>
            <a:ext cx="824076" cy="808462"/>
          </a:xfrm>
          <a:prstGeom prst="rect">
            <a:avLst/>
          </a:pr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5028115" y="1218313"/>
            <a:ext cx="813412" cy="783770"/>
          </a:xfrm>
          <a:custGeom>
            <a:avLst/>
            <a:gdLst>
              <a:gd name="connsiteX0" fmla="*/ 0 w 824076"/>
              <a:gd name="connsiteY0" fmla="*/ 0 h 783770"/>
              <a:gd name="connsiteX1" fmla="*/ 824076 w 824076"/>
              <a:gd name="connsiteY1" fmla="*/ 0 h 783770"/>
              <a:gd name="connsiteX2" fmla="*/ 824076 w 824076"/>
              <a:gd name="connsiteY2" fmla="*/ 783770 h 783770"/>
              <a:gd name="connsiteX3" fmla="*/ 0 w 824076"/>
              <a:gd name="connsiteY3" fmla="*/ 783770 h 783770"/>
              <a:gd name="connsiteX4" fmla="*/ 0 w 824076"/>
              <a:gd name="connsiteY4" fmla="*/ 0 h 783770"/>
              <a:gd name="connsiteX0" fmla="*/ 0 w 824076"/>
              <a:gd name="connsiteY0" fmla="*/ 0 h 783770"/>
              <a:gd name="connsiteX1" fmla="*/ 824076 w 824076"/>
              <a:gd name="connsiteY1" fmla="*/ 0 h 783770"/>
              <a:gd name="connsiteX2" fmla="*/ 552155 w 824076"/>
              <a:gd name="connsiteY2" fmla="*/ 783770 h 783770"/>
              <a:gd name="connsiteX3" fmla="*/ 0 w 824076"/>
              <a:gd name="connsiteY3" fmla="*/ 783770 h 783770"/>
              <a:gd name="connsiteX4" fmla="*/ 0 w 824076"/>
              <a:gd name="connsiteY4" fmla="*/ 0 h 783770"/>
              <a:gd name="connsiteX0" fmla="*/ 0 w 813412"/>
              <a:gd name="connsiteY0" fmla="*/ 0 h 783770"/>
              <a:gd name="connsiteX1" fmla="*/ 813412 w 813412"/>
              <a:gd name="connsiteY1" fmla="*/ 2666 h 783770"/>
              <a:gd name="connsiteX2" fmla="*/ 552155 w 813412"/>
              <a:gd name="connsiteY2" fmla="*/ 783770 h 783770"/>
              <a:gd name="connsiteX3" fmla="*/ 0 w 813412"/>
              <a:gd name="connsiteY3" fmla="*/ 783770 h 783770"/>
              <a:gd name="connsiteX4" fmla="*/ 0 w 813412"/>
              <a:gd name="connsiteY4" fmla="*/ 0 h 783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412" h="783770">
                <a:moveTo>
                  <a:pt x="0" y="0"/>
                </a:moveTo>
                <a:lnTo>
                  <a:pt x="813412" y="2666"/>
                </a:lnTo>
                <a:lnTo>
                  <a:pt x="552155" y="783770"/>
                </a:lnTo>
                <a:lnTo>
                  <a:pt x="0" y="78377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1">
                <a:alpha val="50000"/>
              </a:schemeClr>
            </a:fgClr>
            <a:bgClr>
              <a:schemeClr val="bg1">
                <a:alpha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331035" y="419503"/>
            <a:ext cx="562708" cy="461665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</a:t>
            </a:r>
            <a:endParaRPr kumimoji="1"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826986" y="421006"/>
            <a:ext cx="578031" cy="461665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B</a:t>
            </a:r>
            <a:endParaRPr kumimoji="1"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 flipH="1">
            <a:off x="5852958" y="1206640"/>
            <a:ext cx="0" cy="493920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1705168" y="1209675"/>
            <a:ext cx="0" cy="4939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926553" y="1192086"/>
            <a:ext cx="4939200" cy="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907490" y="5258383"/>
            <a:ext cx="4939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3370505" y="895723"/>
            <a:ext cx="2498766" cy="156456"/>
          </a:xfrm>
          <a:custGeom>
            <a:avLst/>
            <a:gdLst>
              <a:gd name="connsiteX0" fmla="*/ 0 w 2503300"/>
              <a:gd name="connsiteY0" fmla="*/ 146026 h 156456"/>
              <a:gd name="connsiteX1" fmla="*/ 3477 w 2503300"/>
              <a:gd name="connsiteY1" fmla="*/ 0 h 156456"/>
              <a:gd name="connsiteX2" fmla="*/ 2503300 w 2503300"/>
              <a:gd name="connsiteY2" fmla="*/ 10431 h 156456"/>
              <a:gd name="connsiteX3" fmla="*/ 2496347 w 2503300"/>
              <a:gd name="connsiteY3" fmla="*/ 156456 h 156456"/>
              <a:gd name="connsiteX0" fmla="*/ 0 w 2496347"/>
              <a:gd name="connsiteY0" fmla="*/ 146026 h 156456"/>
              <a:gd name="connsiteX1" fmla="*/ 3477 w 2496347"/>
              <a:gd name="connsiteY1" fmla="*/ 0 h 156456"/>
              <a:gd name="connsiteX2" fmla="*/ 2496043 w 2496347"/>
              <a:gd name="connsiteY2" fmla="*/ 3174 h 156456"/>
              <a:gd name="connsiteX3" fmla="*/ 2496347 w 2496347"/>
              <a:gd name="connsiteY3" fmla="*/ 156456 h 156456"/>
              <a:gd name="connsiteX0" fmla="*/ 0 w 2503604"/>
              <a:gd name="connsiteY0" fmla="*/ 146026 h 156456"/>
              <a:gd name="connsiteX1" fmla="*/ 3477 w 2503604"/>
              <a:gd name="connsiteY1" fmla="*/ 0 h 156456"/>
              <a:gd name="connsiteX2" fmla="*/ 2496043 w 2503604"/>
              <a:gd name="connsiteY2" fmla="*/ 3174 h 156456"/>
              <a:gd name="connsiteX3" fmla="*/ 2503604 w 2503604"/>
              <a:gd name="connsiteY3" fmla="*/ 156456 h 156456"/>
              <a:gd name="connsiteX0" fmla="*/ 0 w 2498766"/>
              <a:gd name="connsiteY0" fmla="*/ 146026 h 156456"/>
              <a:gd name="connsiteX1" fmla="*/ 3477 w 2498766"/>
              <a:gd name="connsiteY1" fmla="*/ 0 h 156456"/>
              <a:gd name="connsiteX2" fmla="*/ 2496043 w 2498766"/>
              <a:gd name="connsiteY2" fmla="*/ 3174 h 156456"/>
              <a:gd name="connsiteX3" fmla="*/ 2498766 w 2498766"/>
              <a:gd name="connsiteY3" fmla="*/ 156456 h 15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8766" h="156456">
                <a:moveTo>
                  <a:pt x="0" y="146026"/>
                </a:moveTo>
                <a:lnTo>
                  <a:pt x="3477" y="0"/>
                </a:lnTo>
                <a:lnTo>
                  <a:pt x="2496043" y="3174"/>
                </a:lnTo>
                <a:cubicBezTo>
                  <a:pt x="2496144" y="54268"/>
                  <a:pt x="2498665" y="105362"/>
                  <a:pt x="2498766" y="156456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 68"/>
          <p:cNvSpPr/>
          <p:nvPr/>
        </p:nvSpPr>
        <p:spPr>
          <a:xfrm rot="5400000" flipV="1">
            <a:off x="-539571" y="2295945"/>
            <a:ext cx="2474791" cy="248520"/>
          </a:xfrm>
          <a:custGeom>
            <a:avLst/>
            <a:gdLst>
              <a:gd name="connsiteX0" fmla="*/ 0 w 2503300"/>
              <a:gd name="connsiteY0" fmla="*/ 146026 h 156456"/>
              <a:gd name="connsiteX1" fmla="*/ 3477 w 2503300"/>
              <a:gd name="connsiteY1" fmla="*/ 0 h 156456"/>
              <a:gd name="connsiteX2" fmla="*/ 2503300 w 2503300"/>
              <a:gd name="connsiteY2" fmla="*/ 10431 h 156456"/>
              <a:gd name="connsiteX3" fmla="*/ 2496347 w 2503300"/>
              <a:gd name="connsiteY3" fmla="*/ 156456 h 156456"/>
              <a:gd name="connsiteX0" fmla="*/ 0 w 2496347"/>
              <a:gd name="connsiteY0" fmla="*/ 146026 h 156456"/>
              <a:gd name="connsiteX1" fmla="*/ 3477 w 2496347"/>
              <a:gd name="connsiteY1" fmla="*/ 0 h 156456"/>
              <a:gd name="connsiteX2" fmla="*/ 2496043 w 2496347"/>
              <a:gd name="connsiteY2" fmla="*/ 3174 h 156456"/>
              <a:gd name="connsiteX3" fmla="*/ 2496347 w 2496347"/>
              <a:gd name="connsiteY3" fmla="*/ 156456 h 156456"/>
              <a:gd name="connsiteX0" fmla="*/ 0 w 2503604"/>
              <a:gd name="connsiteY0" fmla="*/ 146026 h 156456"/>
              <a:gd name="connsiteX1" fmla="*/ 3477 w 2503604"/>
              <a:gd name="connsiteY1" fmla="*/ 0 h 156456"/>
              <a:gd name="connsiteX2" fmla="*/ 2496043 w 2503604"/>
              <a:gd name="connsiteY2" fmla="*/ 3174 h 156456"/>
              <a:gd name="connsiteX3" fmla="*/ 2503604 w 2503604"/>
              <a:gd name="connsiteY3" fmla="*/ 156456 h 156456"/>
              <a:gd name="connsiteX0" fmla="*/ 0 w 2498766"/>
              <a:gd name="connsiteY0" fmla="*/ 146026 h 156456"/>
              <a:gd name="connsiteX1" fmla="*/ 3477 w 2498766"/>
              <a:gd name="connsiteY1" fmla="*/ 0 h 156456"/>
              <a:gd name="connsiteX2" fmla="*/ 2496043 w 2498766"/>
              <a:gd name="connsiteY2" fmla="*/ 3174 h 156456"/>
              <a:gd name="connsiteX3" fmla="*/ 2498766 w 2498766"/>
              <a:gd name="connsiteY3" fmla="*/ 156456 h 15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8766" h="156456">
                <a:moveTo>
                  <a:pt x="0" y="146026"/>
                </a:moveTo>
                <a:lnTo>
                  <a:pt x="3477" y="0"/>
                </a:lnTo>
                <a:lnTo>
                  <a:pt x="2496043" y="3174"/>
                </a:lnTo>
                <a:cubicBezTo>
                  <a:pt x="2496144" y="54268"/>
                  <a:pt x="2498665" y="105362"/>
                  <a:pt x="2498766" y="156456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148324" y="2231370"/>
            <a:ext cx="562708" cy="461665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endParaRPr kumimoji="1"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65256" y="4635903"/>
            <a:ext cx="562708" cy="461665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958665" y="3678295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1A-8</a:t>
            </a:r>
            <a:endParaRPr kumimoji="1" lang="ja-JP" altLang="en-US" sz="14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993376" y="4538740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2</a:t>
            </a:r>
            <a:r>
              <a:rPr kumimoji="1" lang="en-US" altLang="ja-JP" sz="1400" dirty="0" smtClean="0"/>
              <a:t>A-2</a:t>
            </a:r>
            <a:endParaRPr kumimoji="1" lang="ja-JP" altLang="en-US" sz="14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178939" y="7315490"/>
            <a:ext cx="1714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基準不適合区画</a:t>
            </a:r>
            <a:endParaRPr kumimoji="1" lang="ja-JP" altLang="en-US" sz="105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06928" y="1761865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1A-1</a:t>
            </a:r>
            <a:endParaRPr kumimoji="1" lang="ja-JP" altLang="en-US" sz="1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489597" y="2579315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1B-6</a:t>
            </a:r>
            <a:endParaRPr kumimoji="1" lang="ja-JP" altLang="en-US" sz="1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9962" y="585643"/>
            <a:ext cx="829460" cy="643094"/>
          </a:xfrm>
          <a:prstGeom prst="rect">
            <a:avLst/>
          </a:prstGeom>
        </p:spPr>
      </p:pic>
      <p:cxnSp>
        <p:nvCxnSpPr>
          <p:cNvPr id="67" name="直線コネクタ 66"/>
          <p:cNvCxnSpPr/>
          <p:nvPr/>
        </p:nvCxnSpPr>
        <p:spPr>
          <a:xfrm flipH="1">
            <a:off x="922645" y="1192724"/>
            <a:ext cx="0" cy="493920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フリーフォーム 69"/>
          <p:cNvSpPr/>
          <p:nvPr/>
        </p:nvSpPr>
        <p:spPr>
          <a:xfrm>
            <a:off x="934798" y="897308"/>
            <a:ext cx="2440795" cy="164342"/>
          </a:xfrm>
          <a:custGeom>
            <a:avLst/>
            <a:gdLst>
              <a:gd name="connsiteX0" fmla="*/ 0 w 2503300"/>
              <a:gd name="connsiteY0" fmla="*/ 146026 h 156456"/>
              <a:gd name="connsiteX1" fmla="*/ 3477 w 2503300"/>
              <a:gd name="connsiteY1" fmla="*/ 0 h 156456"/>
              <a:gd name="connsiteX2" fmla="*/ 2503300 w 2503300"/>
              <a:gd name="connsiteY2" fmla="*/ 10431 h 156456"/>
              <a:gd name="connsiteX3" fmla="*/ 2496347 w 2503300"/>
              <a:gd name="connsiteY3" fmla="*/ 156456 h 156456"/>
              <a:gd name="connsiteX0" fmla="*/ 0 w 2496347"/>
              <a:gd name="connsiteY0" fmla="*/ 146026 h 156456"/>
              <a:gd name="connsiteX1" fmla="*/ 3477 w 2496347"/>
              <a:gd name="connsiteY1" fmla="*/ 0 h 156456"/>
              <a:gd name="connsiteX2" fmla="*/ 2496043 w 2496347"/>
              <a:gd name="connsiteY2" fmla="*/ 3174 h 156456"/>
              <a:gd name="connsiteX3" fmla="*/ 2496347 w 2496347"/>
              <a:gd name="connsiteY3" fmla="*/ 156456 h 156456"/>
              <a:gd name="connsiteX0" fmla="*/ 0 w 2503604"/>
              <a:gd name="connsiteY0" fmla="*/ 146026 h 156456"/>
              <a:gd name="connsiteX1" fmla="*/ 3477 w 2503604"/>
              <a:gd name="connsiteY1" fmla="*/ 0 h 156456"/>
              <a:gd name="connsiteX2" fmla="*/ 2496043 w 2503604"/>
              <a:gd name="connsiteY2" fmla="*/ 3174 h 156456"/>
              <a:gd name="connsiteX3" fmla="*/ 2503604 w 2503604"/>
              <a:gd name="connsiteY3" fmla="*/ 156456 h 156456"/>
              <a:gd name="connsiteX0" fmla="*/ 0 w 2498766"/>
              <a:gd name="connsiteY0" fmla="*/ 146026 h 156456"/>
              <a:gd name="connsiteX1" fmla="*/ 3477 w 2498766"/>
              <a:gd name="connsiteY1" fmla="*/ 0 h 156456"/>
              <a:gd name="connsiteX2" fmla="*/ 2496043 w 2498766"/>
              <a:gd name="connsiteY2" fmla="*/ 3174 h 156456"/>
              <a:gd name="connsiteX3" fmla="*/ 2498766 w 2498766"/>
              <a:gd name="connsiteY3" fmla="*/ 156456 h 15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8766" h="156456">
                <a:moveTo>
                  <a:pt x="0" y="146026"/>
                </a:moveTo>
                <a:lnTo>
                  <a:pt x="3477" y="0"/>
                </a:lnTo>
                <a:lnTo>
                  <a:pt x="2496043" y="3174"/>
                </a:lnTo>
                <a:cubicBezTo>
                  <a:pt x="2496144" y="54268"/>
                  <a:pt x="2498665" y="105362"/>
                  <a:pt x="2498766" y="156456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フリーフォーム 86"/>
          <p:cNvSpPr/>
          <p:nvPr/>
        </p:nvSpPr>
        <p:spPr>
          <a:xfrm rot="5400000" flipV="1">
            <a:off x="-529843" y="4770783"/>
            <a:ext cx="2474791" cy="248520"/>
          </a:xfrm>
          <a:custGeom>
            <a:avLst/>
            <a:gdLst>
              <a:gd name="connsiteX0" fmla="*/ 0 w 2503300"/>
              <a:gd name="connsiteY0" fmla="*/ 146026 h 156456"/>
              <a:gd name="connsiteX1" fmla="*/ 3477 w 2503300"/>
              <a:gd name="connsiteY1" fmla="*/ 0 h 156456"/>
              <a:gd name="connsiteX2" fmla="*/ 2503300 w 2503300"/>
              <a:gd name="connsiteY2" fmla="*/ 10431 h 156456"/>
              <a:gd name="connsiteX3" fmla="*/ 2496347 w 2503300"/>
              <a:gd name="connsiteY3" fmla="*/ 156456 h 156456"/>
              <a:gd name="connsiteX0" fmla="*/ 0 w 2496347"/>
              <a:gd name="connsiteY0" fmla="*/ 146026 h 156456"/>
              <a:gd name="connsiteX1" fmla="*/ 3477 w 2496347"/>
              <a:gd name="connsiteY1" fmla="*/ 0 h 156456"/>
              <a:gd name="connsiteX2" fmla="*/ 2496043 w 2496347"/>
              <a:gd name="connsiteY2" fmla="*/ 3174 h 156456"/>
              <a:gd name="connsiteX3" fmla="*/ 2496347 w 2496347"/>
              <a:gd name="connsiteY3" fmla="*/ 156456 h 156456"/>
              <a:gd name="connsiteX0" fmla="*/ 0 w 2503604"/>
              <a:gd name="connsiteY0" fmla="*/ 146026 h 156456"/>
              <a:gd name="connsiteX1" fmla="*/ 3477 w 2503604"/>
              <a:gd name="connsiteY1" fmla="*/ 0 h 156456"/>
              <a:gd name="connsiteX2" fmla="*/ 2496043 w 2503604"/>
              <a:gd name="connsiteY2" fmla="*/ 3174 h 156456"/>
              <a:gd name="connsiteX3" fmla="*/ 2503604 w 2503604"/>
              <a:gd name="connsiteY3" fmla="*/ 156456 h 156456"/>
              <a:gd name="connsiteX0" fmla="*/ 0 w 2498766"/>
              <a:gd name="connsiteY0" fmla="*/ 146026 h 156456"/>
              <a:gd name="connsiteX1" fmla="*/ 3477 w 2498766"/>
              <a:gd name="connsiteY1" fmla="*/ 0 h 156456"/>
              <a:gd name="connsiteX2" fmla="*/ 2496043 w 2498766"/>
              <a:gd name="connsiteY2" fmla="*/ 3174 h 156456"/>
              <a:gd name="connsiteX3" fmla="*/ 2498766 w 2498766"/>
              <a:gd name="connsiteY3" fmla="*/ 156456 h 15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8766" h="156456">
                <a:moveTo>
                  <a:pt x="0" y="146026"/>
                </a:moveTo>
                <a:lnTo>
                  <a:pt x="3477" y="0"/>
                </a:lnTo>
                <a:lnTo>
                  <a:pt x="2496043" y="3174"/>
                </a:lnTo>
                <a:cubicBezTo>
                  <a:pt x="2496144" y="54268"/>
                  <a:pt x="2498665" y="105362"/>
                  <a:pt x="2498766" y="156456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9" name="直線コネクタ 88"/>
          <p:cNvCxnSpPr/>
          <p:nvPr/>
        </p:nvCxnSpPr>
        <p:spPr>
          <a:xfrm>
            <a:off x="913109" y="3660641"/>
            <a:ext cx="4939200" cy="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リーフォーム 31"/>
          <p:cNvSpPr/>
          <p:nvPr/>
        </p:nvSpPr>
        <p:spPr>
          <a:xfrm>
            <a:off x="2000065" y="1190621"/>
            <a:ext cx="3853656" cy="3460951"/>
          </a:xfrm>
          <a:custGeom>
            <a:avLst/>
            <a:gdLst>
              <a:gd name="connsiteX0" fmla="*/ 0 w 3857625"/>
              <a:gd name="connsiteY0" fmla="*/ 0 h 1119188"/>
              <a:gd name="connsiteX1" fmla="*/ 3857625 w 3857625"/>
              <a:gd name="connsiteY1" fmla="*/ 14288 h 1119188"/>
              <a:gd name="connsiteX2" fmla="*/ 3519487 w 3857625"/>
              <a:gd name="connsiteY2" fmla="*/ 1119188 h 1119188"/>
              <a:gd name="connsiteX3" fmla="*/ 0 w 3857625"/>
              <a:gd name="connsiteY3" fmla="*/ 0 h 1119188"/>
              <a:gd name="connsiteX0" fmla="*/ 0 w 3857625"/>
              <a:gd name="connsiteY0" fmla="*/ 0 h 1119188"/>
              <a:gd name="connsiteX1" fmla="*/ 3857625 w 3857625"/>
              <a:gd name="connsiteY1" fmla="*/ 14288 h 1119188"/>
              <a:gd name="connsiteX2" fmla="*/ 3519487 w 3857625"/>
              <a:gd name="connsiteY2" fmla="*/ 1119188 h 1119188"/>
              <a:gd name="connsiteX3" fmla="*/ 361950 w 3857625"/>
              <a:gd name="connsiteY3" fmla="*/ 123825 h 1119188"/>
              <a:gd name="connsiteX4" fmla="*/ 0 w 3857625"/>
              <a:gd name="connsiteY4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0 w 3881437"/>
              <a:gd name="connsiteY3" fmla="*/ 76200 h 1119188"/>
              <a:gd name="connsiteX4" fmla="*/ 23812 w 3881437"/>
              <a:gd name="connsiteY4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400049 w 3881437"/>
              <a:gd name="connsiteY3" fmla="*/ 200025 h 1119188"/>
              <a:gd name="connsiteX4" fmla="*/ 0 w 3881437"/>
              <a:gd name="connsiteY4" fmla="*/ 76200 h 1119188"/>
              <a:gd name="connsiteX5" fmla="*/ 23812 w 3881437"/>
              <a:gd name="connsiteY5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400049 w 3881437"/>
              <a:gd name="connsiteY3" fmla="*/ 200025 h 1119188"/>
              <a:gd name="connsiteX4" fmla="*/ 0 w 3881437"/>
              <a:gd name="connsiteY4" fmla="*/ 76200 h 1119188"/>
              <a:gd name="connsiteX5" fmla="*/ 23812 w 3881437"/>
              <a:gd name="connsiteY5" fmla="*/ 0 h 1119188"/>
              <a:gd name="connsiteX0" fmla="*/ 122996 w 3980621"/>
              <a:gd name="connsiteY0" fmla="*/ 0 h 1119188"/>
              <a:gd name="connsiteX1" fmla="*/ 3980621 w 3980621"/>
              <a:gd name="connsiteY1" fmla="*/ 14288 h 1119188"/>
              <a:gd name="connsiteX2" fmla="*/ 3642483 w 3980621"/>
              <a:gd name="connsiteY2" fmla="*/ 1119188 h 1119188"/>
              <a:gd name="connsiteX3" fmla="*/ 146808 w 3980621"/>
              <a:gd name="connsiteY3" fmla="*/ 90488 h 1119188"/>
              <a:gd name="connsiteX4" fmla="*/ 99184 w 3980621"/>
              <a:gd name="connsiteY4" fmla="*/ 76200 h 1119188"/>
              <a:gd name="connsiteX5" fmla="*/ 122996 w 3980621"/>
              <a:gd name="connsiteY5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47624 w 3881437"/>
              <a:gd name="connsiteY3" fmla="*/ 90488 h 1119188"/>
              <a:gd name="connsiteX4" fmla="*/ 0 w 3881437"/>
              <a:gd name="connsiteY4" fmla="*/ 76200 h 1119188"/>
              <a:gd name="connsiteX5" fmla="*/ 23812 w 3881437"/>
              <a:gd name="connsiteY5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476374 w 3881437"/>
              <a:gd name="connsiteY3" fmla="*/ 509588 h 1119188"/>
              <a:gd name="connsiteX4" fmla="*/ 47624 w 3881437"/>
              <a:gd name="connsiteY4" fmla="*/ 90488 h 1119188"/>
              <a:gd name="connsiteX5" fmla="*/ 0 w 3881437"/>
              <a:gd name="connsiteY5" fmla="*/ 76200 h 1119188"/>
              <a:gd name="connsiteX6" fmla="*/ 23812 w 3881437"/>
              <a:gd name="connsiteY6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00012 w 3881437"/>
              <a:gd name="connsiteY3" fmla="*/ 514351 h 1119188"/>
              <a:gd name="connsiteX4" fmla="*/ 47624 w 3881437"/>
              <a:gd name="connsiteY4" fmla="*/ 90488 h 1119188"/>
              <a:gd name="connsiteX5" fmla="*/ 0 w 3881437"/>
              <a:gd name="connsiteY5" fmla="*/ 76200 h 1119188"/>
              <a:gd name="connsiteX6" fmla="*/ 23812 w 3881437"/>
              <a:gd name="connsiteY6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481137 w 3881437"/>
              <a:gd name="connsiteY3" fmla="*/ 752475 h 1119188"/>
              <a:gd name="connsiteX4" fmla="*/ 100012 w 3881437"/>
              <a:gd name="connsiteY4" fmla="*/ 514351 h 1119188"/>
              <a:gd name="connsiteX5" fmla="*/ 47624 w 3881437"/>
              <a:gd name="connsiteY5" fmla="*/ 90488 h 1119188"/>
              <a:gd name="connsiteX6" fmla="*/ 0 w 3881437"/>
              <a:gd name="connsiteY6" fmla="*/ 76200 h 1119188"/>
              <a:gd name="connsiteX7" fmla="*/ 23812 w 3881437"/>
              <a:gd name="connsiteY7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90487 w 3881437"/>
              <a:gd name="connsiteY3" fmla="*/ 966787 h 1119188"/>
              <a:gd name="connsiteX4" fmla="*/ 100012 w 3881437"/>
              <a:gd name="connsiteY4" fmla="*/ 514351 h 1119188"/>
              <a:gd name="connsiteX5" fmla="*/ 47624 w 3881437"/>
              <a:gd name="connsiteY5" fmla="*/ 90488 h 1119188"/>
              <a:gd name="connsiteX6" fmla="*/ 0 w 3881437"/>
              <a:gd name="connsiteY6" fmla="*/ 76200 h 1119188"/>
              <a:gd name="connsiteX7" fmla="*/ 23812 w 3881437"/>
              <a:gd name="connsiteY7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919287 w 3881437"/>
              <a:gd name="connsiteY3" fmla="*/ 1047750 h 1119188"/>
              <a:gd name="connsiteX4" fmla="*/ 90487 w 3881437"/>
              <a:gd name="connsiteY4" fmla="*/ 966787 h 1119188"/>
              <a:gd name="connsiteX5" fmla="*/ 100012 w 3881437"/>
              <a:gd name="connsiteY5" fmla="*/ 514351 h 1119188"/>
              <a:gd name="connsiteX6" fmla="*/ 47624 w 3881437"/>
              <a:gd name="connsiteY6" fmla="*/ 90488 h 1119188"/>
              <a:gd name="connsiteX7" fmla="*/ 0 w 3881437"/>
              <a:gd name="connsiteY7" fmla="*/ 76200 h 1119188"/>
              <a:gd name="connsiteX8" fmla="*/ 23812 w 3881437"/>
              <a:gd name="connsiteY8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66687 w 3881437"/>
              <a:gd name="connsiteY3" fmla="*/ 976312 h 1119188"/>
              <a:gd name="connsiteX4" fmla="*/ 90487 w 3881437"/>
              <a:gd name="connsiteY4" fmla="*/ 966787 h 1119188"/>
              <a:gd name="connsiteX5" fmla="*/ 100012 w 3881437"/>
              <a:gd name="connsiteY5" fmla="*/ 514351 h 1119188"/>
              <a:gd name="connsiteX6" fmla="*/ 47624 w 3881437"/>
              <a:gd name="connsiteY6" fmla="*/ 90488 h 1119188"/>
              <a:gd name="connsiteX7" fmla="*/ 0 w 3881437"/>
              <a:gd name="connsiteY7" fmla="*/ 76200 h 1119188"/>
              <a:gd name="connsiteX8" fmla="*/ 23812 w 3881437"/>
              <a:gd name="connsiteY8" fmla="*/ 0 h 1119188"/>
              <a:gd name="connsiteX0" fmla="*/ 23812 w 3881437"/>
              <a:gd name="connsiteY0" fmla="*/ 0 h 1119188"/>
              <a:gd name="connsiteX1" fmla="*/ 3881437 w 3881437"/>
              <a:gd name="connsiteY1" fmla="*/ 14288 h 1119188"/>
              <a:gd name="connsiteX2" fmla="*/ 3543299 w 3881437"/>
              <a:gd name="connsiteY2" fmla="*/ 1119188 h 1119188"/>
              <a:gd name="connsiteX3" fmla="*/ 1962149 w 3881437"/>
              <a:gd name="connsiteY3" fmla="*/ 1042988 h 1119188"/>
              <a:gd name="connsiteX4" fmla="*/ 166687 w 3881437"/>
              <a:gd name="connsiteY4" fmla="*/ 976312 h 1119188"/>
              <a:gd name="connsiteX5" fmla="*/ 90487 w 3881437"/>
              <a:gd name="connsiteY5" fmla="*/ 966787 h 1119188"/>
              <a:gd name="connsiteX6" fmla="*/ 100012 w 3881437"/>
              <a:gd name="connsiteY6" fmla="*/ 514351 h 1119188"/>
              <a:gd name="connsiteX7" fmla="*/ 47624 w 3881437"/>
              <a:gd name="connsiteY7" fmla="*/ 90488 h 1119188"/>
              <a:gd name="connsiteX8" fmla="*/ 0 w 3881437"/>
              <a:gd name="connsiteY8" fmla="*/ 76200 h 1119188"/>
              <a:gd name="connsiteX9" fmla="*/ 23812 w 3881437"/>
              <a:gd name="connsiteY9" fmla="*/ 0 h 1119188"/>
              <a:gd name="connsiteX0" fmla="*/ 23812 w 3881437"/>
              <a:gd name="connsiteY0" fmla="*/ 0 h 2138363"/>
              <a:gd name="connsiteX1" fmla="*/ 3881437 w 3881437"/>
              <a:gd name="connsiteY1" fmla="*/ 14288 h 2138363"/>
              <a:gd name="connsiteX2" fmla="*/ 3543299 w 3881437"/>
              <a:gd name="connsiteY2" fmla="*/ 1119188 h 2138363"/>
              <a:gd name="connsiteX3" fmla="*/ 314324 w 3881437"/>
              <a:gd name="connsiteY3" fmla="*/ 2138363 h 2138363"/>
              <a:gd name="connsiteX4" fmla="*/ 166687 w 3881437"/>
              <a:gd name="connsiteY4" fmla="*/ 976312 h 2138363"/>
              <a:gd name="connsiteX5" fmla="*/ 90487 w 3881437"/>
              <a:gd name="connsiteY5" fmla="*/ 966787 h 2138363"/>
              <a:gd name="connsiteX6" fmla="*/ 100012 w 3881437"/>
              <a:gd name="connsiteY6" fmla="*/ 514351 h 2138363"/>
              <a:gd name="connsiteX7" fmla="*/ 47624 w 3881437"/>
              <a:gd name="connsiteY7" fmla="*/ 90488 h 2138363"/>
              <a:gd name="connsiteX8" fmla="*/ 0 w 3881437"/>
              <a:gd name="connsiteY8" fmla="*/ 76200 h 2138363"/>
              <a:gd name="connsiteX9" fmla="*/ 23812 w 3881437"/>
              <a:gd name="connsiteY9" fmla="*/ 0 h 2138363"/>
              <a:gd name="connsiteX0" fmla="*/ 23812 w 3881437"/>
              <a:gd name="connsiteY0" fmla="*/ 0 h 2138363"/>
              <a:gd name="connsiteX1" fmla="*/ 3881437 w 3881437"/>
              <a:gd name="connsiteY1" fmla="*/ 14288 h 2138363"/>
              <a:gd name="connsiteX2" fmla="*/ 3543299 w 3881437"/>
              <a:gd name="connsiteY2" fmla="*/ 1119188 h 2138363"/>
              <a:gd name="connsiteX3" fmla="*/ 2271712 w 3881437"/>
              <a:gd name="connsiteY3" fmla="*/ 1514475 h 2138363"/>
              <a:gd name="connsiteX4" fmla="*/ 314324 w 3881437"/>
              <a:gd name="connsiteY4" fmla="*/ 2138363 h 2138363"/>
              <a:gd name="connsiteX5" fmla="*/ 166687 w 3881437"/>
              <a:gd name="connsiteY5" fmla="*/ 976312 h 2138363"/>
              <a:gd name="connsiteX6" fmla="*/ 90487 w 3881437"/>
              <a:gd name="connsiteY6" fmla="*/ 966787 h 2138363"/>
              <a:gd name="connsiteX7" fmla="*/ 100012 w 3881437"/>
              <a:gd name="connsiteY7" fmla="*/ 514351 h 2138363"/>
              <a:gd name="connsiteX8" fmla="*/ 47624 w 3881437"/>
              <a:gd name="connsiteY8" fmla="*/ 90488 h 2138363"/>
              <a:gd name="connsiteX9" fmla="*/ 0 w 3881437"/>
              <a:gd name="connsiteY9" fmla="*/ 76200 h 2138363"/>
              <a:gd name="connsiteX10" fmla="*/ 23812 w 3881437"/>
              <a:gd name="connsiteY10" fmla="*/ 0 h 2138363"/>
              <a:gd name="connsiteX0" fmla="*/ 23812 w 3881437"/>
              <a:gd name="connsiteY0" fmla="*/ 0 h 2481263"/>
              <a:gd name="connsiteX1" fmla="*/ 3881437 w 3881437"/>
              <a:gd name="connsiteY1" fmla="*/ 14288 h 2481263"/>
              <a:gd name="connsiteX2" fmla="*/ 3543299 w 3881437"/>
              <a:gd name="connsiteY2" fmla="*/ 1119188 h 2481263"/>
              <a:gd name="connsiteX3" fmla="*/ 1419225 w 3881437"/>
              <a:gd name="connsiteY3" fmla="*/ 2481263 h 2481263"/>
              <a:gd name="connsiteX4" fmla="*/ 314324 w 3881437"/>
              <a:gd name="connsiteY4" fmla="*/ 2138363 h 2481263"/>
              <a:gd name="connsiteX5" fmla="*/ 166687 w 3881437"/>
              <a:gd name="connsiteY5" fmla="*/ 976312 h 2481263"/>
              <a:gd name="connsiteX6" fmla="*/ 90487 w 3881437"/>
              <a:gd name="connsiteY6" fmla="*/ 966787 h 2481263"/>
              <a:gd name="connsiteX7" fmla="*/ 100012 w 3881437"/>
              <a:gd name="connsiteY7" fmla="*/ 514351 h 2481263"/>
              <a:gd name="connsiteX8" fmla="*/ 47624 w 3881437"/>
              <a:gd name="connsiteY8" fmla="*/ 90488 h 2481263"/>
              <a:gd name="connsiteX9" fmla="*/ 0 w 3881437"/>
              <a:gd name="connsiteY9" fmla="*/ 76200 h 2481263"/>
              <a:gd name="connsiteX10" fmla="*/ 23812 w 3881437"/>
              <a:gd name="connsiteY10" fmla="*/ 0 h 2481263"/>
              <a:gd name="connsiteX0" fmla="*/ 23812 w 3881437"/>
              <a:gd name="connsiteY0" fmla="*/ 0 h 2481263"/>
              <a:gd name="connsiteX1" fmla="*/ 3881437 w 3881437"/>
              <a:gd name="connsiteY1" fmla="*/ 14288 h 2481263"/>
              <a:gd name="connsiteX2" fmla="*/ 3543299 w 3881437"/>
              <a:gd name="connsiteY2" fmla="*/ 1119188 h 2481263"/>
              <a:gd name="connsiteX3" fmla="*/ 2486024 w 3881437"/>
              <a:gd name="connsiteY3" fmla="*/ 1804988 h 2481263"/>
              <a:gd name="connsiteX4" fmla="*/ 1419225 w 3881437"/>
              <a:gd name="connsiteY4" fmla="*/ 2481263 h 2481263"/>
              <a:gd name="connsiteX5" fmla="*/ 314324 w 3881437"/>
              <a:gd name="connsiteY5" fmla="*/ 2138363 h 2481263"/>
              <a:gd name="connsiteX6" fmla="*/ 166687 w 3881437"/>
              <a:gd name="connsiteY6" fmla="*/ 976312 h 2481263"/>
              <a:gd name="connsiteX7" fmla="*/ 90487 w 3881437"/>
              <a:gd name="connsiteY7" fmla="*/ 966787 h 2481263"/>
              <a:gd name="connsiteX8" fmla="*/ 100012 w 3881437"/>
              <a:gd name="connsiteY8" fmla="*/ 514351 h 2481263"/>
              <a:gd name="connsiteX9" fmla="*/ 47624 w 3881437"/>
              <a:gd name="connsiteY9" fmla="*/ 90488 h 2481263"/>
              <a:gd name="connsiteX10" fmla="*/ 0 w 3881437"/>
              <a:gd name="connsiteY10" fmla="*/ 76200 h 2481263"/>
              <a:gd name="connsiteX11" fmla="*/ 23812 w 3881437"/>
              <a:gd name="connsiteY11" fmla="*/ 0 h 2481263"/>
              <a:gd name="connsiteX0" fmla="*/ 23812 w 3881437"/>
              <a:gd name="connsiteY0" fmla="*/ 0 h 3157538"/>
              <a:gd name="connsiteX1" fmla="*/ 3881437 w 3881437"/>
              <a:gd name="connsiteY1" fmla="*/ 14288 h 3157538"/>
              <a:gd name="connsiteX2" fmla="*/ 3543299 w 3881437"/>
              <a:gd name="connsiteY2" fmla="*/ 1119188 h 3157538"/>
              <a:gd name="connsiteX3" fmla="*/ 1219199 w 3881437"/>
              <a:gd name="connsiteY3" fmla="*/ 3157538 h 3157538"/>
              <a:gd name="connsiteX4" fmla="*/ 1419225 w 3881437"/>
              <a:gd name="connsiteY4" fmla="*/ 2481263 h 3157538"/>
              <a:gd name="connsiteX5" fmla="*/ 314324 w 3881437"/>
              <a:gd name="connsiteY5" fmla="*/ 2138363 h 3157538"/>
              <a:gd name="connsiteX6" fmla="*/ 166687 w 3881437"/>
              <a:gd name="connsiteY6" fmla="*/ 976312 h 3157538"/>
              <a:gd name="connsiteX7" fmla="*/ 90487 w 3881437"/>
              <a:gd name="connsiteY7" fmla="*/ 966787 h 3157538"/>
              <a:gd name="connsiteX8" fmla="*/ 100012 w 3881437"/>
              <a:gd name="connsiteY8" fmla="*/ 514351 h 3157538"/>
              <a:gd name="connsiteX9" fmla="*/ 47624 w 3881437"/>
              <a:gd name="connsiteY9" fmla="*/ 90488 h 3157538"/>
              <a:gd name="connsiteX10" fmla="*/ 0 w 3881437"/>
              <a:gd name="connsiteY10" fmla="*/ 76200 h 3157538"/>
              <a:gd name="connsiteX11" fmla="*/ 23812 w 3881437"/>
              <a:gd name="connsiteY11" fmla="*/ 0 h 3157538"/>
              <a:gd name="connsiteX0" fmla="*/ 23812 w 3881437"/>
              <a:gd name="connsiteY0" fmla="*/ 0 h 3157538"/>
              <a:gd name="connsiteX1" fmla="*/ 3881437 w 3881437"/>
              <a:gd name="connsiteY1" fmla="*/ 14288 h 3157538"/>
              <a:gd name="connsiteX2" fmla="*/ 3543299 w 3881437"/>
              <a:gd name="connsiteY2" fmla="*/ 1119188 h 3157538"/>
              <a:gd name="connsiteX3" fmla="*/ 2672714 w 3881437"/>
              <a:gd name="connsiteY3" fmla="*/ 1863089 h 3157538"/>
              <a:gd name="connsiteX4" fmla="*/ 1219199 w 3881437"/>
              <a:gd name="connsiteY4" fmla="*/ 3157538 h 3157538"/>
              <a:gd name="connsiteX5" fmla="*/ 1419225 w 3881437"/>
              <a:gd name="connsiteY5" fmla="*/ 2481263 h 3157538"/>
              <a:gd name="connsiteX6" fmla="*/ 314324 w 3881437"/>
              <a:gd name="connsiteY6" fmla="*/ 2138363 h 3157538"/>
              <a:gd name="connsiteX7" fmla="*/ 166687 w 3881437"/>
              <a:gd name="connsiteY7" fmla="*/ 976312 h 3157538"/>
              <a:gd name="connsiteX8" fmla="*/ 90487 w 3881437"/>
              <a:gd name="connsiteY8" fmla="*/ 966787 h 3157538"/>
              <a:gd name="connsiteX9" fmla="*/ 100012 w 3881437"/>
              <a:gd name="connsiteY9" fmla="*/ 514351 h 3157538"/>
              <a:gd name="connsiteX10" fmla="*/ 47624 w 3881437"/>
              <a:gd name="connsiteY10" fmla="*/ 90488 h 3157538"/>
              <a:gd name="connsiteX11" fmla="*/ 0 w 3881437"/>
              <a:gd name="connsiteY11" fmla="*/ 76200 h 3157538"/>
              <a:gd name="connsiteX12" fmla="*/ 23812 w 3881437"/>
              <a:gd name="connsiteY12" fmla="*/ 0 h 3157538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084194 w 3881437"/>
              <a:gd name="connsiteY3" fmla="*/ 3745229 h 3745229"/>
              <a:gd name="connsiteX4" fmla="*/ 1219199 w 3881437"/>
              <a:gd name="connsiteY4" fmla="*/ 3157538 h 3745229"/>
              <a:gd name="connsiteX5" fmla="*/ 1419225 w 3881437"/>
              <a:gd name="connsiteY5" fmla="*/ 2481263 h 3745229"/>
              <a:gd name="connsiteX6" fmla="*/ 314324 w 3881437"/>
              <a:gd name="connsiteY6" fmla="*/ 2138363 h 3745229"/>
              <a:gd name="connsiteX7" fmla="*/ 166687 w 3881437"/>
              <a:gd name="connsiteY7" fmla="*/ 976312 h 3745229"/>
              <a:gd name="connsiteX8" fmla="*/ 90487 w 3881437"/>
              <a:gd name="connsiteY8" fmla="*/ 966787 h 3745229"/>
              <a:gd name="connsiteX9" fmla="*/ 100012 w 3881437"/>
              <a:gd name="connsiteY9" fmla="*/ 514351 h 3745229"/>
              <a:gd name="connsiteX10" fmla="*/ 47624 w 3881437"/>
              <a:gd name="connsiteY10" fmla="*/ 90488 h 3745229"/>
              <a:gd name="connsiteX11" fmla="*/ 0 w 3881437"/>
              <a:gd name="connsiteY11" fmla="*/ 76200 h 3745229"/>
              <a:gd name="connsiteX12" fmla="*/ 23812 w 3881437"/>
              <a:gd name="connsiteY12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381374 w 3881437"/>
              <a:gd name="connsiteY3" fmla="*/ 198500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47624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777614 w 3881437"/>
              <a:gd name="connsiteY3" fmla="*/ 162686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47624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777614 w 3881437"/>
              <a:gd name="connsiteY3" fmla="*/ 162686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47624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3812 w 3881437"/>
              <a:gd name="connsiteY0" fmla="*/ 0 h 3745229"/>
              <a:gd name="connsiteX1" fmla="*/ 3881437 w 3881437"/>
              <a:gd name="connsiteY1" fmla="*/ 14288 h 3745229"/>
              <a:gd name="connsiteX2" fmla="*/ 3543299 w 3881437"/>
              <a:gd name="connsiteY2" fmla="*/ 1119188 h 3745229"/>
              <a:gd name="connsiteX3" fmla="*/ 3777614 w 3881437"/>
              <a:gd name="connsiteY3" fmla="*/ 1626869 h 3745229"/>
              <a:gd name="connsiteX4" fmla="*/ 3084194 w 3881437"/>
              <a:gd name="connsiteY4" fmla="*/ 3745229 h 3745229"/>
              <a:gd name="connsiteX5" fmla="*/ 1219199 w 3881437"/>
              <a:gd name="connsiteY5" fmla="*/ 3157538 h 3745229"/>
              <a:gd name="connsiteX6" fmla="*/ 1419225 w 3881437"/>
              <a:gd name="connsiteY6" fmla="*/ 2481263 h 3745229"/>
              <a:gd name="connsiteX7" fmla="*/ 314324 w 3881437"/>
              <a:gd name="connsiteY7" fmla="*/ 2138363 h 3745229"/>
              <a:gd name="connsiteX8" fmla="*/ 166687 w 3881437"/>
              <a:gd name="connsiteY8" fmla="*/ 976312 h 3745229"/>
              <a:gd name="connsiteX9" fmla="*/ 90487 w 3881437"/>
              <a:gd name="connsiteY9" fmla="*/ 966787 h 3745229"/>
              <a:gd name="connsiteX10" fmla="*/ 100012 w 3881437"/>
              <a:gd name="connsiteY10" fmla="*/ 514351 h 3745229"/>
              <a:gd name="connsiteX11" fmla="*/ 33336 w 3881437"/>
              <a:gd name="connsiteY11" fmla="*/ 90488 h 3745229"/>
              <a:gd name="connsiteX12" fmla="*/ 0 w 3881437"/>
              <a:gd name="connsiteY12" fmla="*/ 76200 h 3745229"/>
              <a:gd name="connsiteX13" fmla="*/ 23812 w 3881437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97631 w 3879056"/>
              <a:gd name="connsiteY10" fmla="*/ 514351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97631 w 3879056"/>
              <a:gd name="connsiteY10" fmla="*/ 514351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78581 w 3879056"/>
              <a:gd name="connsiteY10" fmla="*/ 509589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30955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11905 w 3879056"/>
              <a:gd name="connsiteY11" fmla="*/ 92870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11905 w 3879056"/>
              <a:gd name="connsiteY11" fmla="*/ 92870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23812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8106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73818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40918 w 3879056"/>
              <a:gd name="connsiteY2" fmla="*/ 1119188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3343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79056"/>
              <a:gd name="connsiteY0" fmla="*/ 0 h 3745229"/>
              <a:gd name="connsiteX1" fmla="*/ 3879056 w 3879056"/>
              <a:gd name="connsiteY1" fmla="*/ 14288 h 3745229"/>
              <a:gd name="connsiteX2" fmla="*/ 3517106 w 3879056"/>
              <a:gd name="connsiteY2" fmla="*/ 1123950 h 3745229"/>
              <a:gd name="connsiteX3" fmla="*/ 3775233 w 3879056"/>
              <a:gd name="connsiteY3" fmla="*/ 1626869 h 3745229"/>
              <a:gd name="connsiteX4" fmla="*/ 3081813 w 3879056"/>
              <a:gd name="connsiteY4" fmla="*/ 3745229 h 3745229"/>
              <a:gd name="connsiteX5" fmla="*/ 1216818 w 3879056"/>
              <a:gd name="connsiteY5" fmla="*/ 3157538 h 3745229"/>
              <a:gd name="connsiteX6" fmla="*/ 1416844 w 3879056"/>
              <a:gd name="connsiteY6" fmla="*/ 2481263 h 3745229"/>
              <a:gd name="connsiteX7" fmla="*/ 311943 w 3879056"/>
              <a:gd name="connsiteY7" fmla="*/ 2138363 h 3745229"/>
              <a:gd name="connsiteX8" fmla="*/ 164306 w 3879056"/>
              <a:gd name="connsiteY8" fmla="*/ 976312 h 3745229"/>
              <a:gd name="connsiteX9" fmla="*/ 88106 w 3879056"/>
              <a:gd name="connsiteY9" fmla="*/ 966787 h 3745229"/>
              <a:gd name="connsiteX10" fmla="*/ 83343 w 3879056"/>
              <a:gd name="connsiteY10" fmla="*/ 500064 h 3745229"/>
              <a:gd name="connsiteX11" fmla="*/ 16669 w 3879056"/>
              <a:gd name="connsiteY11" fmla="*/ 90488 h 3745229"/>
              <a:gd name="connsiteX12" fmla="*/ 0 w 3879056"/>
              <a:gd name="connsiteY12" fmla="*/ 71438 h 3745229"/>
              <a:gd name="connsiteX13" fmla="*/ 21431 w 3879056"/>
              <a:gd name="connsiteY13" fmla="*/ 0 h 3745229"/>
              <a:gd name="connsiteX0" fmla="*/ 21431 w 3834606"/>
              <a:gd name="connsiteY0" fmla="*/ 0 h 3745229"/>
              <a:gd name="connsiteX1" fmla="*/ 3834606 w 3834606"/>
              <a:gd name="connsiteY1" fmla="*/ 33338 h 3745229"/>
              <a:gd name="connsiteX2" fmla="*/ 3517106 w 3834606"/>
              <a:gd name="connsiteY2" fmla="*/ 1123950 h 3745229"/>
              <a:gd name="connsiteX3" fmla="*/ 3775233 w 3834606"/>
              <a:gd name="connsiteY3" fmla="*/ 1626869 h 3745229"/>
              <a:gd name="connsiteX4" fmla="*/ 3081813 w 3834606"/>
              <a:gd name="connsiteY4" fmla="*/ 3745229 h 3745229"/>
              <a:gd name="connsiteX5" fmla="*/ 1216818 w 3834606"/>
              <a:gd name="connsiteY5" fmla="*/ 3157538 h 3745229"/>
              <a:gd name="connsiteX6" fmla="*/ 1416844 w 3834606"/>
              <a:gd name="connsiteY6" fmla="*/ 2481263 h 3745229"/>
              <a:gd name="connsiteX7" fmla="*/ 311943 w 3834606"/>
              <a:gd name="connsiteY7" fmla="*/ 2138363 h 3745229"/>
              <a:gd name="connsiteX8" fmla="*/ 164306 w 3834606"/>
              <a:gd name="connsiteY8" fmla="*/ 976312 h 3745229"/>
              <a:gd name="connsiteX9" fmla="*/ 88106 w 3834606"/>
              <a:gd name="connsiteY9" fmla="*/ 966787 h 3745229"/>
              <a:gd name="connsiteX10" fmla="*/ 83343 w 3834606"/>
              <a:gd name="connsiteY10" fmla="*/ 500064 h 3745229"/>
              <a:gd name="connsiteX11" fmla="*/ 16669 w 3834606"/>
              <a:gd name="connsiteY11" fmla="*/ 90488 h 3745229"/>
              <a:gd name="connsiteX12" fmla="*/ 0 w 3834606"/>
              <a:gd name="connsiteY12" fmla="*/ 71438 h 3745229"/>
              <a:gd name="connsiteX13" fmla="*/ 21431 w 3834606"/>
              <a:gd name="connsiteY13" fmla="*/ 0 h 3745229"/>
              <a:gd name="connsiteX0" fmla="*/ 21431 w 3853656"/>
              <a:gd name="connsiteY0" fmla="*/ 0 h 3745229"/>
              <a:gd name="connsiteX1" fmla="*/ 3853656 w 3853656"/>
              <a:gd name="connsiteY1" fmla="*/ 7938 h 3745229"/>
              <a:gd name="connsiteX2" fmla="*/ 3517106 w 3853656"/>
              <a:gd name="connsiteY2" fmla="*/ 1123950 h 3745229"/>
              <a:gd name="connsiteX3" fmla="*/ 3775233 w 3853656"/>
              <a:gd name="connsiteY3" fmla="*/ 1626869 h 3745229"/>
              <a:gd name="connsiteX4" fmla="*/ 3081813 w 3853656"/>
              <a:gd name="connsiteY4" fmla="*/ 3745229 h 3745229"/>
              <a:gd name="connsiteX5" fmla="*/ 1216818 w 3853656"/>
              <a:gd name="connsiteY5" fmla="*/ 3157538 h 3745229"/>
              <a:gd name="connsiteX6" fmla="*/ 1416844 w 3853656"/>
              <a:gd name="connsiteY6" fmla="*/ 2481263 h 3745229"/>
              <a:gd name="connsiteX7" fmla="*/ 311943 w 3853656"/>
              <a:gd name="connsiteY7" fmla="*/ 2138363 h 3745229"/>
              <a:gd name="connsiteX8" fmla="*/ 164306 w 3853656"/>
              <a:gd name="connsiteY8" fmla="*/ 976312 h 3745229"/>
              <a:gd name="connsiteX9" fmla="*/ 88106 w 3853656"/>
              <a:gd name="connsiteY9" fmla="*/ 966787 h 3745229"/>
              <a:gd name="connsiteX10" fmla="*/ 83343 w 3853656"/>
              <a:gd name="connsiteY10" fmla="*/ 500064 h 3745229"/>
              <a:gd name="connsiteX11" fmla="*/ 16669 w 3853656"/>
              <a:gd name="connsiteY11" fmla="*/ 90488 h 3745229"/>
              <a:gd name="connsiteX12" fmla="*/ 0 w 3853656"/>
              <a:gd name="connsiteY12" fmla="*/ 71438 h 3745229"/>
              <a:gd name="connsiteX13" fmla="*/ 21431 w 3853656"/>
              <a:gd name="connsiteY13" fmla="*/ 0 h 3745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53656" h="3745229">
                <a:moveTo>
                  <a:pt x="21431" y="0"/>
                </a:moveTo>
                <a:lnTo>
                  <a:pt x="3853656" y="7938"/>
                </a:lnTo>
                <a:lnTo>
                  <a:pt x="3517106" y="1123950"/>
                </a:lnTo>
                <a:lnTo>
                  <a:pt x="3775233" y="1626869"/>
                </a:lnTo>
                <a:lnTo>
                  <a:pt x="3081813" y="3745229"/>
                </a:lnTo>
                <a:lnTo>
                  <a:pt x="1216818" y="3157538"/>
                </a:lnTo>
                <a:lnTo>
                  <a:pt x="1416844" y="2481263"/>
                </a:lnTo>
                <a:lnTo>
                  <a:pt x="311943" y="2138363"/>
                </a:lnTo>
                <a:lnTo>
                  <a:pt x="164306" y="976312"/>
                </a:lnTo>
                <a:lnTo>
                  <a:pt x="88106" y="966787"/>
                </a:lnTo>
                <a:cubicBezTo>
                  <a:pt x="86518" y="811213"/>
                  <a:pt x="84931" y="655638"/>
                  <a:pt x="83343" y="500064"/>
                </a:cubicBezTo>
                <a:lnTo>
                  <a:pt x="16669" y="90488"/>
                </a:lnTo>
                <a:cubicBezTo>
                  <a:pt x="1" y="73025"/>
                  <a:pt x="30956" y="84138"/>
                  <a:pt x="0" y="71438"/>
                </a:cubicBezTo>
                <a:lnTo>
                  <a:pt x="21431" y="0"/>
                </a:lnTo>
                <a:close/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4917687" y="1938969"/>
            <a:ext cx="1533242" cy="788120"/>
          </a:xfrm>
          <a:custGeom>
            <a:avLst/>
            <a:gdLst>
              <a:gd name="connsiteX0" fmla="*/ 1956987 w 1956987"/>
              <a:gd name="connsiteY0" fmla="*/ 0 h 435836"/>
              <a:gd name="connsiteX1" fmla="*/ 1273324 w 1956987"/>
              <a:gd name="connsiteY1" fmla="*/ 8546 h 435836"/>
              <a:gd name="connsiteX2" fmla="*/ 0 w 1956987"/>
              <a:gd name="connsiteY2" fmla="*/ 435836 h 435836"/>
              <a:gd name="connsiteX0" fmla="*/ 1961220 w 1961220"/>
              <a:gd name="connsiteY0" fmla="*/ 0 h 427369"/>
              <a:gd name="connsiteX1" fmla="*/ 1273324 w 1961220"/>
              <a:gd name="connsiteY1" fmla="*/ 79 h 427369"/>
              <a:gd name="connsiteX2" fmla="*/ 0 w 1961220"/>
              <a:gd name="connsiteY2" fmla="*/ 427369 h 427369"/>
              <a:gd name="connsiteX0" fmla="*/ 1806840 w 1806840"/>
              <a:gd name="connsiteY0" fmla="*/ 0 h 427369"/>
              <a:gd name="connsiteX1" fmla="*/ 1273324 w 1806840"/>
              <a:gd name="connsiteY1" fmla="*/ 79 h 427369"/>
              <a:gd name="connsiteX2" fmla="*/ 0 w 1806840"/>
              <a:gd name="connsiteY2" fmla="*/ 427369 h 42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6840" h="427369">
                <a:moveTo>
                  <a:pt x="1806840" y="0"/>
                </a:moveTo>
                <a:lnTo>
                  <a:pt x="1273324" y="79"/>
                </a:lnTo>
                <a:lnTo>
                  <a:pt x="0" y="427369"/>
                </a:lnTo>
              </a:path>
            </a:pathLst>
          </a:custGeom>
          <a:noFill/>
          <a:ln w="6350">
            <a:solidFill>
              <a:schemeClr val="tx1"/>
            </a:solidFill>
            <a:headEnd type="none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フリーフォーム 84"/>
          <p:cNvSpPr/>
          <p:nvPr/>
        </p:nvSpPr>
        <p:spPr>
          <a:xfrm flipV="1">
            <a:off x="4600191" y="3246553"/>
            <a:ext cx="1907663" cy="701343"/>
          </a:xfrm>
          <a:custGeom>
            <a:avLst/>
            <a:gdLst>
              <a:gd name="connsiteX0" fmla="*/ 1956987 w 1956987"/>
              <a:gd name="connsiteY0" fmla="*/ 0 h 435836"/>
              <a:gd name="connsiteX1" fmla="*/ 1273324 w 1956987"/>
              <a:gd name="connsiteY1" fmla="*/ 8546 h 435836"/>
              <a:gd name="connsiteX2" fmla="*/ 0 w 1956987"/>
              <a:gd name="connsiteY2" fmla="*/ 435836 h 435836"/>
              <a:gd name="connsiteX0" fmla="*/ 1961220 w 1961220"/>
              <a:gd name="connsiteY0" fmla="*/ 0 h 427369"/>
              <a:gd name="connsiteX1" fmla="*/ 1273324 w 1961220"/>
              <a:gd name="connsiteY1" fmla="*/ 79 h 427369"/>
              <a:gd name="connsiteX2" fmla="*/ 0 w 1961220"/>
              <a:gd name="connsiteY2" fmla="*/ 427369 h 427369"/>
              <a:gd name="connsiteX0" fmla="*/ 1842297 w 1842297"/>
              <a:gd name="connsiteY0" fmla="*/ 0 h 428972"/>
              <a:gd name="connsiteX1" fmla="*/ 1273324 w 1842297"/>
              <a:gd name="connsiteY1" fmla="*/ 1682 h 428972"/>
              <a:gd name="connsiteX2" fmla="*/ 0 w 1842297"/>
              <a:gd name="connsiteY2" fmla="*/ 428972 h 42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2297" h="428972">
                <a:moveTo>
                  <a:pt x="1842297" y="0"/>
                </a:moveTo>
                <a:lnTo>
                  <a:pt x="1273324" y="1682"/>
                </a:lnTo>
                <a:lnTo>
                  <a:pt x="0" y="428972"/>
                </a:lnTo>
              </a:path>
            </a:pathLst>
          </a:custGeom>
          <a:noFill/>
          <a:ln w="6350">
            <a:solidFill>
              <a:schemeClr val="tx1"/>
            </a:solidFill>
            <a:headEnd type="none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フリーフォーム 85"/>
          <p:cNvSpPr/>
          <p:nvPr/>
        </p:nvSpPr>
        <p:spPr>
          <a:xfrm flipV="1">
            <a:off x="4600346" y="4072463"/>
            <a:ext cx="1922794" cy="725431"/>
          </a:xfrm>
          <a:custGeom>
            <a:avLst/>
            <a:gdLst>
              <a:gd name="connsiteX0" fmla="*/ 1956987 w 1956987"/>
              <a:gd name="connsiteY0" fmla="*/ 0 h 435836"/>
              <a:gd name="connsiteX1" fmla="*/ 1273324 w 1956987"/>
              <a:gd name="connsiteY1" fmla="*/ 8546 h 435836"/>
              <a:gd name="connsiteX2" fmla="*/ 0 w 1956987"/>
              <a:gd name="connsiteY2" fmla="*/ 435836 h 435836"/>
              <a:gd name="connsiteX0" fmla="*/ 1961220 w 1961220"/>
              <a:gd name="connsiteY0" fmla="*/ 0 h 427369"/>
              <a:gd name="connsiteX1" fmla="*/ 1273324 w 1961220"/>
              <a:gd name="connsiteY1" fmla="*/ 79 h 427369"/>
              <a:gd name="connsiteX2" fmla="*/ 0 w 1961220"/>
              <a:gd name="connsiteY2" fmla="*/ 427369 h 427369"/>
              <a:gd name="connsiteX0" fmla="*/ 1801646 w 1801646"/>
              <a:gd name="connsiteY0" fmla="*/ 1464 h 427290"/>
              <a:gd name="connsiteX1" fmla="*/ 1273324 w 1801646"/>
              <a:gd name="connsiteY1" fmla="*/ 0 h 427290"/>
              <a:gd name="connsiteX2" fmla="*/ 0 w 1801646"/>
              <a:gd name="connsiteY2" fmla="*/ 427290 h 42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646" h="427290">
                <a:moveTo>
                  <a:pt x="1801646" y="1464"/>
                </a:moveTo>
                <a:lnTo>
                  <a:pt x="1273324" y="0"/>
                </a:lnTo>
                <a:lnTo>
                  <a:pt x="0" y="427290"/>
                </a:lnTo>
              </a:path>
            </a:pathLst>
          </a:custGeom>
          <a:noFill/>
          <a:ln w="6350">
            <a:solidFill>
              <a:schemeClr val="tx1"/>
            </a:solidFill>
            <a:headEnd type="none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フローチャート: 処理 89"/>
          <p:cNvSpPr/>
          <p:nvPr/>
        </p:nvSpPr>
        <p:spPr>
          <a:xfrm>
            <a:off x="1592002" y="6585972"/>
            <a:ext cx="1341993" cy="38472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例：「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1A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」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+mn-ea"/>
              </a:rPr>
              <a:t>&lt;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メートル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四方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格子</a:t>
            </a:r>
            <a:r>
              <a:rPr kumimoji="1" lang="en-US" altLang="ja-JP" sz="900" dirty="0" smtClean="0">
                <a:solidFill>
                  <a:schemeClr val="tx1"/>
                </a:solidFill>
                <a:latin typeface="+mn-ea"/>
              </a:rPr>
              <a:t>&gt;</a:t>
            </a:r>
            <a:endParaRPr kumimoji="1" lang="ja-JP" altLang="en-US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632269" y="7774635"/>
            <a:ext cx="247135" cy="238897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>
            <a:spLocks noChangeAspect="1"/>
          </p:cNvSpPr>
          <p:nvPr/>
        </p:nvSpPr>
        <p:spPr>
          <a:xfrm>
            <a:off x="894982" y="7066063"/>
            <a:ext cx="1083277" cy="1042205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2" name="直線矢印コネクタ 91"/>
          <p:cNvCxnSpPr/>
          <p:nvPr/>
        </p:nvCxnSpPr>
        <p:spPr>
          <a:xfrm flipH="1">
            <a:off x="1907246" y="6944560"/>
            <a:ext cx="170014" cy="151634"/>
          </a:xfrm>
          <a:prstGeom prst="straightConnector1">
            <a:avLst/>
          </a:prstGeom>
          <a:ln>
            <a:solidFill>
              <a:schemeClr val="tx1"/>
            </a:solidFill>
            <a:headEnd type="none" w="med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5967672" y="1672821"/>
            <a:ext cx="52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1A-5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607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2019-02-26T07:20:24Z</dcterms:created>
  <dcterms:modified xsi:type="dcterms:W3CDTF">2019-10-17T03:04:25Z</dcterms:modified>
</cp:coreProperties>
</file>