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08" r:id="rId1"/>
  </p:sldMasterIdLst>
  <p:sldIdLst>
    <p:sldId id="260" r:id="rId2"/>
  </p:sldIdLst>
  <p:sldSz cx="12192000" cy="914400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9BD5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74" d="100"/>
          <a:sy n="174" d="100"/>
        </p:scale>
        <p:origin x="-2856" y="-25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496484"/>
            <a:ext cx="10363200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802717"/>
            <a:ext cx="9144000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F3BF4-EEC9-43E0-9C4E-4EB42543452B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05C08-FD09-406B-B6C7-B6CD92067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7806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F3BF4-EEC9-43E0-9C4E-4EB42543452B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05C08-FD09-406B-B6C7-B6CD92067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9945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486834"/>
            <a:ext cx="2628900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486834"/>
            <a:ext cx="7734300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F3BF4-EEC9-43E0-9C4E-4EB42543452B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05C08-FD09-406B-B6C7-B6CD92067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706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F3BF4-EEC9-43E0-9C4E-4EB42543452B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05C08-FD09-406B-B6C7-B6CD92067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7038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2279653"/>
            <a:ext cx="1051560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6119286"/>
            <a:ext cx="10515600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F3BF4-EEC9-43E0-9C4E-4EB42543452B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05C08-FD09-406B-B6C7-B6CD92067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1185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434167"/>
            <a:ext cx="518160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434167"/>
            <a:ext cx="518160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F3BF4-EEC9-43E0-9C4E-4EB42543452B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05C08-FD09-406B-B6C7-B6CD92067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1273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86836"/>
            <a:ext cx="10515600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2241551"/>
            <a:ext cx="5157787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3340100"/>
            <a:ext cx="5157787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2241551"/>
            <a:ext cx="5183188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3340100"/>
            <a:ext cx="5183188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F3BF4-EEC9-43E0-9C4E-4EB42543452B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05C08-FD09-406B-B6C7-B6CD92067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1742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F3BF4-EEC9-43E0-9C4E-4EB42543452B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05C08-FD09-406B-B6C7-B6CD92067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0374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F3BF4-EEC9-43E0-9C4E-4EB42543452B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05C08-FD09-406B-B6C7-B6CD92067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8353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09600"/>
            <a:ext cx="3932237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316569"/>
            <a:ext cx="6172200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F3BF4-EEC9-43E0-9C4E-4EB42543452B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05C08-FD09-406B-B6C7-B6CD92067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4219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09600"/>
            <a:ext cx="3932237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316569"/>
            <a:ext cx="6172200" cy="6498167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F3BF4-EEC9-43E0-9C4E-4EB42543452B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05C08-FD09-406B-B6C7-B6CD92067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6460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6836"/>
            <a:ext cx="1051560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434167"/>
            <a:ext cx="1051560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8475136"/>
            <a:ext cx="2743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DF3BF4-EEC9-43E0-9C4E-4EB42543452B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8475136"/>
            <a:ext cx="41148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8475136"/>
            <a:ext cx="2743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D05C08-FD09-406B-B6C7-B6CD92067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5203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kumimoji="1"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グループ化 48">
            <a:extLst>
              <a:ext uri="{FF2B5EF4-FFF2-40B4-BE49-F238E27FC236}">
                <a16:creationId xmlns:a16="http://schemas.microsoft.com/office/drawing/2014/main" id="{EDD2E2A0-73E3-58A6-99DF-E1EA9B30B5F9}"/>
              </a:ext>
            </a:extLst>
          </p:cNvPr>
          <p:cNvGrpSpPr/>
          <p:nvPr/>
        </p:nvGrpSpPr>
        <p:grpSpPr>
          <a:xfrm>
            <a:off x="759503" y="725255"/>
            <a:ext cx="10139464" cy="6489257"/>
            <a:chOff x="759503" y="725255"/>
            <a:chExt cx="10139464" cy="6489257"/>
          </a:xfrm>
        </p:grpSpPr>
        <p:pic>
          <p:nvPicPr>
            <p:cNvPr id="45" name="図 44">
              <a:extLst>
                <a:ext uri="{FF2B5EF4-FFF2-40B4-BE49-F238E27FC236}">
                  <a16:creationId xmlns:a16="http://schemas.microsoft.com/office/drawing/2014/main" id="{40FF08D9-458C-1D35-58BA-BA2A06565F5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59503" y="725255"/>
              <a:ext cx="10139464" cy="6489257"/>
            </a:xfrm>
            <a:prstGeom prst="rect">
              <a:avLst/>
            </a:prstGeom>
          </p:spPr>
        </p:pic>
        <p:sp>
          <p:nvSpPr>
            <p:cNvPr id="59" name="正方形/長方形 58"/>
            <p:cNvSpPr/>
            <p:nvPr/>
          </p:nvSpPr>
          <p:spPr>
            <a:xfrm>
              <a:off x="5450962" y="4054956"/>
              <a:ext cx="746638" cy="266951"/>
            </a:xfrm>
            <a:prstGeom prst="rect">
              <a:avLst/>
            </a:prstGeom>
            <a:pattFill prst="wdUpDiag">
              <a:fgClr>
                <a:schemeClr val="accent1">
                  <a:alpha val="50000"/>
                </a:schemeClr>
              </a:fgClr>
              <a:bgClr>
                <a:schemeClr val="bg1">
                  <a:alpha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ja-JP" altLang="en-US" sz="1467" dirty="0"/>
            </a:p>
          </p:txBody>
        </p:sp>
        <p:sp>
          <p:nvSpPr>
            <p:cNvPr id="60" name="正方形/長方形 59"/>
            <p:cNvSpPr/>
            <p:nvPr/>
          </p:nvSpPr>
          <p:spPr>
            <a:xfrm>
              <a:off x="7705969" y="2531567"/>
              <a:ext cx="290088" cy="751411"/>
            </a:xfrm>
            <a:prstGeom prst="rect">
              <a:avLst/>
            </a:prstGeom>
            <a:pattFill prst="wdUpDiag">
              <a:fgClr>
                <a:schemeClr val="accent1">
                  <a:alpha val="50000"/>
                </a:schemeClr>
              </a:fgClr>
              <a:bgClr>
                <a:schemeClr val="bg1">
                  <a:alpha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ja-JP" altLang="en-US" sz="1467"/>
            </a:p>
          </p:txBody>
        </p:sp>
      </p:grpSp>
      <p:sp>
        <p:nvSpPr>
          <p:cNvPr id="82" name="テキスト ボックス 81"/>
          <p:cNvSpPr txBox="1"/>
          <p:nvPr/>
        </p:nvSpPr>
        <p:spPr>
          <a:xfrm>
            <a:off x="8461229" y="1884500"/>
            <a:ext cx="697371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867" dirty="0"/>
              <a:t>A1-4</a:t>
            </a:r>
          </a:p>
        </p:txBody>
      </p:sp>
      <p:sp>
        <p:nvSpPr>
          <p:cNvPr id="84" name="テキスト ボックス 83"/>
          <p:cNvSpPr txBox="1"/>
          <p:nvPr/>
        </p:nvSpPr>
        <p:spPr>
          <a:xfrm>
            <a:off x="6197600" y="4865873"/>
            <a:ext cx="697371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867" dirty="0"/>
              <a:t>B2-1</a:t>
            </a:r>
            <a:endParaRPr lang="ja-JP" altLang="en-US" sz="1867" dirty="0"/>
          </a:p>
        </p:txBody>
      </p:sp>
      <p:sp>
        <p:nvSpPr>
          <p:cNvPr id="86" name="フリーフォーム 85"/>
          <p:cNvSpPr/>
          <p:nvPr/>
        </p:nvSpPr>
        <p:spPr>
          <a:xfrm>
            <a:off x="7851531" y="2202202"/>
            <a:ext cx="994140" cy="703656"/>
          </a:xfrm>
          <a:custGeom>
            <a:avLst/>
            <a:gdLst>
              <a:gd name="connsiteX0" fmla="*/ 1956987 w 1956987"/>
              <a:gd name="connsiteY0" fmla="*/ 0 h 435836"/>
              <a:gd name="connsiteX1" fmla="*/ 1273324 w 1956987"/>
              <a:gd name="connsiteY1" fmla="*/ 8546 h 435836"/>
              <a:gd name="connsiteX2" fmla="*/ 0 w 1956987"/>
              <a:gd name="connsiteY2" fmla="*/ 435836 h 435836"/>
              <a:gd name="connsiteX0" fmla="*/ 1961220 w 1961220"/>
              <a:gd name="connsiteY0" fmla="*/ 0 h 427369"/>
              <a:gd name="connsiteX1" fmla="*/ 1273324 w 1961220"/>
              <a:gd name="connsiteY1" fmla="*/ 79 h 427369"/>
              <a:gd name="connsiteX2" fmla="*/ 0 w 1961220"/>
              <a:gd name="connsiteY2" fmla="*/ 427369 h 427369"/>
              <a:gd name="connsiteX0" fmla="*/ 1801646 w 1801646"/>
              <a:gd name="connsiteY0" fmla="*/ 1464 h 427290"/>
              <a:gd name="connsiteX1" fmla="*/ 1273324 w 1801646"/>
              <a:gd name="connsiteY1" fmla="*/ 0 h 427290"/>
              <a:gd name="connsiteX2" fmla="*/ 0 w 1801646"/>
              <a:gd name="connsiteY2" fmla="*/ 427290 h 427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01646" h="427290">
                <a:moveTo>
                  <a:pt x="1801646" y="1464"/>
                </a:moveTo>
                <a:lnTo>
                  <a:pt x="1273324" y="0"/>
                </a:lnTo>
                <a:lnTo>
                  <a:pt x="0" y="427290"/>
                </a:lnTo>
              </a:path>
            </a:pathLst>
          </a:custGeom>
          <a:noFill/>
          <a:ln w="6350">
            <a:solidFill>
              <a:schemeClr val="tx1"/>
            </a:solidFill>
            <a:headEnd type="none"/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215ECA16-F02D-8074-236C-D0401F0F7051}"/>
              </a:ext>
            </a:extLst>
          </p:cNvPr>
          <p:cNvGrpSpPr/>
          <p:nvPr/>
        </p:nvGrpSpPr>
        <p:grpSpPr>
          <a:xfrm>
            <a:off x="8107230" y="6459678"/>
            <a:ext cx="3265248" cy="2449971"/>
            <a:chOff x="2353702" y="7222175"/>
            <a:chExt cx="4309813" cy="2963661"/>
          </a:xfrm>
        </p:grpSpPr>
        <p:grpSp>
          <p:nvGrpSpPr>
            <p:cNvPr id="30" name="グループ化 29"/>
            <p:cNvGrpSpPr/>
            <p:nvPr/>
          </p:nvGrpSpPr>
          <p:grpSpPr>
            <a:xfrm>
              <a:off x="2353702" y="7510861"/>
              <a:ext cx="2197100" cy="2139475"/>
              <a:chOff x="558800" y="6191035"/>
              <a:chExt cx="1647825" cy="1604606"/>
            </a:xfrm>
            <a:noFill/>
          </p:grpSpPr>
          <p:pic>
            <p:nvPicPr>
              <p:cNvPr id="35" name="図 34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87400" y="6443091"/>
                <a:ext cx="1419225" cy="1352550"/>
              </a:xfrm>
              <a:prstGeom prst="rect">
                <a:avLst/>
              </a:prstGeom>
              <a:grpFill/>
            </p:spPr>
          </p:pic>
          <p:pic>
            <p:nvPicPr>
              <p:cNvPr id="40" name="図 39"/>
              <p:cNvPicPr>
                <a:picLocks noChangeAspect="1"/>
              </p:cNvPicPr>
              <p:nvPr/>
            </p:nvPicPr>
            <p:blipFill rotWithShape="1">
              <a:blip r:embed="rId4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1100137" y="6191035"/>
                <a:ext cx="396875" cy="252056"/>
              </a:xfrm>
              <a:prstGeom prst="rect">
                <a:avLst/>
              </a:prstGeom>
              <a:grpFill/>
            </p:spPr>
          </p:pic>
          <p:pic>
            <p:nvPicPr>
              <p:cNvPr id="41" name="図 40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58800" y="6749686"/>
                <a:ext cx="228600" cy="390525"/>
              </a:xfrm>
              <a:prstGeom prst="rect">
                <a:avLst/>
              </a:prstGeom>
              <a:grpFill/>
            </p:spPr>
          </p:pic>
        </p:grpSp>
        <p:sp>
          <p:nvSpPr>
            <p:cNvPr id="27" name="フローチャート: 処理 26"/>
            <p:cNvSpPr/>
            <p:nvPr/>
          </p:nvSpPr>
          <p:spPr>
            <a:xfrm>
              <a:off x="3393813" y="9379244"/>
              <a:ext cx="3016843" cy="806592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r>
                <a:rPr lang="ja-JP" altLang="en-US" sz="1333" dirty="0">
                  <a:solidFill>
                    <a:schemeClr val="tx1"/>
                  </a:solidFill>
                  <a:latin typeface="+mn-ea"/>
                </a:rPr>
                <a:t>例：「</a:t>
              </a:r>
              <a:r>
                <a:rPr lang="en-US" altLang="ja-JP" sz="1333" dirty="0">
                  <a:solidFill>
                    <a:schemeClr val="tx1"/>
                  </a:solidFill>
                  <a:latin typeface="+mn-ea"/>
                </a:rPr>
                <a:t>A1-9</a:t>
              </a:r>
              <a:r>
                <a:rPr lang="ja-JP" altLang="en-US" sz="1333" dirty="0">
                  <a:solidFill>
                    <a:schemeClr val="tx1"/>
                  </a:solidFill>
                  <a:latin typeface="+mn-ea"/>
                </a:rPr>
                <a:t>」</a:t>
              </a:r>
              <a:endParaRPr lang="en-US" altLang="ja-JP" sz="1333" dirty="0">
                <a:solidFill>
                  <a:schemeClr val="tx1"/>
                </a:solidFill>
                <a:latin typeface="+mn-ea"/>
              </a:endParaRPr>
            </a:p>
            <a:p>
              <a:pPr algn="ctr"/>
              <a:r>
                <a:rPr lang="en-US" altLang="ja-JP" sz="1200" dirty="0">
                  <a:solidFill>
                    <a:schemeClr val="tx1"/>
                  </a:solidFill>
                  <a:latin typeface="+mn-ea"/>
                </a:rPr>
                <a:t>&lt;</a:t>
              </a: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単位区画</a:t>
              </a:r>
              <a:r>
                <a:rPr lang="en-US" altLang="ja-JP" sz="1200" dirty="0">
                  <a:solidFill>
                    <a:schemeClr val="tx1"/>
                  </a:solidFill>
                  <a:latin typeface="+mn-ea"/>
                </a:rPr>
                <a:t>&gt;</a:t>
              </a:r>
            </a:p>
            <a:p>
              <a:pPr algn="ctr"/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＜</a:t>
              </a:r>
              <a:r>
                <a:rPr lang="en-US" altLang="ja-JP" sz="1200" dirty="0">
                  <a:solidFill>
                    <a:schemeClr val="tx1"/>
                  </a:solidFill>
                  <a:latin typeface="+mn-ea"/>
                </a:rPr>
                <a:t>10</a:t>
              </a: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メートル</a:t>
              </a:r>
              <a:r>
                <a:rPr lang="en-US" altLang="ja-JP" sz="1200" dirty="0">
                  <a:solidFill>
                    <a:schemeClr val="tx1"/>
                  </a:solidFill>
                  <a:latin typeface="+mn-ea"/>
                </a:rPr>
                <a:t>(</a:t>
              </a: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四方</a:t>
              </a:r>
              <a:r>
                <a:rPr lang="en-US" altLang="ja-JP" sz="1200" dirty="0">
                  <a:solidFill>
                    <a:schemeClr val="tx1"/>
                  </a:solidFill>
                  <a:latin typeface="+mn-ea"/>
                </a:rPr>
                <a:t>)</a:t>
              </a: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格子＞</a:t>
              </a:r>
            </a:p>
          </p:txBody>
        </p:sp>
        <p:cxnSp>
          <p:nvCxnSpPr>
            <p:cNvPr id="29" name="直線矢印コネクタ 28"/>
            <p:cNvCxnSpPr/>
            <p:nvPr/>
          </p:nvCxnSpPr>
          <p:spPr>
            <a:xfrm flipH="1" flipV="1">
              <a:off x="4020105" y="9153806"/>
              <a:ext cx="240432" cy="314455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sm"/>
              <a:tailEnd type="arrow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フローチャート: 処理 89"/>
            <p:cNvSpPr/>
            <p:nvPr/>
          </p:nvSpPr>
          <p:spPr>
            <a:xfrm>
              <a:off x="3646670" y="7222175"/>
              <a:ext cx="3016845" cy="583207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r>
                <a:rPr lang="ja-JP" altLang="en-US" sz="1333" dirty="0">
                  <a:solidFill>
                    <a:schemeClr val="tx1"/>
                  </a:solidFill>
                  <a:latin typeface="+mn-ea"/>
                </a:rPr>
                <a:t>例：「</a:t>
              </a:r>
              <a:r>
                <a:rPr lang="en-US" altLang="ja-JP" sz="1333" dirty="0">
                  <a:solidFill>
                    <a:schemeClr val="tx1"/>
                  </a:solidFill>
                  <a:latin typeface="+mn-ea"/>
                </a:rPr>
                <a:t>A1</a:t>
              </a:r>
              <a:r>
                <a:rPr lang="ja-JP" altLang="en-US" sz="1333" dirty="0">
                  <a:solidFill>
                    <a:schemeClr val="tx1"/>
                  </a:solidFill>
                  <a:latin typeface="+mn-ea"/>
                </a:rPr>
                <a:t>」</a:t>
              </a:r>
              <a:endParaRPr lang="en-US" altLang="ja-JP" sz="1333" dirty="0">
                <a:solidFill>
                  <a:schemeClr val="tx1"/>
                </a:solidFill>
                <a:latin typeface="+mn-ea"/>
              </a:endParaRPr>
            </a:p>
            <a:p>
              <a:pPr algn="ctr"/>
              <a:r>
                <a:rPr lang="en-US" altLang="ja-JP" sz="1200" dirty="0">
                  <a:solidFill>
                    <a:schemeClr val="tx1"/>
                  </a:solidFill>
                  <a:latin typeface="+mn-ea"/>
                </a:rPr>
                <a:t>&lt;30</a:t>
              </a: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メートル</a:t>
              </a:r>
              <a:r>
                <a:rPr lang="en-US" altLang="ja-JP" sz="1200" dirty="0">
                  <a:solidFill>
                    <a:schemeClr val="tx1"/>
                  </a:solidFill>
                  <a:latin typeface="+mn-ea"/>
                </a:rPr>
                <a:t>(</a:t>
              </a: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四方</a:t>
              </a:r>
              <a:r>
                <a:rPr lang="en-US" altLang="ja-JP" sz="1200" dirty="0">
                  <a:solidFill>
                    <a:schemeClr val="tx1"/>
                  </a:solidFill>
                  <a:latin typeface="+mn-ea"/>
                </a:rPr>
                <a:t>)</a:t>
              </a: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格子</a:t>
              </a:r>
              <a:r>
                <a:rPr lang="en-US" altLang="ja-JP" sz="1200" dirty="0">
                  <a:solidFill>
                    <a:schemeClr val="tx1"/>
                  </a:solidFill>
                  <a:latin typeface="+mn-ea"/>
                </a:rPr>
                <a:t>&gt;</a:t>
              </a:r>
              <a:endParaRPr lang="ja-JP" altLang="en-US" sz="12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32" name="角丸四角形 8"/>
            <p:cNvSpPr/>
            <p:nvPr/>
          </p:nvSpPr>
          <p:spPr>
            <a:xfrm>
              <a:off x="3700362" y="8842183"/>
              <a:ext cx="329513" cy="318529"/>
            </a:xfrm>
            <a:prstGeom prst="roundRect">
              <a:avLst/>
            </a:prstGeom>
            <a:noFill/>
            <a:ln w="635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400"/>
            </a:p>
          </p:txBody>
        </p:sp>
        <p:sp>
          <p:nvSpPr>
            <p:cNvPr id="91" name="角丸四角形 90"/>
            <p:cNvSpPr>
              <a:spLocks noChangeAspect="1"/>
            </p:cNvSpPr>
            <p:nvPr/>
          </p:nvSpPr>
          <p:spPr>
            <a:xfrm>
              <a:off x="2717313" y="7897420"/>
              <a:ext cx="1444369" cy="1389607"/>
            </a:xfrm>
            <a:prstGeom prst="roundRect">
              <a:avLst/>
            </a:prstGeom>
            <a:noFill/>
            <a:ln w="635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400"/>
            </a:p>
          </p:txBody>
        </p:sp>
        <p:cxnSp>
          <p:nvCxnSpPr>
            <p:cNvPr id="92" name="直線矢印コネクタ 91"/>
            <p:cNvCxnSpPr/>
            <p:nvPr/>
          </p:nvCxnSpPr>
          <p:spPr>
            <a:xfrm flipH="1">
              <a:off x="4066996" y="7735414"/>
              <a:ext cx="226685" cy="202179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sm"/>
              <a:tailEnd type="arrow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8" name="図 47">
            <a:extLst>
              <a:ext uri="{FF2B5EF4-FFF2-40B4-BE49-F238E27FC236}">
                <a16:creationId xmlns:a16="http://schemas.microsoft.com/office/drawing/2014/main" id="{9EC803B8-0E55-24A5-F17B-6A0ED6D3DA8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979196" y="885490"/>
            <a:ext cx="786563" cy="1382103"/>
          </a:xfrm>
          <a:prstGeom prst="rect">
            <a:avLst/>
          </a:prstGeom>
        </p:spPr>
      </p:pic>
      <p:sp>
        <p:nvSpPr>
          <p:cNvPr id="50" name="フリーフォーム: 図形 49">
            <a:extLst>
              <a:ext uri="{FF2B5EF4-FFF2-40B4-BE49-F238E27FC236}">
                <a16:creationId xmlns:a16="http://schemas.microsoft.com/office/drawing/2014/main" id="{4A42D500-8B10-E83F-034B-989598429128}"/>
              </a:ext>
            </a:extLst>
          </p:cNvPr>
          <p:cNvSpPr/>
          <p:nvPr/>
        </p:nvSpPr>
        <p:spPr>
          <a:xfrm>
            <a:off x="1139504" y="1774371"/>
            <a:ext cx="6865528" cy="2604911"/>
          </a:xfrm>
          <a:custGeom>
            <a:avLst/>
            <a:gdLst>
              <a:gd name="connsiteX0" fmla="*/ 3886200 w 6847114"/>
              <a:gd name="connsiteY0" fmla="*/ 0 h 2590800"/>
              <a:gd name="connsiteX1" fmla="*/ 3907971 w 6847114"/>
              <a:gd name="connsiteY1" fmla="*/ 2177143 h 2590800"/>
              <a:gd name="connsiteX2" fmla="*/ 0 w 6847114"/>
              <a:gd name="connsiteY2" fmla="*/ 2209800 h 2590800"/>
              <a:gd name="connsiteX3" fmla="*/ 0 w 6847114"/>
              <a:gd name="connsiteY3" fmla="*/ 2590800 h 2590800"/>
              <a:gd name="connsiteX4" fmla="*/ 6814457 w 6847114"/>
              <a:gd name="connsiteY4" fmla="*/ 2547258 h 2590800"/>
              <a:gd name="connsiteX5" fmla="*/ 6847114 w 6847114"/>
              <a:gd name="connsiteY5" fmla="*/ 272143 h 2590800"/>
              <a:gd name="connsiteX6" fmla="*/ 6564085 w 6847114"/>
              <a:gd name="connsiteY6" fmla="*/ 10886 h 2590800"/>
              <a:gd name="connsiteX7" fmla="*/ 3886200 w 6847114"/>
              <a:gd name="connsiteY7" fmla="*/ 0 h 2590800"/>
              <a:gd name="connsiteX0" fmla="*/ 3886200 w 6851146"/>
              <a:gd name="connsiteY0" fmla="*/ 0 h 2590800"/>
              <a:gd name="connsiteX1" fmla="*/ 3907971 w 6851146"/>
              <a:gd name="connsiteY1" fmla="*/ 2177143 h 2590800"/>
              <a:gd name="connsiteX2" fmla="*/ 0 w 6851146"/>
              <a:gd name="connsiteY2" fmla="*/ 2209800 h 2590800"/>
              <a:gd name="connsiteX3" fmla="*/ 0 w 6851146"/>
              <a:gd name="connsiteY3" fmla="*/ 2590800 h 2590800"/>
              <a:gd name="connsiteX4" fmla="*/ 6851146 w 6851146"/>
              <a:gd name="connsiteY4" fmla="*/ 2541613 h 2590800"/>
              <a:gd name="connsiteX5" fmla="*/ 6847114 w 6851146"/>
              <a:gd name="connsiteY5" fmla="*/ 272143 h 2590800"/>
              <a:gd name="connsiteX6" fmla="*/ 6564085 w 6851146"/>
              <a:gd name="connsiteY6" fmla="*/ 10886 h 2590800"/>
              <a:gd name="connsiteX7" fmla="*/ 3886200 w 6851146"/>
              <a:gd name="connsiteY7" fmla="*/ 0 h 2590800"/>
              <a:gd name="connsiteX0" fmla="*/ 3886200 w 6851146"/>
              <a:gd name="connsiteY0" fmla="*/ 0 h 2590800"/>
              <a:gd name="connsiteX1" fmla="*/ 3953126 w 6851146"/>
              <a:gd name="connsiteY1" fmla="*/ 2306965 h 2590800"/>
              <a:gd name="connsiteX2" fmla="*/ 0 w 6851146"/>
              <a:gd name="connsiteY2" fmla="*/ 2209800 h 2590800"/>
              <a:gd name="connsiteX3" fmla="*/ 0 w 6851146"/>
              <a:gd name="connsiteY3" fmla="*/ 2590800 h 2590800"/>
              <a:gd name="connsiteX4" fmla="*/ 6851146 w 6851146"/>
              <a:gd name="connsiteY4" fmla="*/ 2541613 h 2590800"/>
              <a:gd name="connsiteX5" fmla="*/ 6847114 w 6851146"/>
              <a:gd name="connsiteY5" fmla="*/ 272143 h 2590800"/>
              <a:gd name="connsiteX6" fmla="*/ 6564085 w 6851146"/>
              <a:gd name="connsiteY6" fmla="*/ 10886 h 2590800"/>
              <a:gd name="connsiteX7" fmla="*/ 3886200 w 6851146"/>
              <a:gd name="connsiteY7" fmla="*/ 0 h 2590800"/>
              <a:gd name="connsiteX0" fmla="*/ 3886200 w 6851146"/>
              <a:gd name="connsiteY0" fmla="*/ 0 h 2590800"/>
              <a:gd name="connsiteX1" fmla="*/ 3891037 w 6851146"/>
              <a:gd name="connsiteY1" fmla="*/ 2185610 h 2590800"/>
              <a:gd name="connsiteX2" fmla="*/ 0 w 6851146"/>
              <a:gd name="connsiteY2" fmla="*/ 2209800 h 2590800"/>
              <a:gd name="connsiteX3" fmla="*/ 0 w 6851146"/>
              <a:gd name="connsiteY3" fmla="*/ 2590800 h 2590800"/>
              <a:gd name="connsiteX4" fmla="*/ 6851146 w 6851146"/>
              <a:gd name="connsiteY4" fmla="*/ 2541613 h 2590800"/>
              <a:gd name="connsiteX5" fmla="*/ 6847114 w 6851146"/>
              <a:gd name="connsiteY5" fmla="*/ 272143 h 2590800"/>
              <a:gd name="connsiteX6" fmla="*/ 6564085 w 6851146"/>
              <a:gd name="connsiteY6" fmla="*/ 10886 h 2590800"/>
              <a:gd name="connsiteX7" fmla="*/ 3886200 w 6851146"/>
              <a:gd name="connsiteY7" fmla="*/ 0 h 2590800"/>
              <a:gd name="connsiteX0" fmla="*/ 3886200 w 6851146"/>
              <a:gd name="connsiteY0" fmla="*/ 0 h 2590800"/>
              <a:gd name="connsiteX1" fmla="*/ 3891037 w 6851146"/>
              <a:gd name="connsiteY1" fmla="*/ 2185610 h 2590800"/>
              <a:gd name="connsiteX2" fmla="*/ 124178 w 6851146"/>
              <a:gd name="connsiteY2" fmla="*/ 2339622 h 2590800"/>
              <a:gd name="connsiteX3" fmla="*/ 0 w 6851146"/>
              <a:gd name="connsiteY3" fmla="*/ 2590800 h 2590800"/>
              <a:gd name="connsiteX4" fmla="*/ 6851146 w 6851146"/>
              <a:gd name="connsiteY4" fmla="*/ 2541613 h 2590800"/>
              <a:gd name="connsiteX5" fmla="*/ 6847114 w 6851146"/>
              <a:gd name="connsiteY5" fmla="*/ 272143 h 2590800"/>
              <a:gd name="connsiteX6" fmla="*/ 6564085 w 6851146"/>
              <a:gd name="connsiteY6" fmla="*/ 10886 h 2590800"/>
              <a:gd name="connsiteX7" fmla="*/ 3886200 w 6851146"/>
              <a:gd name="connsiteY7" fmla="*/ 0 h 2590800"/>
              <a:gd name="connsiteX0" fmla="*/ 3903133 w 6868079"/>
              <a:gd name="connsiteY0" fmla="*/ 0 h 2590800"/>
              <a:gd name="connsiteX1" fmla="*/ 3907970 w 6868079"/>
              <a:gd name="connsiteY1" fmla="*/ 2185610 h 2590800"/>
              <a:gd name="connsiteX2" fmla="*/ 0 w 6868079"/>
              <a:gd name="connsiteY2" fmla="*/ 2218266 h 2590800"/>
              <a:gd name="connsiteX3" fmla="*/ 16933 w 6868079"/>
              <a:gd name="connsiteY3" fmla="*/ 2590800 h 2590800"/>
              <a:gd name="connsiteX4" fmla="*/ 6868079 w 6868079"/>
              <a:gd name="connsiteY4" fmla="*/ 2541613 h 2590800"/>
              <a:gd name="connsiteX5" fmla="*/ 6864047 w 6868079"/>
              <a:gd name="connsiteY5" fmla="*/ 272143 h 2590800"/>
              <a:gd name="connsiteX6" fmla="*/ 6581018 w 6868079"/>
              <a:gd name="connsiteY6" fmla="*/ 10886 h 2590800"/>
              <a:gd name="connsiteX7" fmla="*/ 3903133 w 6868079"/>
              <a:gd name="connsiteY7" fmla="*/ 0 h 2590800"/>
              <a:gd name="connsiteX0" fmla="*/ 3903133 w 6868079"/>
              <a:gd name="connsiteY0" fmla="*/ 0 h 2604911"/>
              <a:gd name="connsiteX1" fmla="*/ 3907970 w 6868079"/>
              <a:gd name="connsiteY1" fmla="*/ 2185610 h 2604911"/>
              <a:gd name="connsiteX2" fmla="*/ 0 w 6868079"/>
              <a:gd name="connsiteY2" fmla="*/ 2218266 h 2604911"/>
              <a:gd name="connsiteX3" fmla="*/ 2822 w 6868079"/>
              <a:gd name="connsiteY3" fmla="*/ 2604911 h 2604911"/>
              <a:gd name="connsiteX4" fmla="*/ 6868079 w 6868079"/>
              <a:gd name="connsiteY4" fmla="*/ 2541613 h 2604911"/>
              <a:gd name="connsiteX5" fmla="*/ 6864047 w 6868079"/>
              <a:gd name="connsiteY5" fmla="*/ 272143 h 2604911"/>
              <a:gd name="connsiteX6" fmla="*/ 6581018 w 6868079"/>
              <a:gd name="connsiteY6" fmla="*/ 10886 h 2604911"/>
              <a:gd name="connsiteX7" fmla="*/ 3903133 w 6868079"/>
              <a:gd name="connsiteY7" fmla="*/ 0 h 2604911"/>
              <a:gd name="connsiteX0" fmla="*/ 3900583 w 6865529"/>
              <a:gd name="connsiteY0" fmla="*/ 0 h 2604911"/>
              <a:gd name="connsiteX1" fmla="*/ 3905420 w 6865529"/>
              <a:gd name="connsiteY1" fmla="*/ 2185610 h 2604911"/>
              <a:gd name="connsiteX2" fmla="*/ 272 w 6865529"/>
              <a:gd name="connsiteY2" fmla="*/ 2218266 h 2604911"/>
              <a:gd name="connsiteX3" fmla="*/ 272 w 6865529"/>
              <a:gd name="connsiteY3" fmla="*/ 2604911 h 2604911"/>
              <a:gd name="connsiteX4" fmla="*/ 6865529 w 6865529"/>
              <a:gd name="connsiteY4" fmla="*/ 2541613 h 2604911"/>
              <a:gd name="connsiteX5" fmla="*/ 6861497 w 6865529"/>
              <a:gd name="connsiteY5" fmla="*/ 272143 h 2604911"/>
              <a:gd name="connsiteX6" fmla="*/ 6578468 w 6865529"/>
              <a:gd name="connsiteY6" fmla="*/ 10886 h 2604911"/>
              <a:gd name="connsiteX7" fmla="*/ 3900583 w 6865529"/>
              <a:gd name="connsiteY7" fmla="*/ 0 h 2604911"/>
              <a:gd name="connsiteX0" fmla="*/ 3900346 w 6865292"/>
              <a:gd name="connsiteY0" fmla="*/ 0 h 2604911"/>
              <a:gd name="connsiteX1" fmla="*/ 3905183 w 6865292"/>
              <a:gd name="connsiteY1" fmla="*/ 2185610 h 2604911"/>
              <a:gd name="connsiteX2" fmla="*/ 16968 w 6865292"/>
              <a:gd name="connsiteY2" fmla="*/ 2218266 h 2604911"/>
              <a:gd name="connsiteX3" fmla="*/ 35 w 6865292"/>
              <a:gd name="connsiteY3" fmla="*/ 2604911 h 2604911"/>
              <a:gd name="connsiteX4" fmla="*/ 6865292 w 6865292"/>
              <a:gd name="connsiteY4" fmla="*/ 2541613 h 2604911"/>
              <a:gd name="connsiteX5" fmla="*/ 6861260 w 6865292"/>
              <a:gd name="connsiteY5" fmla="*/ 272143 h 2604911"/>
              <a:gd name="connsiteX6" fmla="*/ 6578231 w 6865292"/>
              <a:gd name="connsiteY6" fmla="*/ 10886 h 2604911"/>
              <a:gd name="connsiteX7" fmla="*/ 3900346 w 6865292"/>
              <a:gd name="connsiteY7" fmla="*/ 0 h 2604911"/>
              <a:gd name="connsiteX0" fmla="*/ 3900582 w 6865528"/>
              <a:gd name="connsiteY0" fmla="*/ 0 h 2604911"/>
              <a:gd name="connsiteX1" fmla="*/ 3905419 w 6865528"/>
              <a:gd name="connsiteY1" fmla="*/ 2185610 h 2604911"/>
              <a:gd name="connsiteX2" fmla="*/ 271 w 6865528"/>
              <a:gd name="connsiteY2" fmla="*/ 2218266 h 2604911"/>
              <a:gd name="connsiteX3" fmla="*/ 271 w 6865528"/>
              <a:gd name="connsiteY3" fmla="*/ 2604911 h 2604911"/>
              <a:gd name="connsiteX4" fmla="*/ 6865528 w 6865528"/>
              <a:gd name="connsiteY4" fmla="*/ 2541613 h 2604911"/>
              <a:gd name="connsiteX5" fmla="*/ 6861496 w 6865528"/>
              <a:gd name="connsiteY5" fmla="*/ 272143 h 2604911"/>
              <a:gd name="connsiteX6" fmla="*/ 6578467 w 6865528"/>
              <a:gd name="connsiteY6" fmla="*/ 10886 h 2604911"/>
              <a:gd name="connsiteX7" fmla="*/ 3900582 w 6865528"/>
              <a:gd name="connsiteY7" fmla="*/ 0 h 2604911"/>
              <a:gd name="connsiteX0" fmla="*/ 3900582 w 7048973"/>
              <a:gd name="connsiteY0" fmla="*/ 0 h 2679902"/>
              <a:gd name="connsiteX1" fmla="*/ 3905419 w 7048973"/>
              <a:gd name="connsiteY1" fmla="*/ 2185610 h 2679902"/>
              <a:gd name="connsiteX2" fmla="*/ 271 w 7048973"/>
              <a:gd name="connsiteY2" fmla="*/ 2218266 h 2679902"/>
              <a:gd name="connsiteX3" fmla="*/ 271 w 7048973"/>
              <a:gd name="connsiteY3" fmla="*/ 2604911 h 2679902"/>
              <a:gd name="connsiteX4" fmla="*/ 7048973 w 7048973"/>
              <a:gd name="connsiteY4" fmla="*/ 2679902 h 2679902"/>
              <a:gd name="connsiteX5" fmla="*/ 6861496 w 7048973"/>
              <a:gd name="connsiteY5" fmla="*/ 272143 h 2679902"/>
              <a:gd name="connsiteX6" fmla="*/ 6578467 w 7048973"/>
              <a:gd name="connsiteY6" fmla="*/ 10886 h 2679902"/>
              <a:gd name="connsiteX7" fmla="*/ 3900582 w 7048973"/>
              <a:gd name="connsiteY7" fmla="*/ 0 h 2679902"/>
              <a:gd name="connsiteX0" fmla="*/ 3900582 w 6865528"/>
              <a:gd name="connsiteY0" fmla="*/ 0 h 2604911"/>
              <a:gd name="connsiteX1" fmla="*/ 3905419 w 6865528"/>
              <a:gd name="connsiteY1" fmla="*/ 2185610 h 2604911"/>
              <a:gd name="connsiteX2" fmla="*/ 271 w 6865528"/>
              <a:gd name="connsiteY2" fmla="*/ 2218266 h 2604911"/>
              <a:gd name="connsiteX3" fmla="*/ 271 w 6865528"/>
              <a:gd name="connsiteY3" fmla="*/ 2604911 h 2604911"/>
              <a:gd name="connsiteX4" fmla="*/ 6865528 w 6865528"/>
              <a:gd name="connsiteY4" fmla="*/ 2538791 h 2604911"/>
              <a:gd name="connsiteX5" fmla="*/ 6861496 w 6865528"/>
              <a:gd name="connsiteY5" fmla="*/ 272143 h 2604911"/>
              <a:gd name="connsiteX6" fmla="*/ 6578467 w 6865528"/>
              <a:gd name="connsiteY6" fmla="*/ 10886 h 2604911"/>
              <a:gd name="connsiteX7" fmla="*/ 3900582 w 6865528"/>
              <a:gd name="connsiteY7" fmla="*/ 0 h 2604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865528" h="2604911">
                <a:moveTo>
                  <a:pt x="3900582" y="0"/>
                </a:moveTo>
                <a:cubicBezTo>
                  <a:pt x="3902194" y="728537"/>
                  <a:pt x="3903807" y="1457073"/>
                  <a:pt x="3905419" y="2185610"/>
                </a:cubicBezTo>
                <a:lnTo>
                  <a:pt x="271" y="2218266"/>
                </a:lnTo>
                <a:cubicBezTo>
                  <a:pt x="1212" y="2347148"/>
                  <a:pt x="-670" y="2476029"/>
                  <a:pt x="271" y="2604911"/>
                </a:cubicBezTo>
                <a:lnTo>
                  <a:pt x="6865528" y="2538791"/>
                </a:lnTo>
                <a:lnTo>
                  <a:pt x="6861496" y="272143"/>
                </a:lnTo>
                <a:lnTo>
                  <a:pt x="6578467" y="10886"/>
                </a:lnTo>
                <a:lnTo>
                  <a:pt x="3900582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992FC033-7FCF-D3A2-21B6-E0729105414E}"/>
              </a:ext>
            </a:extLst>
          </p:cNvPr>
          <p:cNvSpPr txBox="1"/>
          <p:nvPr/>
        </p:nvSpPr>
        <p:spPr>
          <a:xfrm>
            <a:off x="4526433" y="238664"/>
            <a:ext cx="3179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u="sng" dirty="0"/>
              <a:t>調査平面図</a:t>
            </a:r>
          </a:p>
        </p:txBody>
      </p:sp>
      <p:sp>
        <p:nvSpPr>
          <p:cNvPr id="52" name="テキスト ボックス 76">
            <a:extLst>
              <a:ext uri="{FF2B5EF4-FFF2-40B4-BE49-F238E27FC236}">
                <a16:creationId xmlns:a16="http://schemas.microsoft.com/office/drawing/2014/main" id="{00000000-0008-0000-0000-00004D000000}"/>
              </a:ext>
            </a:extLst>
          </p:cNvPr>
          <p:cNvSpPr txBox="1"/>
          <p:nvPr/>
        </p:nvSpPr>
        <p:spPr>
          <a:xfrm>
            <a:off x="7722457" y="1510687"/>
            <a:ext cx="800219" cy="276999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200" dirty="0"/>
              <a:t>【</a:t>
            </a:r>
            <a:r>
              <a:rPr kumimoji="1" lang="ja-JP" altLang="en-US" sz="1200" dirty="0"/>
              <a:t>起点</a:t>
            </a:r>
            <a:r>
              <a:rPr kumimoji="1" lang="en-US" altLang="ja-JP" sz="1200" dirty="0"/>
              <a:t>】</a:t>
            </a:r>
          </a:p>
        </p:txBody>
      </p:sp>
      <p:sp>
        <p:nvSpPr>
          <p:cNvPr id="28" name="正方形/長方形 27"/>
          <p:cNvSpPr/>
          <p:nvPr/>
        </p:nvSpPr>
        <p:spPr>
          <a:xfrm>
            <a:off x="4019205" y="6654114"/>
            <a:ext cx="3079252" cy="16623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31" name="正方形/長方形 30"/>
          <p:cNvSpPr/>
          <p:nvPr/>
        </p:nvSpPr>
        <p:spPr>
          <a:xfrm>
            <a:off x="4286495" y="6927547"/>
            <a:ext cx="698969" cy="241011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5153350" y="6900042"/>
            <a:ext cx="1351359" cy="3144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調査対象地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4277984" y="7398837"/>
            <a:ext cx="707480" cy="268500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3976748" y="6390857"/>
            <a:ext cx="654976" cy="3144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凡例</a:t>
            </a: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5152746" y="7389130"/>
            <a:ext cx="1447559" cy="3144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基準不適合区画</a:t>
            </a:r>
          </a:p>
        </p:txBody>
      </p:sp>
      <p:cxnSp>
        <p:nvCxnSpPr>
          <p:cNvPr id="3" name="直線矢印コネクタ 2">
            <a:extLst>
              <a:ext uri="{FF2B5EF4-FFF2-40B4-BE49-F238E27FC236}">
                <a16:creationId xmlns:a16="http://schemas.microsoft.com/office/drawing/2014/main" id="{C4327AFD-8045-F109-19C1-C36DBD24D0EE}"/>
              </a:ext>
            </a:extLst>
          </p:cNvPr>
          <p:cNvCxnSpPr>
            <a:cxnSpLocks/>
          </p:cNvCxnSpPr>
          <p:nvPr/>
        </p:nvCxnSpPr>
        <p:spPr>
          <a:xfrm>
            <a:off x="4444841" y="7999978"/>
            <a:ext cx="403014" cy="0"/>
          </a:xfrm>
          <a:prstGeom prst="straightConnector1">
            <a:avLst/>
          </a:prstGeom>
          <a:ln w="15875"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354013B-20D4-B7FC-9D3E-BADDA15DFAA1}"/>
              </a:ext>
            </a:extLst>
          </p:cNvPr>
          <p:cNvSpPr txBox="1"/>
          <p:nvPr/>
        </p:nvSpPr>
        <p:spPr>
          <a:xfrm>
            <a:off x="5150644" y="7834886"/>
            <a:ext cx="14496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単位区画の統合</a:t>
            </a:r>
          </a:p>
        </p:txBody>
      </p:sp>
      <p:sp>
        <p:nvSpPr>
          <p:cNvPr id="24" name="フリーフォーム 85">
            <a:extLst>
              <a:ext uri="{FF2B5EF4-FFF2-40B4-BE49-F238E27FC236}">
                <a16:creationId xmlns:a16="http://schemas.microsoft.com/office/drawing/2014/main" id="{AD7EBF4F-344A-8F56-EB0A-817E5F6700D7}"/>
              </a:ext>
            </a:extLst>
          </p:cNvPr>
          <p:cNvSpPr/>
          <p:nvPr/>
        </p:nvSpPr>
        <p:spPr>
          <a:xfrm rot="10800000" flipH="1">
            <a:off x="5833369" y="4193931"/>
            <a:ext cx="697372" cy="1004036"/>
          </a:xfrm>
          <a:custGeom>
            <a:avLst/>
            <a:gdLst>
              <a:gd name="connsiteX0" fmla="*/ 1956987 w 1956987"/>
              <a:gd name="connsiteY0" fmla="*/ 0 h 435836"/>
              <a:gd name="connsiteX1" fmla="*/ 1273324 w 1956987"/>
              <a:gd name="connsiteY1" fmla="*/ 8546 h 435836"/>
              <a:gd name="connsiteX2" fmla="*/ 0 w 1956987"/>
              <a:gd name="connsiteY2" fmla="*/ 435836 h 435836"/>
              <a:gd name="connsiteX0" fmla="*/ 1961220 w 1961220"/>
              <a:gd name="connsiteY0" fmla="*/ 0 h 427369"/>
              <a:gd name="connsiteX1" fmla="*/ 1273324 w 1961220"/>
              <a:gd name="connsiteY1" fmla="*/ 79 h 427369"/>
              <a:gd name="connsiteX2" fmla="*/ 0 w 1961220"/>
              <a:gd name="connsiteY2" fmla="*/ 427369 h 427369"/>
              <a:gd name="connsiteX0" fmla="*/ 1801646 w 1801646"/>
              <a:gd name="connsiteY0" fmla="*/ 1464 h 427290"/>
              <a:gd name="connsiteX1" fmla="*/ 1273324 w 1801646"/>
              <a:gd name="connsiteY1" fmla="*/ 0 h 427290"/>
              <a:gd name="connsiteX2" fmla="*/ 0 w 1801646"/>
              <a:gd name="connsiteY2" fmla="*/ 427290 h 427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01646" h="427290">
                <a:moveTo>
                  <a:pt x="1801646" y="1464"/>
                </a:moveTo>
                <a:lnTo>
                  <a:pt x="1273324" y="0"/>
                </a:lnTo>
                <a:lnTo>
                  <a:pt x="0" y="427290"/>
                </a:lnTo>
              </a:path>
            </a:pathLst>
          </a:custGeom>
          <a:noFill/>
          <a:ln w="6350">
            <a:solidFill>
              <a:schemeClr val="tx1"/>
            </a:solidFill>
            <a:headEnd type="none"/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</p:spTree>
    <p:extLst>
      <p:ext uri="{BB962C8B-B14F-4D97-AF65-F5344CB8AC3E}">
        <p14:creationId xmlns:p14="http://schemas.microsoft.com/office/powerpoint/2010/main" val="2433849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47</Words>
  <Application>Microsoft Office PowerPoint</Application>
  <PresentationFormat>ユーザー設定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2019-02-26T07:20:24Z</dcterms:created>
  <dcterms:modified xsi:type="dcterms:W3CDTF">2025-09-10T04:47:00Z</dcterms:modified>
</cp:coreProperties>
</file>