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73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666FF4-C3DA-4B1A-8DF6-F622BB762CCF}" type="doc">
      <dgm:prSet loTypeId="urn:microsoft.com/office/officeart/2005/8/layout/hierarchy4" loCatId="list" qsTypeId="urn:microsoft.com/office/officeart/2005/8/quickstyle/simple5" qsCatId="simple" csTypeId="urn:microsoft.com/office/officeart/2005/8/colors/colorful3" csCatId="colorful" phldr="0"/>
      <dgm:spPr/>
      <dgm:t>
        <a:bodyPr/>
        <a:lstStyle/>
        <a:p>
          <a:endParaRPr kumimoji="1" lang="ja-JP" altLang="en-US"/>
        </a:p>
      </dgm:t>
    </dgm:pt>
    <dgm:pt modelId="{9F1D1684-8E96-4F52-AC4D-E4263B7ED66F}">
      <dgm:prSet phldrT="[テキスト]" phldr="1"/>
      <dgm:spPr/>
      <dgm:t>
        <a:bodyPr/>
        <a:lstStyle/>
        <a:p>
          <a:endParaRPr kumimoji="1" lang="ja-JP" altLang="en-US" dirty="0"/>
        </a:p>
      </dgm:t>
    </dgm:pt>
    <dgm:pt modelId="{1AA32C7B-059A-477E-8241-D368CA78DA5A}" type="parTrans" cxnId="{B4D47C85-D4F8-4669-95BB-0BEBB61288D6}">
      <dgm:prSet/>
      <dgm:spPr/>
      <dgm:t>
        <a:bodyPr/>
        <a:lstStyle/>
        <a:p>
          <a:endParaRPr kumimoji="1" lang="ja-JP" altLang="en-US"/>
        </a:p>
      </dgm:t>
    </dgm:pt>
    <dgm:pt modelId="{EFD11E7F-88AE-4AC2-B36A-00E52BE03D3E}" type="sibTrans" cxnId="{B4D47C85-D4F8-4669-95BB-0BEBB61288D6}">
      <dgm:prSet/>
      <dgm:spPr/>
      <dgm:t>
        <a:bodyPr/>
        <a:lstStyle/>
        <a:p>
          <a:endParaRPr kumimoji="1" lang="ja-JP" altLang="en-US"/>
        </a:p>
      </dgm:t>
    </dgm:pt>
    <dgm:pt modelId="{500D0367-EE1B-42D8-902A-D623D5B5D1C6}">
      <dgm:prSet phldrT="[テキスト]" phldr="1"/>
      <dgm:spPr/>
      <dgm:t>
        <a:bodyPr/>
        <a:lstStyle/>
        <a:p>
          <a:endParaRPr kumimoji="1" lang="ja-JP" altLang="en-US" dirty="0"/>
        </a:p>
      </dgm:t>
    </dgm:pt>
    <dgm:pt modelId="{1AC30A93-FD05-4841-89B5-9198C5FD237D}" type="parTrans" cxnId="{674518C9-599A-483E-9ADE-F515925AB874}">
      <dgm:prSet/>
      <dgm:spPr/>
      <dgm:t>
        <a:bodyPr/>
        <a:lstStyle/>
        <a:p>
          <a:endParaRPr kumimoji="1" lang="ja-JP" altLang="en-US"/>
        </a:p>
      </dgm:t>
    </dgm:pt>
    <dgm:pt modelId="{6339F323-AB67-4545-96E2-9C8DD37FCFCB}" type="sibTrans" cxnId="{674518C9-599A-483E-9ADE-F515925AB874}">
      <dgm:prSet/>
      <dgm:spPr/>
      <dgm:t>
        <a:bodyPr/>
        <a:lstStyle/>
        <a:p>
          <a:endParaRPr kumimoji="1" lang="ja-JP" altLang="en-US"/>
        </a:p>
      </dgm:t>
    </dgm:pt>
    <dgm:pt modelId="{287B9255-8535-4785-B6EF-353AB9E8AB6B}">
      <dgm:prSet phldrT="[テキスト]" phldr="1"/>
      <dgm:spPr/>
      <dgm:t>
        <a:bodyPr/>
        <a:lstStyle/>
        <a:p>
          <a:endParaRPr kumimoji="1" lang="ja-JP" altLang="en-US"/>
        </a:p>
      </dgm:t>
    </dgm:pt>
    <dgm:pt modelId="{11856E01-A7A4-4711-8913-3F5F2C5D3485}" type="parTrans" cxnId="{5532D3DB-1BEF-431D-81DC-9273938F6A7C}">
      <dgm:prSet/>
      <dgm:spPr/>
      <dgm:t>
        <a:bodyPr/>
        <a:lstStyle/>
        <a:p>
          <a:endParaRPr kumimoji="1" lang="ja-JP" altLang="en-US"/>
        </a:p>
      </dgm:t>
    </dgm:pt>
    <dgm:pt modelId="{B60E8ADB-BFF1-4DB3-9342-50B829395393}" type="sibTrans" cxnId="{5532D3DB-1BEF-431D-81DC-9273938F6A7C}">
      <dgm:prSet/>
      <dgm:spPr/>
      <dgm:t>
        <a:bodyPr/>
        <a:lstStyle/>
        <a:p>
          <a:endParaRPr kumimoji="1" lang="ja-JP" altLang="en-US"/>
        </a:p>
      </dgm:t>
    </dgm:pt>
    <dgm:pt modelId="{BB349B9F-E002-4342-B424-3713986C3769}">
      <dgm:prSet phldrT="[テキスト]" phldr="1"/>
      <dgm:spPr/>
      <dgm:t>
        <a:bodyPr/>
        <a:lstStyle/>
        <a:p>
          <a:endParaRPr kumimoji="1" lang="ja-JP" altLang="en-US"/>
        </a:p>
      </dgm:t>
    </dgm:pt>
    <dgm:pt modelId="{A2081A96-CDAB-4C8E-9D26-B1A4DFB2CB96}" type="parTrans" cxnId="{13B6636D-CE61-432D-9D2B-D7727C1DB367}">
      <dgm:prSet/>
      <dgm:spPr/>
      <dgm:t>
        <a:bodyPr/>
        <a:lstStyle/>
        <a:p>
          <a:endParaRPr kumimoji="1" lang="ja-JP" altLang="en-US"/>
        </a:p>
      </dgm:t>
    </dgm:pt>
    <dgm:pt modelId="{ED9AE135-7051-4005-8DB9-825A57D8152C}" type="sibTrans" cxnId="{13B6636D-CE61-432D-9D2B-D7727C1DB367}">
      <dgm:prSet/>
      <dgm:spPr/>
      <dgm:t>
        <a:bodyPr/>
        <a:lstStyle/>
        <a:p>
          <a:endParaRPr kumimoji="1" lang="ja-JP" altLang="en-US"/>
        </a:p>
      </dgm:t>
    </dgm:pt>
    <dgm:pt modelId="{8A8FB523-DB9D-4247-8A1F-9E1D24153D5D}">
      <dgm:prSet phldrT="[テキスト]" phldr="1"/>
      <dgm:spPr/>
      <dgm:t>
        <a:bodyPr/>
        <a:lstStyle/>
        <a:p>
          <a:endParaRPr kumimoji="1" lang="ja-JP" altLang="en-US" dirty="0"/>
        </a:p>
      </dgm:t>
    </dgm:pt>
    <dgm:pt modelId="{4A96320C-FB3B-4C8D-A566-4A9C9A633375}" type="parTrans" cxnId="{FC2B6F13-697F-4CD4-A365-BB44C1D73EDC}">
      <dgm:prSet/>
      <dgm:spPr/>
      <dgm:t>
        <a:bodyPr/>
        <a:lstStyle/>
        <a:p>
          <a:endParaRPr kumimoji="1" lang="ja-JP" altLang="en-US"/>
        </a:p>
      </dgm:t>
    </dgm:pt>
    <dgm:pt modelId="{2C5AF90F-DBE5-4301-A53B-55B3006B17B8}" type="sibTrans" cxnId="{FC2B6F13-697F-4CD4-A365-BB44C1D73EDC}">
      <dgm:prSet/>
      <dgm:spPr/>
      <dgm:t>
        <a:bodyPr/>
        <a:lstStyle/>
        <a:p>
          <a:endParaRPr kumimoji="1" lang="ja-JP" altLang="en-US"/>
        </a:p>
      </dgm:t>
    </dgm:pt>
    <dgm:pt modelId="{7AB758AB-23ED-4461-9616-D1D23C2E99C8}">
      <dgm:prSet phldrT="[テキスト]" phldr="1"/>
      <dgm:spPr/>
      <dgm:t>
        <a:bodyPr/>
        <a:lstStyle/>
        <a:p>
          <a:endParaRPr kumimoji="1" lang="ja-JP" altLang="en-US"/>
        </a:p>
      </dgm:t>
    </dgm:pt>
    <dgm:pt modelId="{08F17FDA-CFC5-4C49-9BF6-949AD7FEF55B}" type="parTrans" cxnId="{1E0930E3-A1DD-4A2D-8A69-55E091270742}">
      <dgm:prSet/>
      <dgm:spPr/>
      <dgm:t>
        <a:bodyPr/>
        <a:lstStyle/>
        <a:p>
          <a:endParaRPr kumimoji="1" lang="ja-JP" altLang="en-US"/>
        </a:p>
      </dgm:t>
    </dgm:pt>
    <dgm:pt modelId="{F111406C-65F5-48B0-AB1E-78332BBC8AA9}" type="sibTrans" cxnId="{1E0930E3-A1DD-4A2D-8A69-55E091270742}">
      <dgm:prSet/>
      <dgm:spPr/>
      <dgm:t>
        <a:bodyPr/>
        <a:lstStyle/>
        <a:p>
          <a:endParaRPr kumimoji="1" lang="ja-JP" altLang="en-US"/>
        </a:p>
      </dgm:t>
    </dgm:pt>
    <dgm:pt modelId="{A2827401-09A4-49BB-A9B4-E302EAA876A5}" type="pres">
      <dgm:prSet presAssocID="{59666FF4-C3DA-4B1A-8DF6-F622BB762CC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B2AB68D-8089-42B7-B179-F5A5C896960A}" type="pres">
      <dgm:prSet presAssocID="{9F1D1684-8E96-4F52-AC4D-E4263B7ED66F}" presName="vertOne" presStyleCnt="0"/>
      <dgm:spPr/>
    </dgm:pt>
    <dgm:pt modelId="{0053AED2-DCD5-455A-B5AC-285085E1B575}" type="pres">
      <dgm:prSet presAssocID="{9F1D1684-8E96-4F52-AC4D-E4263B7ED66F}" presName="txOne" presStyleLbl="node0" presStyleIdx="0" presStyleCnt="1">
        <dgm:presLayoutVars>
          <dgm:chPref val="3"/>
        </dgm:presLayoutVars>
      </dgm:prSet>
      <dgm:spPr/>
    </dgm:pt>
    <dgm:pt modelId="{A19A57E9-F8E1-4069-B649-60DEF523D17E}" type="pres">
      <dgm:prSet presAssocID="{9F1D1684-8E96-4F52-AC4D-E4263B7ED66F}" presName="parTransOne" presStyleCnt="0"/>
      <dgm:spPr/>
    </dgm:pt>
    <dgm:pt modelId="{B5BA5A4F-0E0B-463C-8DDF-DB9DEC074987}" type="pres">
      <dgm:prSet presAssocID="{9F1D1684-8E96-4F52-AC4D-E4263B7ED66F}" presName="horzOne" presStyleCnt="0"/>
      <dgm:spPr/>
    </dgm:pt>
    <dgm:pt modelId="{19792964-17CD-42EE-9640-05867F6D982C}" type="pres">
      <dgm:prSet presAssocID="{500D0367-EE1B-42D8-902A-D623D5B5D1C6}" presName="vertTwo" presStyleCnt="0"/>
      <dgm:spPr/>
    </dgm:pt>
    <dgm:pt modelId="{B3AE13F6-80C4-41C7-8386-C0A7AC98CDBE}" type="pres">
      <dgm:prSet presAssocID="{500D0367-EE1B-42D8-902A-D623D5B5D1C6}" presName="txTwo" presStyleLbl="node2" presStyleIdx="0" presStyleCnt="2">
        <dgm:presLayoutVars>
          <dgm:chPref val="3"/>
        </dgm:presLayoutVars>
      </dgm:prSet>
      <dgm:spPr/>
    </dgm:pt>
    <dgm:pt modelId="{AE34F7B2-DE22-4143-A9E8-482C32C3B591}" type="pres">
      <dgm:prSet presAssocID="{500D0367-EE1B-42D8-902A-D623D5B5D1C6}" presName="parTransTwo" presStyleCnt="0"/>
      <dgm:spPr/>
    </dgm:pt>
    <dgm:pt modelId="{1194DDC1-8E33-417E-A959-DE82276E8AC5}" type="pres">
      <dgm:prSet presAssocID="{500D0367-EE1B-42D8-902A-D623D5B5D1C6}" presName="horzTwo" presStyleCnt="0"/>
      <dgm:spPr/>
    </dgm:pt>
    <dgm:pt modelId="{2727FAF2-42A6-432A-9DF2-DE67C03F3590}" type="pres">
      <dgm:prSet presAssocID="{287B9255-8535-4785-B6EF-353AB9E8AB6B}" presName="vertThree" presStyleCnt="0"/>
      <dgm:spPr/>
    </dgm:pt>
    <dgm:pt modelId="{5ACAB3A4-504D-4DAC-AEDE-7DD3DCBF3624}" type="pres">
      <dgm:prSet presAssocID="{287B9255-8535-4785-B6EF-353AB9E8AB6B}" presName="txThree" presStyleLbl="node3" presStyleIdx="0" presStyleCnt="3">
        <dgm:presLayoutVars>
          <dgm:chPref val="3"/>
        </dgm:presLayoutVars>
      </dgm:prSet>
      <dgm:spPr/>
    </dgm:pt>
    <dgm:pt modelId="{6B1FC1D3-83F4-4C4C-B6F5-8AEF768B5B0A}" type="pres">
      <dgm:prSet presAssocID="{287B9255-8535-4785-B6EF-353AB9E8AB6B}" presName="horzThree" presStyleCnt="0"/>
      <dgm:spPr/>
    </dgm:pt>
    <dgm:pt modelId="{2559103A-7207-4A6F-9BAE-7783E04C7361}" type="pres">
      <dgm:prSet presAssocID="{B60E8ADB-BFF1-4DB3-9342-50B829395393}" presName="sibSpaceThree" presStyleCnt="0"/>
      <dgm:spPr/>
    </dgm:pt>
    <dgm:pt modelId="{ACC897F5-D8FC-4333-B4E4-C015DEBD47BD}" type="pres">
      <dgm:prSet presAssocID="{BB349B9F-E002-4342-B424-3713986C3769}" presName="vertThree" presStyleCnt="0"/>
      <dgm:spPr/>
    </dgm:pt>
    <dgm:pt modelId="{DDC83D92-1234-4AC3-8F70-327EF9017AB8}" type="pres">
      <dgm:prSet presAssocID="{BB349B9F-E002-4342-B424-3713986C3769}" presName="txThree" presStyleLbl="node3" presStyleIdx="1" presStyleCnt="3">
        <dgm:presLayoutVars>
          <dgm:chPref val="3"/>
        </dgm:presLayoutVars>
      </dgm:prSet>
      <dgm:spPr/>
    </dgm:pt>
    <dgm:pt modelId="{C2FA40BE-95FA-4474-B4C3-D8BE39977FCA}" type="pres">
      <dgm:prSet presAssocID="{BB349B9F-E002-4342-B424-3713986C3769}" presName="horzThree" presStyleCnt="0"/>
      <dgm:spPr/>
    </dgm:pt>
    <dgm:pt modelId="{36BE916E-63F4-4347-8656-35DB899A6170}" type="pres">
      <dgm:prSet presAssocID="{6339F323-AB67-4545-96E2-9C8DD37FCFCB}" presName="sibSpaceTwo" presStyleCnt="0"/>
      <dgm:spPr/>
    </dgm:pt>
    <dgm:pt modelId="{CE9BC1C0-8EF7-4A76-8D35-8A37C4750ABA}" type="pres">
      <dgm:prSet presAssocID="{8A8FB523-DB9D-4247-8A1F-9E1D24153D5D}" presName="vertTwo" presStyleCnt="0"/>
      <dgm:spPr/>
    </dgm:pt>
    <dgm:pt modelId="{4A4920DE-1DEE-46CD-84C7-BD5A85AFD1B4}" type="pres">
      <dgm:prSet presAssocID="{8A8FB523-DB9D-4247-8A1F-9E1D24153D5D}" presName="txTwo" presStyleLbl="node2" presStyleIdx="1" presStyleCnt="2">
        <dgm:presLayoutVars>
          <dgm:chPref val="3"/>
        </dgm:presLayoutVars>
      </dgm:prSet>
      <dgm:spPr/>
    </dgm:pt>
    <dgm:pt modelId="{B15CA7E7-FAA8-491F-897A-F10009ED3690}" type="pres">
      <dgm:prSet presAssocID="{8A8FB523-DB9D-4247-8A1F-9E1D24153D5D}" presName="parTransTwo" presStyleCnt="0"/>
      <dgm:spPr/>
    </dgm:pt>
    <dgm:pt modelId="{EFE08382-5519-4F59-AEE5-4DB3C4C4FFB2}" type="pres">
      <dgm:prSet presAssocID="{8A8FB523-DB9D-4247-8A1F-9E1D24153D5D}" presName="horzTwo" presStyleCnt="0"/>
      <dgm:spPr/>
    </dgm:pt>
    <dgm:pt modelId="{85578340-3D98-4A79-B6BD-1DA0DCF2C671}" type="pres">
      <dgm:prSet presAssocID="{7AB758AB-23ED-4461-9616-D1D23C2E99C8}" presName="vertThree" presStyleCnt="0"/>
      <dgm:spPr/>
    </dgm:pt>
    <dgm:pt modelId="{5A63F043-C5B5-4CAD-9537-883C0FCBCC5E}" type="pres">
      <dgm:prSet presAssocID="{7AB758AB-23ED-4461-9616-D1D23C2E99C8}" presName="txThree" presStyleLbl="node3" presStyleIdx="2" presStyleCnt="3">
        <dgm:presLayoutVars>
          <dgm:chPref val="3"/>
        </dgm:presLayoutVars>
      </dgm:prSet>
      <dgm:spPr/>
    </dgm:pt>
    <dgm:pt modelId="{E00351DF-F5CA-4DB7-9D9D-D9091AA8A6D9}" type="pres">
      <dgm:prSet presAssocID="{7AB758AB-23ED-4461-9616-D1D23C2E99C8}" presName="horzThree" presStyleCnt="0"/>
      <dgm:spPr/>
    </dgm:pt>
  </dgm:ptLst>
  <dgm:cxnLst>
    <dgm:cxn modelId="{FC2B6F13-697F-4CD4-A365-BB44C1D73EDC}" srcId="{9F1D1684-8E96-4F52-AC4D-E4263B7ED66F}" destId="{8A8FB523-DB9D-4247-8A1F-9E1D24153D5D}" srcOrd="1" destOrd="0" parTransId="{4A96320C-FB3B-4C8D-A566-4A9C9A633375}" sibTransId="{2C5AF90F-DBE5-4301-A53B-55B3006B17B8}"/>
    <dgm:cxn modelId="{EE29B215-DAD6-44BA-AAB5-DFB946E0C430}" type="presOf" srcId="{500D0367-EE1B-42D8-902A-D623D5B5D1C6}" destId="{B3AE13F6-80C4-41C7-8386-C0A7AC98CDBE}" srcOrd="0" destOrd="0" presId="urn:microsoft.com/office/officeart/2005/8/layout/hierarchy4"/>
    <dgm:cxn modelId="{13B6636D-CE61-432D-9D2B-D7727C1DB367}" srcId="{500D0367-EE1B-42D8-902A-D623D5B5D1C6}" destId="{BB349B9F-E002-4342-B424-3713986C3769}" srcOrd="1" destOrd="0" parTransId="{A2081A96-CDAB-4C8E-9D26-B1A4DFB2CB96}" sibTransId="{ED9AE135-7051-4005-8DB9-825A57D8152C}"/>
    <dgm:cxn modelId="{B99C5E7E-2C9C-4532-9B89-1B7F73C871DD}" type="presOf" srcId="{59666FF4-C3DA-4B1A-8DF6-F622BB762CCF}" destId="{A2827401-09A4-49BB-A9B4-E302EAA876A5}" srcOrd="0" destOrd="0" presId="urn:microsoft.com/office/officeart/2005/8/layout/hierarchy4"/>
    <dgm:cxn modelId="{B4D47C85-D4F8-4669-95BB-0BEBB61288D6}" srcId="{59666FF4-C3DA-4B1A-8DF6-F622BB762CCF}" destId="{9F1D1684-8E96-4F52-AC4D-E4263B7ED66F}" srcOrd="0" destOrd="0" parTransId="{1AA32C7B-059A-477E-8241-D368CA78DA5A}" sibTransId="{EFD11E7F-88AE-4AC2-B36A-00E52BE03D3E}"/>
    <dgm:cxn modelId="{B84939B6-3BE1-41F9-A1E6-5879532164C7}" type="presOf" srcId="{287B9255-8535-4785-B6EF-353AB9E8AB6B}" destId="{5ACAB3A4-504D-4DAC-AEDE-7DD3DCBF3624}" srcOrd="0" destOrd="0" presId="urn:microsoft.com/office/officeart/2005/8/layout/hierarchy4"/>
    <dgm:cxn modelId="{674518C9-599A-483E-9ADE-F515925AB874}" srcId="{9F1D1684-8E96-4F52-AC4D-E4263B7ED66F}" destId="{500D0367-EE1B-42D8-902A-D623D5B5D1C6}" srcOrd="0" destOrd="0" parTransId="{1AC30A93-FD05-4841-89B5-9198C5FD237D}" sibTransId="{6339F323-AB67-4545-96E2-9C8DD37FCFCB}"/>
    <dgm:cxn modelId="{32B3A8CC-A31A-4CFA-859F-714910B5A262}" type="presOf" srcId="{7AB758AB-23ED-4461-9616-D1D23C2E99C8}" destId="{5A63F043-C5B5-4CAD-9537-883C0FCBCC5E}" srcOrd="0" destOrd="0" presId="urn:microsoft.com/office/officeart/2005/8/layout/hierarchy4"/>
    <dgm:cxn modelId="{5532D3DB-1BEF-431D-81DC-9273938F6A7C}" srcId="{500D0367-EE1B-42D8-902A-D623D5B5D1C6}" destId="{287B9255-8535-4785-B6EF-353AB9E8AB6B}" srcOrd="0" destOrd="0" parTransId="{11856E01-A7A4-4711-8913-3F5F2C5D3485}" sibTransId="{B60E8ADB-BFF1-4DB3-9342-50B829395393}"/>
    <dgm:cxn modelId="{B491C9DE-DD99-4B59-9F7C-22E99F160CA7}" type="presOf" srcId="{8A8FB523-DB9D-4247-8A1F-9E1D24153D5D}" destId="{4A4920DE-1DEE-46CD-84C7-BD5A85AFD1B4}" srcOrd="0" destOrd="0" presId="urn:microsoft.com/office/officeart/2005/8/layout/hierarchy4"/>
    <dgm:cxn modelId="{1E0930E3-A1DD-4A2D-8A69-55E091270742}" srcId="{8A8FB523-DB9D-4247-8A1F-9E1D24153D5D}" destId="{7AB758AB-23ED-4461-9616-D1D23C2E99C8}" srcOrd="0" destOrd="0" parTransId="{08F17FDA-CFC5-4C49-9BF6-949AD7FEF55B}" sibTransId="{F111406C-65F5-48B0-AB1E-78332BBC8AA9}"/>
    <dgm:cxn modelId="{179AFDFE-F8D5-402C-93D1-3247B3D89ED6}" type="presOf" srcId="{BB349B9F-E002-4342-B424-3713986C3769}" destId="{DDC83D92-1234-4AC3-8F70-327EF9017AB8}" srcOrd="0" destOrd="0" presId="urn:microsoft.com/office/officeart/2005/8/layout/hierarchy4"/>
    <dgm:cxn modelId="{C27388FF-C4D8-4521-B04B-6886E3F5E6B3}" type="presOf" srcId="{9F1D1684-8E96-4F52-AC4D-E4263B7ED66F}" destId="{0053AED2-DCD5-455A-B5AC-285085E1B575}" srcOrd="0" destOrd="0" presId="urn:microsoft.com/office/officeart/2005/8/layout/hierarchy4"/>
    <dgm:cxn modelId="{6DF77A47-A813-46D3-BA4E-4935BFFB7B22}" type="presParOf" srcId="{A2827401-09A4-49BB-A9B4-E302EAA876A5}" destId="{8B2AB68D-8089-42B7-B179-F5A5C896960A}" srcOrd="0" destOrd="0" presId="urn:microsoft.com/office/officeart/2005/8/layout/hierarchy4"/>
    <dgm:cxn modelId="{19F9E104-DE1E-418D-8458-F608B54892A2}" type="presParOf" srcId="{8B2AB68D-8089-42B7-B179-F5A5C896960A}" destId="{0053AED2-DCD5-455A-B5AC-285085E1B575}" srcOrd="0" destOrd="0" presId="urn:microsoft.com/office/officeart/2005/8/layout/hierarchy4"/>
    <dgm:cxn modelId="{33962301-16DB-4D5A-9A0A-91B53FEC0582}" type="presParOf" srcId="{8B2AB68D-8089-42B7-B179-F5A5C896960A}" destId="{A19A57E9-F8E1-4069-B649-60DEF523D17E}" srcOrd="1" destOrd="0" presId="urn:microsoft.com/office/officeart/2005/8/layout/hierarchy4"/>
    <dgm:cxn modelId="{9BAD9849-8550-455C-AE77-47EC123804FF}" type="presParOf" srcId="{8B2AB68D-8089-42B7-B179-F5A5C896960A}" destId="{B5BA5A4F-0E0B-463C-8DDF-DB9DEC074987}" srcOrd="2" destOrd="0" presId="urn:microsoft.com/office/officeart/2005/8/layout/hierarchy4"/>
    <dgm:cxn modelId="{F35DFABA-0F75-4CDD-A0AB-A1666C140459}" type="presParOf" srcId="{B5BA5A4F-0E0B-463C-8DDF-DB9DEC074987}" destId="{19792964-17CD-42EE-9640-05867F6D982C}" srcOrd="0" destOrd="0" presId="urn:microsoft.com/office/officeart/2005/8/layout/hierarchy4"/>
    <dgm:cxn modelId="{C6A56BB9-2D11-469C-876C-1F3C3D1CC2BC}" type="presParOf" srcId="{19792964-17CD-42EE-9640-05867F6D982C}" destId="{B3AE13F6-80C4-41C7-8386-C0A7AC98CDBE}" srcOrd="0" destOrd="0" presId="urn:microsoft.com/office/officeart/2005/8/layout/hierarchy4"/>
    <dgm:cxn modelId="{608C994B-FAB9-482A-B0E2-659C14AFC114}" type="presParOf" srcId="{19792964-17CD-42EE-9640-05867F6D982C}" destId="{AE34F7B2-DE22-4143-A9E8-482C32C3B591}" srcOrd="1" destOrd="0" presId="urn:microsoft.com/office/officeart/2005/8/layout/hierarchy4"/>
    <dgm:cxn modelId="{4BD17DC9-478B-4ECC-8D9E-D631A3AC3122}" type="presParOf" srcId="{19792964-17CD-42EE-9640-05867F6D982C}" destId="{1194DDC1-8E33-417E-A959-DE82276E8AC5}" srcOrd="2" destOrd="0" presId="urn:microsoft.com/office/officeart/2005/8/layout/hierarchy4"/>
    <dgm:cxn modelId="{E1C21DC5-92B7-426B-840A-47F0DE97F980}" type="presParOf" srcId="{1194DDC1-8E33-417E-A959-DE82276E8AC5}" destId="{2727FAF2-42A6-432A-9DF2-DE67C03F3590}" srcOrd="0" destOrd="0" presId="urn:microsoft.com/office/officeart/2005/8/layout/hierarchy4"/>
    <dgm:cxn modelId="{28040EBA-4B7B-4D05-B03F-29BA085A5CE6}" type="presParOf" srcId="{2727FAF2-42A6-432A-9DF2-DE67C03F3590}" destId="{5ACAB3A4-504D-4DAC-AEDE-7DD3DCBF3624}" srcOrd="0" destOrd="0" presId="urn:microsoft.com/office/officeart/2005/8/layout/hierarchy4"/>
    <dgm:cxn modelId="{0D0A9677-1805-457C-A96E-E651C1A6DF4C}" type="presParOf" srcId="{2727FAF2-42A6-432A-9DF2-DE67C03F3590}" destId="{6B1FC1D3-83F4-4C4C-B6F5-8AEF768B5B0A}" srcOrd="1" destOrd="0" presId="urn:microsoft.com/office/officeart/2005/8/layout/hierarchy4"/>
    <dgm:cxn modelId="{9FDD43AF-0E72-46A2-9A36-439F7FAB0F56}" type="presParOf" srcId="{1194DDC1-8E33-417E-A959-DE82276E8AC5}" destId="{2559103A-7207-4A6F-9BAE-7783E04C7361}" srcOrd="1" destOrd="0" presId="urn:microsoft.com/office/officeart/2005/8/layout/hierarchy4"/>
    <dgm:cxn modelId="{E6A6D950-20E5-4CDE-8EB3-0695E22A4CE6}" type="presParOf" srcId="{1194DDC1-8E33-417E-A959-DE82276E8AC5}" destId="{ACC897F5-D8FC-4333-B4E4-C015DEBD47BD}" srcOrd="2" destOrd="0" presId="urn:microsoft.com/office/officeart/2005/8/layout/hierarchy4"/>
    <dgm:cxn modelId="{CF4430E3-2C27-4AB8-9A8A-CC365ED180AD}" type="presParOf" srcId="{ACC897F5-D8FC-4333-B4E4-C015DEBD47BD}" destId="{DDC83D92-1234-4AC3-8F70-327EF9017AB8}" srcOrd="0" destOrd="0" presId="urn:microsoft.com/office/officeart/2005/8/layout/hierarchy4"/>
    <dgm:cxn modelId="{7A1FCB24-9758-42D5-BC86-6B913F29B390}" type="presParOf" srcId="{ACC897F5-D8FC-4333-B4E4-C015DEBD47BD}" destId="{C2FA40BE-95FA-4474-B4C3-D8BE39977FCA}" srcOrd="1" destOrd="0" presId="urn:microsoft.com/office/officeart/2005/8/layout/hierarchy4"/>
    <dgm:cxn modelId="{F94B5F35-7A25-437C-8AD0-DF66517DCE58}" type="presParOf" srcId="{B5BA5A4F-0E0B-463C-8DDF-DB9DEC074987}" destId="{36BE916E-63F4-4347-8656-35DB899A6170}" srcOrd="1" destOrd="0" presId="urn:microsoft.com/office/officeart/2005/8/layout/hierarchy4"/>
    <dgm:cxn modelId="{F9BF63A3-B051-4FD6-88EC-85666A69A19A}" type="presParOf" srcId="{B5BA5A4F-0E0B-463C-8DDF-DB9DEC074987}" destId="{CE9BC1C0-8EF7-4A76-8D35-8A37C4750ABA}" srcOrd="2" destOrd="0" presId="urn:microsoft.com/office/officeart/2005/8/layout/hierarchy4"/>
    <dgm:cxn modelId="{9488757A-3879-4FB0-BB98-C99EF62015D5}" type="presParOf" srcId="{CE9BC1C0-8EF7-4A76-8D35-8A37C4750ABA}" destId="{4A4920DE-1DEE-46CD-84C7-BD5A85AFD1B4}" srcOrd="0" destOrd="0" presId="urn:microsoft.com/office/officeart/2005/8/layout/hierarchy4"/>
    <dgm:cxn modelId="{81BA2D1B-6055-4B3A-B78A-0B4F2CEFEBCE}" type="presParOf" srcId="{CE9BC1C0-8EF7-4A76-8D35-8A37C4750ABA}" destId="{B15CA7E7-FAA8-491F-897A-F10009ED3690}" srcOrd="1" destOrd="0" presId="urn:microsoft.com/office/officeart/2005/8/layout/hierarchy4"/>
    <dgm:cxn modelId="{A79663A2-C8D5-4780-904B-4EA75F716925}" type="presParOf" srcId="{CE9BC1C0-8EF7-4A76-8D35-8A37C4750ABA}" destId="{EFE08382-5519-4F59-AEE5-4DB3C4C4FFB2}" srcOrd="2" destOrd="0" presId="urn:microsoft.com/office/officeart/2005/8/layout/hierarchy4"/>
    <dgm:cxn modelId="{E0AE6BD0-2C69-4317-8579-D8907B2CE388}" type="presParOf" srcId="{EFE08382-5519-4F59-AEE5-4DB3C4C4FFB2}" destId="{85578340-3D98-4A79-B6BD-1DA0DCF2C671}" srcOrd="0" destOrd="0" presId="urn:microsoft.com/office/officeart/2005/8/layout/hierarchy4"/>
    <dgm:cxn modelId="{2270F1B8-89BF-44BD-9D5F-D8CAAFCD405B}" type="presParOf" srcId="{85578340-3D98-4A79-B6BD-1DA0DCF2C671}" destId="{5A63F043-C5B5-4CAD-9537-883C0FCBCC5E}" srcOrd="0" destOrd="0" presId="urn:microsoft.com/office/officeart/2005/8/layout/hierarchy4"/>
    <dgm:cxn modelId="{BFB45732-89F6-4E3F-8FBB-47F9B26B7133}" type="presParOf" srcId="{85578340-3D98-4A79-B6BD-1DA0DCF2C671}" destId="{E00351DF-F5CA-4DB7-9D9D-D9091AA8A6D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53AED2-DCD5-455A-B5AC-285085E1B575}">
      <dsp:nvSpPr>
        <dsp:cNvPr id="0" name=""/>
        <dsp:cNvSpPr/>
      </dsp:nvSpPr>
      <dsp:spPr>
        <a:xfrm>
          <a:off x="102" y="678"/>
          <a:ext cx="892248" cy="3594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200" kern="1200" dirty="0"/>
        </a:p>
      </dsp:txBody>
      <dsp:txXfrm>
        <a:off x="10631" y="11207"/>
        <a:ext cx="871190" cy="338423"/>
      </dsp:txXfrm>
    </dsp:sp>
    <dsp:sp modelId="{B3AE13F6-80C4-41C7-8386-C0A7AC98CDBE}">
      <dsp:nvSpPr>
        <dsp:cNvPr id="0" name=""/>
        <dsp:cNvSpPr/>
      </dsp:nvSpPr>
      <dsp:spPr>
        <a:xfrm>
          <a:off x="102" y="376315"/>
          <a:ext cx="582844" cy="3594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800" kern="1200" dirty="0"/>
        </a:p>
      </dsp:txBody>
      <dsp:txXfrm>
        <a:off x="10631" y="386844"/>
        <a:ext cx="561786" cy="338423"/>
      </dsp:txXfrm>
    </dsp:sp>
    <dsp:sp modelId="{5ACAB3A4-504D-4DAC-AEDE-7DD3DCBF3624}">
      <dsp:nvSpPr>
        <dsp:cNvPr id="0" name=""/>
        <dsp:cNvSpPr/>
      </dsp:nvSpPr>
      <dsp:spPr>
        <a:xfrm>
          <a:off x="102" y="751951"/>
          <a:ext cx="285428" cy="3594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8462" y="760311"/>
        <a:ext cx="268708" cy="342761"/>
      </dsp:txXfrm>
    </dsp:sp>
    <dsp:sp modelId="{DDC83D92-1234-4AC3-8F70-327EF9017AB8}">
      <dsp:nvSpPr>
        <dsp:cNvPr id="0" name=""/>
        <dsp:cNvSpPr/>
      </dsp:nvSpPr>
      <dsp:spPr>
        <a:xfrm>
          <a:off x="297518" y="751951"/>
          <a:ext cx="285428" cy="3594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305878" y="760311"/>
        <a:ext cx="268708" cy="342761"/>
      </dsp:txXfrm>
    </dsp:sp>
    <dsp:sp modelId="{4A4920DE-1DEE-46CD-84C7-BD5A85AFD1B4}">
      <dsp:nvSpPr>
        <dsp:cNvPr id="0" name=""/>
        <dsp:cNvSpPr/>
      </dsp:nvSpPr>
      <dsp:spPr>
        <a:xfrm>
          <a:off x="606922" y="376315"/>
          <a:ext cx="285428" cy="3594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 dirty="0"/>
        </a:p>
      </dsp:txBody>
      <dsp:txXfrm>
        <a:off x="615282" y="384675"/>
        <a:ext cx="268708" cy="342761"/>
      </dsp:txXfrm>
    </dsp:sp>
    <dsp:sp modelId="{5A63F043-C5B5-4CAD-9537-883C0FCBCC5E}">
      <dsp:nvSpPr>
        <dsp:cNvPr id="0" name=""/>
        <dsp:cNvSpPr/>
      </dsp:nvSpPr>
      <dsp:spPr>
        <a:xfrm>
          <a:off x="606922" y="751951"/>
          <a:ext cx="285428" cy="3594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615282" y="760311"/>
        <a:ext cx="268708" cy="3427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CDDE-175F-4BB0-914B-AF73E22D8EB9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65805-89DA-4D39-A184-7A2ED847B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349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CDDE-175F-4BB0-914B-AF73E22D8EB9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65805-89DA-4D39-A184-7A2ED847B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616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CDDE-175F-4BB0-914B-AF73E22D8EB9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65805-89DA-4D39-A184-7A2ED847B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6342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CDDE-175F-4BB0-914B-AF73E22D8EB9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65805-89DA-4D39-A184-7A2ED847B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822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CDDE-175F-4BB0-914B-AF73E22D8EB9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65805-89DA-4D39-A184-7A2ED847B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625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CDDE-175F-4BB0-914B-AF73E22D8EB9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65805-89DA-4D39-A184-7A2ED847B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380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CDDE-175F-4BB0-914B-AF73E22D8EB9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65805-89DA-4D39-A184-7A2ED847B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7189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CDDE-175F-4BB0-914B-AF73E22D8EB9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65805-89DA-4D39-A184-7A2ED847B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578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CDDE-175F-4BB0-914B-AF73E22D8EB9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65805-89DA-4D39-A184-7A2ED847B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349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CDDE-175F-4BB0-914B-AF73E22D8EB9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65805-89DA-4D39-A184-7A2ED847B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3644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CDDE-175F-4BB0-914B-AF73E22D8EB9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65805-89DA-4D39-A184-7A2ED847B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1015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3CDDE-175F-4BB0-914B-AF73E22D8EB9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65805-89DA-4D39-A184-7A2ED847B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263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フリーフォーム 35"/>
          <p:cNvSpPr/>
          <p:nvPr/>
        </p:nvSpPr>
        <p:spPr>
          <a:xfrm>
            <a:off x="512084" y="2052744"/>
            <a:ext cx="8589053" cy="4762394"/>
          </a:xfrm>
          <a:custGeom>
            <a:avLst/>
            <a:gdLst>
              <a:gd name="connsiteX0" fmla="*/ 0 w 9144000"/>
              <a:gd name="connsiteY0" fmla="*/ 0 h 1063125"/>
              <a:gd name="connsiteX1" fmla="*/ 9144000 w 9144000"/>
              <a:gd name="connsiteY1" fmla="*/ 0 h 1063125"/>
              <a:gd name="connsiteX2" fmla="*/ 9144000 w 9144000"/>
              <a:gd name="connsiteY2" fmla="*/ 1063125 h 1063125"/>
              <a:gd name="connsiteX3" fmla="*/ 0 w 9144000"/>
              <a:gd name="connsiteY3" fmla="*/ 1063125 h 1063125"/>
              <a:gd name="connsiteX4" fmla="*/ 0 w 9144000"/>
              <a:gd name="connsiteY4" fmla="*/ 0 h 106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063125">
                <a:moveTo>
                  <a:pt x="0" y="0"/>
                </a:moveTo>
                <a:lnTo>
                  <a:pt x="9144000" y="0"/>
                </a:lnTo>
                <a:lnTo>
                  <a:pt x="9144000" y="1063125"/>
                </a:lnTo>
                <a:lnTo>
                  <a:pt x="0" y="1063125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6000" tIns="72000" rIns="180000" bIns="72000" numCol="1" spcCol="1270" anchor="t" anchorCtr="0">
            <a:noAutofit/>
          </a:bodyPr>
          <a:lstStyle/>
          <a:p>
            <a:pPr marL="114300" lvl="1" indent="-114300" algn="l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ja-JP" altLang="en-US" sz="1500" kern="1200" dirty="0">
                <a:latin typeface="+mj-ea"/>
                <a:ea typeface="+mj-ea"/>
              </a:rPr>
              <a:t>オンライン形式　３０分</a:t>
            </a:r>
            <a:r>
              <a:rPr lang="en-US" altLang="ja-JP" sz="1500" kern="1200" dirty="0">
                <a:latin typeface="+mj-ea"/>
                <a:ea typeface="+mj-ea"/>
              </a:rPr>
              <a:t>/</a:t>
            </a:r>
            <a:r>
              <a:rPr lang="ja-JP" altLang="en-US" sz="1500" kern="1200" dirty="0">
                <a:latin typeface="+mj-ea"/>
                <a:ea typeface="+mj-ea"/>
              </a:rPr>
              <a:t>件</a:t>
            </a:r>
            <a:r>
              <a:rPr lang="en-US" altLang="ja-JP" sz="1500" kern="1200" dirty="0">
                <a:latin typeface="+mj-ea"/>
                <a:ea typeface="+mj-ea"/>
              </a:rPr>
              <a:t>×</a:t>
            </a:r>
            <a:r>
              <a:rPr lang="ja-JP" altLang="en-US" sz="1500">
                <a:latin typeface="+mj-ea"/>
                <a:ea typeface="+mj-ea"/>
              </a:rPr>
              <a:t>４</a:t>
            </a:r>
            <a:r>
              <a:rPr lang="ja-JP" altLang="en-US" sz="1500" kern="1200">
                <a:latin typeface="+mj-ea"/>
                <a:ea typeface="+mj-ea"/>
              </a:rPr>
              <a:t>～</a:t>
            </a:r>
            <a:r>
              <a:rPr lang="ja-JP" altLang="en-US" sz="1500">
                <a:latin typeface="+mj-ea"/>
                <a:ea typeface="+mj-ea"/>
              </a:rPr>
              <a:t>５</a:t>
            </a:r>
            <a:r>
              <a:rPr lang="ja-JP" altLang="en-US" sz="1500" kern="1200">
                <a:latin typeface="+mj-ea"/>
                <a:ea typeface="+mj-ea"/>
              </a:rPr>
              <a:t>件＝</a:t>
            </a:r>
            <a:r>
              <a:rPr lang="ja-JP" altLang="en-US" sz="1500">
                <a:latin typeface="+mj-ea"/>
                <a:ea typeface="+mj-ea"/>
              </a:rPr>
              <a:t>１２０</a:t>
            </a:r>
            <a:r>
              <a:rPr lang="ja-JP" altLang="en-US" sz="1500" kern="1200">
                <a:latin typeface="+mj-ea"/>
                <a:ea typeface="+mj-ea"/>
              </a:rPr>
              <a:t>分～１５０分</a:t>
            </a:r>
            <a:endParaRPr kumimoji="1" lang="ja-JP" altLang="en-US" sz="1500" kern="1200" dirty="0"/>
          </a:p>
          <a:p>
            <a:pPr marL="114300" lvl="1" indent="-114300" algn="l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ja-JP" altLang="en-US" sz="1500" kern="1200" dirty="0">
                <a:latin typeface="+mj-ea"/>
                <a:ea typeface="+mj-ea"/>
              </a:rPr>
              <a:t>参加サプライヤーが</a:t>
            </a:r>
            <a:r>
              <a:rPr lang="ja-JP" altLang="en-US" sz="1500" dirty="0">
                <a:latin typeface="+mj-ea"/>
                <a:ea typeface="+mj-ea"/>
              </a:rPr>
              <a:t>５～１０</a:t>
            </a:r>
            <a:r>
              <a:rPr lang="ja-JP" altLang="en-US" sz="1500" kern="1200" dirty="0">
                <a:latin typeface="+mj-ea"/>
                <a:ea typeface="+mj-ea"/>
              </a:rPr>
              <a:t>分間プレゼンテーションを行い、その後２０～２５分間で</a:t>
            </a:r>
            <a:endParaRPr lang="en-US" altLang="ja-JP" sz="1500" kern="1200" dirty="0">
              <a:latin typeface="+mj-ea"/>
              <a:ea typeface="+mj-ea"/>
            </a:endParaRPr>
          </a:p>
          <a:p>
            <a:pPr marL="0" lvl="1" algn="l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ja-JP" altLang="en-US" sz="1500" kern="1200" dirty="0">
                <a:latin typeface="+mj-ea"/>
                <a:ea typeface="+mj-ea"/>
              </a:rPr>
              <a:t>  商社から質問とアドバイス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4514" y="-14514"/>
            <a:ext cx="9158514" cy="430309"/>
          </a:xfrm>
          <a:solidFill>
            <a:schemeClr val="accent1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l"/>
            <a:r>
              <a:rPr lang="ja-JP" altLang="ja-JP" sz="2400" b="1" dirty="0">
                <a:latin typeface="+mj-ea"/>
                <a:ea typeface="+mj-ea"/>
              </a:rPr>
              <a:t>大阪港</a:t>
            </a:r>
            <a:r>
              <a:rPr lang="en-US" altLang="ja-JP" sz="2400" b="1" dirty="0">
                <a:latin typeface="+mj-ea"/>
                <a:ea typeface="+mj-ea"/>
              </a:rPr>
              <a:t> </a:t>
            </a:r>
            <a:r>
              <a:rPr lang="ja-JP" altLang="ja-JP" sz="2400" b="1" dirty="0">
                <a:latin typeface="+mj-ea"/>
                <a:ea typeface="+mj-ea"/>
              </a:rPr>
              <a:t>食の輸出商談会</a:t>
            </a:r>
            <a:r>
              <a:rPr lang="ja-JP" altLang="en-US" sz="2400" b="1" dirty="0">
                <a:latin typeface="+mj-ea"/>
                <a:ea typeface="+mj-ea"/>
              </a:rPr>
              <a:t>に向けた事前勉強会の「求評会」イメージ</a:t>
            </a:r>
            <a:endParaRPr kumimoji="1" lang="ja-JP" altLang="en-US" sz="2400" b="1" dirty="0">
              <a:latin typeface="+mj-ea"/>
              <a:ea typeface="+mj-ea"/>
            </a:endParaRPr>
          </a:p>
        </p:txBody>
      </p:sp>
      <p:sp>
        <p:nvSpPr>
          <p:cNvPr id="32" name="フリーフォーム 31"/>
          <p:cNvSpPr/>
          <p:nvPr/>
        </p:nvSpPr>
        <p:spPr>
          <a:xfrm>
            <a:off x="512085" y="605968"/>
            <a:ext cx="8589053" cy="568248"/>
          </a:xfrm>
          <a:custGeom>
            <a:avLst/>
            <a:gdLst>
              <a:gd name="connsiteX0" fmla="*/ 0 w 9144000"/>
              <a:gd name="connsiteY0" fmla="*/ 0 h 1015875"/>
              <a:gd name="connsiteX1" fmla="*/ 9144000 w 9144000"/>
              <a:gd name="connsiteY1" fmla="*/ 0 h 1015875"/>
              <a:gd name="connsiteX2" fmla="*/ 9144000 w 9144000"/>
              <a:gd name="connsiteY2" fmla="*/ 1015875 h 1015875"/>
              <a:gd name="connsiteX3" fmla="*/ 0 w 9144000"/>
              <a:gd name="connsiteY3" fmla="*/ 1015875 h 1015875"/>
              <a:gd name="connsiteX4" fmla="*/ 0 w 9144000"/>
              <a:gd name="connsiteY4" fmla="*/ 0 h 1015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015875">
                <a:moveTo>
                  <a:pt x="0" y="0"/>
                </a:moveTo>
                <a:lnTo>
                  <a:pt x="9144000" y="0"/>
                </a:lnTo>
                <a:lnTo>
                  <a:pt x="9144000" y="1015875"/>
                </a:lnTo>
                <a:lnTo>
                  <a:pt x="0" y="1015875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6000" tIns="72000" rIns="180000" bIns="72000" numCol="1" spcCol="1270" anchor="t" anchorCtr="0">
            <a:spAutoFit/>
          </a:bodyPr>
          <a:lstStyle/>
          <a:p>
            <a:pPr marL="114300" lvl="1" indent="-114300" algn="l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kumimoji="1" lang="ja-JP" altLang="en-US" sz="1500" u="sng" kern="1200" dirty="0">
                <a:latin typeface="+mj-ea"/>
                <a:ea typeface="+mj-ea"/>
              </a:rPr>
              <a:t>商談において思うような成果が得られていないサプライヤーに対して</a:t>
            </a:r>
            <a:r>
              <a:rPr kumimoji="1" lang="ja-JP" altLang="en-US" sz="1500" kern="1200" dirty="0">
                <a:latin typeface="+mj-ea"/>
                <a:ea typeface="+mj-ea"/>
              </a:rPr>
              <a:t>、</a:t>
            </a:r>
            <a:r>
              <a:rPr kumimoji="1" lang="ja-JP" altLang="en-US" sz="1500" u="sng" kern="1200" dirty="0">
                <a:latin typeface="+mj-ea"/>
                <a:ea typeface="+mj-ea"/>
              </a:rPr>
              <a:t>商社から改善点や、改良点、販売戦略等についてアドバイスをもらう</a:t>
            </a:r>
            <a:r>
              <a:rPr kumimoji="1" lang="ja-JP" altLang="en-US" sz="1500" kern="1200" dirty="0">
                <a:latin typeface="+mj-ea"/>
                <a:ea typeface="+mj-ea"/>
              </a:rPr>
              <a:t>。</a:t>
            </a:r>
            <a:endParaRPr kumimoji="1" lang="ja-JP" altLang="en-US" sz="1500" kern="1200" dirty="0"/>
          </a:p>
        </p:txBody>
      </p:sp>
      <p:sp>
        <p:nvSpPr>
          <p:cNvPr id="33" name="フリーフォーム 32"/>
          <p:cNvSpPr/>
          <p:nvPr/>
        </p:nvSpPr>
        <p:spPr>
          <a:xfrm flipH="1">
            <a:off x="99580" y="483740"/>
            <a:ext cx="803101" cy="442800"/>
          </a:xfrm>
          <a:custGeom>
            <a:avLst/>
            <a:gdLst>
              <a:gd name="connsiteX0" fmla="*/ 0 w 1927536"/>
              <a:gd name="connsiteY0" fmla="*/ 73801 h 442800"/>
              <a:gd name="connsiteX1" fmla="*/ 73801 w 1927536"/>
              <a:gd name="connsiteY1" fmla="*/ 0 h 442800"/>
              <a:gd name="connsiteX2" fmla="*/ 1853735 w 1927536"/>
              <a:gd name="connsiteY2" fmla="*/ 0 h 442800"/>
              <a:gd name="connsiteX3" fmla="*/ 1927536 w 1927536"/>
              <a:gd name="connsiteY3" fmla="*/ 73801 h 442800"/>
              <a:gd name="connsiteX4" fmla="*/ 1927536 w 1927536"/>
              <a:gd name="connsiteY4" fmla="*/ 368999 h 442800"/>
              <a:gd name="connsiteX5" fmla="*/ 1853735 w 1927536"/>
              <a:gd name="connsiteY5" fmla="*/ 442800 h 442800"/>
              <a:gd name="connsiteX6" fmla="*/ 73801 w 1927536"/>
              <a:gd name="connsiteY6" fmla="*/ 442800 h 442800"/>
              <a:gd name="connsiteX7" fmla="*/ 0 w 1927536"/>
              <a:gd name="connsiteY7" fmla="*/ 368999 h 442800"/>
              <a:gd name="connsiteX8" fmla="*/ 0 w 1927536"/>
              <a:gd name="connsiteY8" fmla="*/ 73801 h 44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27536" h="442800">
                <a:moveTo>
                  <a:pt x="0" y="73801"/>
                </a:moveTo>
                <a:cubicBezTo>
                  <a:pt x="0" y="33042"/>
                  <a:pt x="33042" y="0"/>
                  <a:pt x="73801" y="0"/>
                </a:cubicBezTo>
                <a:lnTo>
                  <a:pt x="1853735" y="0"/>
                </a:lnTo>
                <a:cubicBezTo>
                  <a:pt x="1894494" y="0"/>
                  <a:pt x="1927536" y="33042"/>
                  <a:pt x="1927536" y="73801"/>
                </a:cubicBezTo>
                <a:lnTo>
                  <a:pt x="1927536" y="368999"/>
                </a:lnTo>
                <a:cubicBezTo>
                  <a:pt x="1927536" y="409758"/>
                  <a:pt x="1894494" y="442800"/>
                  <a:pt x="1853735" y="442800"/>
                </a:cubicBezTo>
                <a:lnTo>
                  <a:pt x="73801" y="442800"/>
                </a:lnTo>
                <a:cubicBezTo>
                  <a:pt x="33042" y="442800"/>
                  <a:pt x="0" y="409758"/>
                  <a:pt x="0" y="368999"/>
                </a:cubicBezTo>
                <a:lnTo>
                  <a:pt x="0" y="73801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1500" kern="1200" dirty="0"/>
              <a:t>概要</a:t>
            </a:r>
          </a:p>
        </p:txBody>
      </p:sp>
      <p:sp>
        <p:nvSpPr>
          <p:cNvPr id="34" name="フリーフォーム 33"/>
          <p:cNvSpPr/>
          <p:nvPr/>
        </p:nvSpPr>
        <p:spPr>
          <a:xfrm>
            <a:off x="512084" y="1322508"/>
            <a:ext cx="8589053" cy="560905"/>
          </a:xfrm>
          <a:custGeom>
            <a:avLst/>
            <a:gdLst>
              <a:gd name="connsiteX0" fmla="*/ 0 w 9144000"/>
              <a:gd name="connsiteY0" fmla="*/ 0 h 1015875"/>
              <a:gd name="connsiteX1" fmla="*/ 9144000 w 9144000"/>
              <a:gd name="connsiteY1" fmla="*/ 0 h 1015875"/>
              <a:gd name="connsiteX2" fmla="*/ 9144000 w 9144000"/>
              <a:gd name="connsiteY2" fmla="*/ 1015875 h 1015875"/>
              <a:gd name="connsiteX3" fmla="*/ 0 w 9144000"/>
              <a:gd name="connsiteY3" fmla="*/ 1015875 h 1015875"/>
              <a:gd name="connsiteX4" fmla="*/ 0 w 9144000"/>
              <a:gd name="connsiteY4" fmla="*/ 0 h 1015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015875">
                <a:moveTo>
                  <a:pt x="0" y="0"/>
                </a:moveTo>
                <a:lnTo>
                  <a:pt x="9144000" y="0"/>
                </a:lnTo>
                <a:lnTo>
                  <a:pt x="9144000" y="1015875"/>
                </a:lnTo>
                <a:lnTo>
                  <a:pt x="0" y="1015875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6000" tIns="72000" rIns="180000" bIns="72000" numCol="1" spcCol="1270" anchor="t" anchorCtr="0">
            <a:spAutoFit/>
          </a:bodyPr>
          <a:lstStyle/>
          <a:p>
            <a:pPr marL="114300" lvl="1" indent="-114300" algn="l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ja-JP" altLang="en-US" sz="1500" kern="1200" dirty="0">
                <a:latin typeface="+mj-ea"/>
                <a:ea typeface="+mj-ea"/>
              </a:rPr>
              <a:t>実際の商談に近いロールプレイングを行い、商社からのフィードバックを参考にして商談成約率の向上につなげてもらう。</a:t>
            </a:r>
            <a:endParaRPr kumimoji="1" lang="ja-JP" altLang="en-US" sz="1500" kern="1200" dirty="0"/>
          </a:p>
        </p:txBody>
      </p:sp>
      <p:sp>
        <p:nvSpPr>
          <p:cNvPr id="35" name="フリーフォーム 34"/>
          <p:cNvSpPr/>
          <p:nvPr/>
        </p:nvSpPr>
        <p:spPr>
          <a:xfrm>
            <a:off x="99580" y="1212376"/>
            <a:ext cx="803101" cy="442800"/>
          </a:xfrm>
          <a:custGeom>
            <a:avLst/>
            <a:gdLst>
              <a:gd name="connsiteX0" fmla="*/ 0 w 1901485"/>
              <a:gd name="connsiteY0" fmla="*/ 73801 h 442800"/>
              <a:gd name="connsiteX1" fmla="*/ 73801 w 1901485"/>
              <a:gd name="connsiteY1" fmla="*/ 0 h 442800"/>
              <a:gd name="connsiteX2" fmla="*/ 1827684 w 1901485"/>
              <a:gd name="connsiteY2" fmla="*/ 0 h 442800"/>
              <a:gd name="connsiteX3" fmla="*/ 1901485 w 1901485"/>
              <a:gd name="connsiteY3" fmla="*/ 73801 h 442800"/>
              <a:gd name="connsiteX4" fmla="*/ 1901485 w 1901485"/>
              <a:gd name="connsiteY4" fmla="*/ 368999 h 442800"/>
              <a:gd name="connsiteX5" fmla="*/ 1827684 w 1901485"/>
              <a:gd name="connsiteY5" fmla="*/ 442800 h 442800"/>
              <a:gd name="connsiteX6" fmla="*/ 73801 w 1901485"/>
              <a:gd name="connsiteY6" fmla="*/ 442800 h 442800"/>
              <a:gd name="connsiteX7" fmla="*/ 0 w 1901485"/>
              <a:gd name="connsiteY7" fmla="*/ 368999 h 442800"/>
              <a:gd name="connsiteX8" fmla="*/ 0 w 1901485"/>
              <a:gd name="connsiteY8" fmla="*/ 73801 h 44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01485" h="442800">
                <a:moveTo>
                  <a:pt x="0" y="73801"/>
                </a:moveTo>
                <a:cubicBezTo>
                  <a:pt x="0" y="33042"/>
                  <a:pt x="33042" y="0"/>
                  <a:pt x="73801" y="0"/>
                </a:cubicBezTo>
                <a:lnTo>
                  <a:pt x="1827684" y="0"/>
                </a:lnTo>
                <a:cubicBezTo>
                  <a:pt x="1868443" y="0"/>
                  <a:pt x="1901485" y="33042"/>
                  <a:pt x="1901485" y="73801"/>
                </a:cubicBezTo>
                <a:lnTo>
                  <a:pt x="1901485" y="368999"/>
                </a:lnTo>
                <a:cubicBezTo>
                  <a:pt x="1901485" y="409758"/>
                  <a:pt x="1868443" y="442800"/>
                  <a:pt x="1827684" y="442800"/>
                </a:cubicBezTo>
                <a:lnTo>
                  <a:pt x="73801" y="442800"/>
                </a:lnTo>
                <a:cubicBezTo>
                  <a:pt x="33042" y="442800"/>
                  <a:pt x="0" y="409758"/>
                  <a:pt x="0" y="368999"/>
                </a:cubicBezTo>
                <a:lnTo>
                  <a:pt x="0" y="73801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1500" kern="1200" dirty="0"/>
              <a:t>目的</a:t>
            </a:r>
          </a:p>
        </p:txBody>
      </p:sp>
      <p:sp>
        <p:nvSpPr>
          <p:cNvPr id="37" name="フリーフォーム 36"/>
          <p:cNvSpPr/>
          <p:nvPr/>
        </p:nvSpPr>
        <p:spPr>
          <a:xfrm>
            <a:off x="87860" y="1949968"/>
            <a:ext cx="814821" cy="448265"/>
          </a:xfrm>
          <a:custGeom>
            <a:avLst/>
            <a:gdLst>
              <a:gd name="connsiteX0" fmla="*/ 0 w 1876970"/>
              <a:gd name="connsiteY0" fmla="*/ 73801 h 442800"/>
              <a:gd name="connsiteX1" fmla="*/ 73801 w 1876970"/>
              <a:gd name="connsiteY1" fmla="*/ 0 h 442800"/>
              <a:gd name="connsiteX2" fmla="*/ 1803169 w 1876970"/>
              <a:gd name="connsiteY2" fmla="*/ 0 h 442800"/>
              <a:gd name="connsiteX3" fmla="*/ 1876970 w 1876970"/>
              <a:gd name="connsiteY3" fmla="*/ 73801 h 442800"/>
              <a:gd name="connsiteX4" fmla="*/ 1876970 w 1876970"/>
              <a:gd name="connsiteY4" fmla="*/ 368999 h 442800"/>
              <a:gd name="connsiteX5" fmla="*/ 1803169 w 1876970"/>
              <a:gd name="connsiteY5" fmla="*/ 442800 h 442800"/>
              <a:gd name="connsiteX6" fmla="*/ 73801 w 1876970"/>
              <a:gd name="connsiteY6" fmla="*/ 442800 h 442800"/>
              <a:gd name="connsiteX7" fmla="*/ 0 w 1876970"/>
              <a:gd name="connsiteY7" fmla="*/ 368999 h 442800"/>
              <a:gd name="connsiteX8" fmla="*/ 0 w 1876970"/>
              <a:gd name="connsiteY8" fmla="*/ 73801 h 44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6970" h="442800">
                <a:moveTo>
                  <a:pt x="0" y="73801"/>
                </a:moveTo>
                <a:cubicBezTo>
                  <a:pt x="0" y="33042"/>
                  <a:pt x="33042" y="0"/>
                  <a:pt x="73801" y="0"/>
                </a:cubicBezTo>
                <a:lnTo>
                  <a:pt x="1803169" y="0"/>
                </a:lnTo>
                <a:cubicBezTo>
                  <a:pt x="1843928" y="0"/>
                  <a:pt x="1876970" y="33042"/>
                  <a:pt x="1876970" y="73801"/>
                </a:cubicBezTo>
                <a:lnTo>
                  <a:pt x="1876970" y="368999"/>
                </a:lnTo>
                <a:cubicBezTo>
                  <a:pt x="1876970" y="409758"/>
                  <a:pt x="1843928" y="442800"/>
                  <a:pt x="1803169" y="442800"/>
                </a:cubicBezTo>
                <a:lnTo>
                  <a:pt x="73801" y="442800"/>
                </a:lnTo>
                <a:cubicBezTo>
                  <a:pt x="33042" y="442800"/>
                  <a:pt x="0" y="409758"/>
                  <a:pt x="0" y="368999"/>
                </a:cubicBezTo>
                <a:lnTo>
                  <a:pt x="0" y="73801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1500" kern="1200" dirty="0"/>
              <a:t>方法</a:t>
            </a:r>
            <a:endParaRPr kumimoji="1" lang="en-US" altLang="ja-JP" sz="1500" kern="1200" dirty="0"/>
          </a:p>
        </p:txBody>
      </p:sp>
      <p:grpSp>
        <p:nvGrpSpPr>
          <p:cNvPr id="43" name="グループ化 42"/>
          <p:cNvGrpSpPr/>
          <p:nvPr/>
        </p:nvGrpSpPr>
        <p:grpSpPr>
          <a:xfrm>
            <a:off x="700789" y="3839425"/>
            <a:ext cx="5575320" cy="2998217"/>
            <a:chOff x="-1696047" y="2812544"/>
            <a:chExt cx="5575320" cy="2998217"/>
          </a:xfrm>
        </p:grpSpPr>
        <p:sp>
          <p:nvSpPr>
            <p:cNvPr id="12" name="正方形/長方形 11"/>
            <p:cNvSpPr/>
            <p:nvPr/>
          </p:nvSpPr>
          <p:spPr>
            <a:xfrm>
              <a:off x="471055" y="2812544"/>
              <a:ext cx="3408218" cy="2313638"/>
            </a:xfrm>
            <a:prstGeom prst="rect">
              <a:avLst/>
            </a:prstGeom>
            <a:noFill/>
            <a:ln w="177800" cap="rnd">
              <a:solidFill>
                <a:schemeClr val="tx1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757957" y="3124831"/>
              <a:ext cx="1984320" cy="1754145"/>
            </a:xfrm>
            <a:prstGeom prst="rect">
              <a:avLst/>
            </a:prstGeom>
            <a:noFill/>
            <a:ln w="82550" cap="rnd">
              <a:solidFill>
                <a:schemeClr val="tx1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2976187" y="3124831"/>
              <a:ext cx="697692" cy="616762"/>
            </a:xfrm>
            <a:prstGeom prst="rect">
              <a:avLst/>
            </a:prstGeom>
            <a:noFill/>
            <a:ln w="69850" cap="rnd">
              <a:solidFill>
                <a:schemeClr val="tx1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2972258" y="3969363"/>
              <a:ext cx="697692" cy="616762"/>
            </a:xfrm>
            <a:prstGeom prst="rect">
              <a:avLst/>
            </a:prstGeom>
            <a:noFill/>
            <a:ln w="69850" cap="rnd">
              <a:solidFill>
                <a:schemeClr val="tx1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楕円 15"/>
            <p:cNvSpPr/>
            <p:nvPr/>
          </p:nvSpPr>
          <p:spPr>
            <a:xfrm>
              <a:off x="902681" y="3601250"/>
              <a:ext cx="726993" cy="72699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フローチャート: 論理積ゲート 18"/>
            <p:cNvSpPr/>
            <p:nvPr/>
          </p:nvSpPr>
          <p:spPr>
            <a:xfrm rot="16200000">
              <a:off x="997161" y="4216278"/>
              <a:ext cx="550733" cy="739693"/>
            </a:xfrm>
            <a:prstGeom prst="flowChartDelay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aphicFrame>
          <p:nvGraphicFramePr>
            <p:cNvPr id="38" name="図表 37"/>
            <p:cNvGraphicFramePr/>
            <p:nvPr>
              <p:extLst>
                <p:ext uri="{D42A27DB-BD31-4B8C-83A1-F6EECF244321}">
                  <p14:modId xmlns:p14="http://schemas.microsoft.com/office/powerpoint/2010/main" val="310142174"/>
                </p:ext>
              </p:extLst>
            </p:nvPr>
          </p:nvGraphicFramePr>
          <p:xfrm>
            <a:off x="1733123" y="3237441"/>
            <a:ext cx="892453" cy="111211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39" name="楕円 38"/>
            <p:cNvSpPr/>
            <p:nvPr/>
          </p:nvSpPr>
          <p:spPr>
            <a:xfrm>
              <a:off x="3177779" y="3264771"/>
              <a:ext cx="286649" cy="28664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フローチャート: 論理積ゲート 39"/>
            <p:cNvSpPr/>
            <p:nvPr/>
          </p:nvSpPr>
          <p:spPr>
            <a:xfrm rot="16200000">
              <a:off x="3221761" y="3500678"/>
              <a:ext cx="217151" cy="291657"/>
            </a:xfrm>
            <a:prstGeom prst="flowChartDelay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楕円 40"/>
            <p:cNvSpPr/>
            <p:nvPr/>
          </p:nvSpPr>
          <p:spPr>
            <a:xfrm>
              <a:off x="3177779" y="4091192"/>
              <a:ext cx="286649" cy="28664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フローチャート: 論理積ゲート 41"/>
            <p:cNvSpPr/>
            <p:nvPr/>
          </p:nvSpPr>
          <p:spPr>
            <a:xfrm rot="16200000">
              <a:off x="3221762" y="4327099"/>
              <a:ext cx="217151" cy="291657"/>
            </a:xfrm>
            <a:prstGeom prst="flowChartDelay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楕円 50"/>
            <p:cNvSpPr/>
            <p:nvPr/>
          </p:nvSpPr>
          <p:spPr>
            <a:xfrm>
              <a:off x="-1692525" y="5271659"/>
              <a:ext cx="327383" cy="32738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フローチャート: 論理積ゲート 51"/>
            <p:cNvSpPr/>
            <p:nvPr/>
          </p:nvSpPr>
          <p:spPr>
            <a:xfrm rot="16200000">
              <a:off x="-1654230" y="5525194"/>
              <a:ext cx="243750" cy="327383"/>
            </a:xfrm>
            <a:prstGeom prst="flowChartDelay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楕円 52"/>
            <p:cNvSpPr/>
            <p:nvPr/>
          </p:nvSpPr>
          <p:spPr>
            <a:xfrm>
              <a:off x="-1357245" y="5271659"/>
              <a:ext cx="327383" cy="32738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フローチャート: 論理積ゲート 53"/>
            <p:cNvSpPr/>
            <p:nvPr/>
          </p:nvSpPr>
          <p:spPr>
            <a:xfrm rot="16200000">
              <a:off x="-1318950" y="5525194"/>
              <a:ext cx="243750" cy="327383"/>
            </a:xfrm>
            <a:prstGeom prst="flowChartDelay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楕円 54"/>
            <p:cNvSpPr/>
            <p:nvPr/>
          </p:nvSpPr>
          <p:spPr>
            <a:xfrm>
              <a:off x="-1021965" y="5271659"/>
              <a:ext cx="327383" cy="32738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フローチャート: 論理積ゲート 55"/>
            <p:cNvSpPr/>
            <p:nvPr/>
          </p:nvSpPr>
          <p:spPr>
            <a:xfrm rot="16200000">
              <a:off x="-983670" y="5525194"/>
              <a:ext cx="243750" cy="327383"/>
            </a:xfrm>
            <a:prstGeom prst="flowChartDelay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楕円 56"/>
            <p:cNvSpPr/>
            <p:nvPr/>
          </p:nvSpPr>
          <p:spPr>
            <a:xfrm>
              <a:off x="-694305" y="5271659"/>
              <a:ext cx="327383" cy="32738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フローチャート: 論理積ゲート 57"/>
            <p:cNvSpPr/>
            <p:nvPr/>
          </p:nvSpPr>
          <p:spPr>
            <a:xfrm rot="16200000">
              <a:off x="-656010" y="5525194"/>
              <a:ext cx="243750" cy="327383"/>
            </a:xfrm>
            <a:prstGeom prst="flowChartDelay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楕円 58"/>
            <p:cNvSpPr/>
            <p:nvPr/>
          </p:nvSpPr>
          <p:spPr>
            <a:xfrm>
              <a:off x="-370443" y="5271659"/>
              <a:ext cx="327383" cy="32738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フローチャート: 論理積ゲート 59"/>
            <p:cNvSpPr/>
            <p:nvPr/>
          </p:nvSpPr>
          <p:spPr>
            <a:xfrm rot="16200000">
              <a:off x="-332148" y="5525194"/>
              <a:ext cx="243750" cy="327383"/>
            </a:xfrm>
            <a:prstGeom prst="flowChartDelay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楕円 60"/>
            <p:cNvSpPr/>
            <p:nvPr/>
          </p:nvSpPr>
          <p:spPr>
            <a:xfrm>
              <a:off x="-43060" y="5265309"/>
              <a:ext cx="327383" cy="32738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フローチャート: 論理積ゲート 61"/>
            <p:cNvSpPr/>
            <p:nvPr/>
          </p:nvSpPr>
          <p:spPr>
            <a:xfrm rot="16200000">
              <a:off x="-4765" y="5525194"/>
              <a:ext cx="243750" cy="327383"/>
            </a:xfrm>
            <a:prstGeom prst="flowChartDelay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5" name="フリーフォーム 44"/>
          <p:cNvSpPr/>
          <p:nvPr/>
        </p:nvSpPr>
        <p:spPr>
          <a:xfrm>
            <a:off x="700789" y="2880156"/>
            <a:ext cx="1894228" cy="535907"/>
          </a:xfrm>
          <a:custGeom>
            <a:avLst/>
            <a:gdLst>
              <a:gd name="connsiteX0" fmla="*/ 0 w 1876970"/>
              <a:gd name="connsiteY0" fmla="*/ 73801 h 442800"/>
              <a:gd name="connsiteX1" fmla="*/ 73801 w 1876970"/>
              <a:gd name="connsiteY1" fmla="*/ 0 h 442800"/>
              <a:gd name="connsiteX2" fmla="*/ 1803169 w 1876970"/>
              <a:gd name="connsiteY2" fmla="*/ 0 h 442800"/>
              <a:gd name="connsiteX3" fmla="*/ 1876970 w 1876970"/>
              <a:gd name="connsiteY3" fmla="*/ 73801 h 442800"/>
              <a:gd name="connsiteX4" fmla="*/ 1876970 w 1876970"/>
              <a:gd name="connsiteY4" fmla="*/ 368999 h 442800"/>
              <a:gd name="connsiteX5" fmla="*/ 1803169 w 1876970"/>
              <a:gd name="connsiteY5" fmla="*/ 442800 h 442800"/>
              <a:gd name="connsiteX6" fmla="*/ 73801 w 1876970"/>
              <a:gd name="connsiteY6" fmla="*/ 442800 h 442800"/>
              <a:gd name="connsiteX7" fmla="*/ 0 w 1876970"/>
              <a:gd name="connsiteY7" fmla="*/ 368999 h 442800"/>
              <a:gd name="connsiteX8" fmla="*/ 0 w 1876970"/>
              <a:gd name="connsiteY8" fmla="*/ 73801 h 44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6970" h="442800">
                <a:moveTo>
                  <a:pt x="0" y="73801"/>
                </a:moveTo>
                <a:cubicBezTo>
                  <a:pt x="0" y="33042"/>
                  <a:pt x="33042" y="0"/>
                  <a:pt x="73801" y="0"/>
                </a:cubicBezTo>
                <a:lnTo>
                  <a:pt x="1803169" y="0"/>
                </a:lnTo>
                <a:cubicBezTo>
                  <a:pt x="1843928" y="0"/>
                  <a:pt x="1876970" y="33042"/>
                  <a:pt x="1876970" y="73801"/>
                </a:cubicBezTo>
                <a:lnTo>
                  <a:pt x="1876970" y="368999"/>
                </a:lnTo>
                <a:cubicBezTo>
                  <a:pt x="1876970" y="409758"/>
                  <a:pt x="1843928" y="442800"/>
                  <a:pt x="1803169" y="442800"/>
                </a:cubicBezTo>
                <a:lnTo>
                  <a:pt x="73801" y="442800"/>
                </a:lnTo>
                <a:cubicBezTo>
                  <a:pt x="33042" y="442800"/>
                  <a:pt x="0" y="409758"/>
                  <a:pt x="0" y="368999"/>
                </a:cubicBezTo>
                <a:lnTo>
                  <a:pt x="0" y="73801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" tIns="36000" rIns="36000" bIns="36000" numCol="1" spcCol="1270" anchor="ctr" anchorCtr="0">
            <a:sp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1400" kern="1200" dirty="0"/>
              <a:t>参加サプライヤー</a:t>
            </a:r>
            <a:endParaRPr kumimoji="1" lang="en-US" altLang="ja-JP" sz="1400" kern="1200" dirty="0"/>
          </a:p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1400" dirty="0"/>
              <a:t>（</a:t>
            </a:r>
            <a:r>
              <a:rPr kumimoji="1" lang="en-US" altLang="ja-JP" sz="1400" dirty="0"/>
              <a:t>5</a:t>
            </a:r>
            <a:r>
              <a:rPr kumimoji="1" lang="ja-JP" altLang="en-US" sz="1400" dirty="0"/>
              <a:t>～</a:t>
            </a:r>
            <a:r>
              <a:rPr kumimoji="1" lang="en-US" altLang="ja-JP" sz="1400" dirty="0"/>
              <a:t>10</a:t>
            </a:r>
            <a:r>
              <a:rPr kumimoji="1" lang="ja-JP" altLang="en-US" sz="1400" dirty="0"/>
              <a:t>分間）</a:t>
            </a:r>
            <a:endParaRPr kumimoji="1" lang="ja-JP" altLang="en-US" sz="1400" kern="1200" dirty="0"/>
          </a:p>
        </p:txBody>
      </p:sp>
      <p:sp>
        <p:nvSpPr>
          <p:cNvPr id="44" name="四角形吹き出し 43"/>
          <p:cNvSpPr/>
          <p:nvPr/>
        </p:nvSpPr>
        <p:spPr>
          <a:xfrm>
            <a:off x="629034" y="2829017"/>
            <a:ext cx="2046323" cy="2333803"/>
          </a:xfrm>
          <a:prstGeom prst="wedgeRectCallout">
            <a:avLst>
              <a:gd name="adj1" fmla="val 89735"/>
              <a:gd name="adj2" fmla="val 26529"/>
            </a:avLst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lIns="72000" tIns="720000" rIns="72000" bIns="72000"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</a:rPr>
              <a:t>・会社紹介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</a:rPr>
              <a:t>　（成り立ち、得意分野等）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pPr algn="r"/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・取扱商品の紹介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  </a:t>
            </a:r>
            <a:r>
              <a:rPr kumimoji="1" lang="ja-JP" altLang="en-US" sz="1000" dirty="0">
                <a:solidFill>
                  <a:schemeClr val="tx1"/>
                </a:solidFill>
              </a:rPr>
              <a:t>（写真、商品名、期限等）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・具体な商品の紹介</a:t>
            </a:r>
          </a:p>
        </p:txBody>
      </p:sp>
      <p:sp>
        <p:nvSpPr>
          <p:cNvPr id="46" name="フリーフォーム 45"/>
          <p:cNvSpPr/>
          <p:nvPr/>
        </p:nvSpPr>
        <p:spPr>
          <a:xfrm>
            <a:off x="6957672" y="2802397"/>
            <a:ext cx="1894228" cy="266602"/>
          </a:xfrm>
          <a:custGeom>
            <a:avLst/>
            <a:gdLst>
              <a:gd name="connsiteX0" fmla="*/ 0 w 1876970"/>
              <a:gd name="connsiteY0" fmla="*/ 73801 h 442800"/>
              <a:gd name="connsiteX1" fmla="*/ 73801 w 1876970"/>
              <a:gd name="connsiteY1" fmla="*/ 0 h 442800"/>
              <a:gd name="connsiteX2" fmla="*/ 1803169 w 1876970"/>
              <a:gd name="connsiteY2" fmla="*/ 0 h 442800"/>
              <a:gd name="connsiteX3" fmla="*/ 1876970 w 1876970"/>
              <a:gd name="connsiteY3" fmla="*/ 73801 h 442800"/>
              <a:gd name="connsiteX4" fmla="*/ 1876970 w 1876970"/>
              <a:gd name="connsiteY4" fmla="*/ 368999 h 442800"/>
              <a:gd name="connsiteX5" fmla="*/ 1803169 w 1876970"/>
              <a:gd name="connsiteY5" fmla="*/ 442800 h 442800"/>
              <a:gd name="connsiteX6" fmla="*/ 73801 w 1876970"/>
              <a:gd name="connsiteY6" fmla="*/ 442800 h 442800"/>
              <a:gd name="connsiteX7" fmla="*/ 0 w 1876970"/>
              <a:gd name="connsiteY7" fmla="*/ 368999 h 442800"/>
              <a:gd name="connsiteX8" fmla="*/ 0 w 1876970"/>
              <a:gd name="connsiteY8" fmla="*/ 73801 h 44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6970" h="442800">
                <a:moveTo>
                  <a:pt x="0" y="73801"/>
                </a:moveTo>
                <a:cubicBezTo>
                  <a:pt x="0" y="33042"/>
                  <a:pt x="33042" y="0"/>
                  <a:pt x="73801" y="0"/>
                </a:cubicBezTo>
                <a:lnTo>
                  <a:pt x="1803169" y="0"/>
                </a:lnTo>
                <a:cubicBezTo>
                  <a:pt x="1843928" y="0"/>
                  <a:pt x="1876970" y="33042"/>
                  <a:pt x="1876970" y="73801"/>
                </a:cubicBezTo>
                <a:lnTo>
                  <a:pt x="1876970" y="368999"/>
                </a:lnTo>
                <a:cubicBezTo>
                  <a:pt x="1876970" y="409758"/>
                  <a:pt x="1843928" y="442800"/>
                  <a:pt x="1803169" y="442800"/>
                </a:cubicBezTo>
                <a:lnTo>
                  <a:pt x="73801" y="442800"/>
                </a:lnTo>
                <a:cubicBezTo>
                  <a:pt x="33042" y="442800"/>
                  <a:pt x="0" y="409758"/>
                  <a:pt x="0" y="368999"/>
                </a:cubicBezTo>
                <a:lnTo>
                  <a:pt x="0" y="73801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" tIns="36000" rIns="36000" bIns="36000" numCol="1" spcCol="1270" anchor="ctr" anchorCtr="0">
            <a:sp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1400" dirty="0"/>
              <a:t>進行役</a:t>
            </a:r>
            <a:endParaRPr kumimoji="1" lang="ja-JP" altLang="en-US" sz="1400" kern="1200" dirty="0"/>
          </a:p>
        </p:txBody>
      </p:sp>
      <p:sp>
        <p:nvSpPr>
          <p:cNvPr id="47" name="四角形吹き出し 46"/>
          <p:cNvSpPr/>
          <p:nvPr/>
        </p:nvSpPr>
        <p:spPr>
          <a:xfrm>
            <a:off x="6885917" y="2734669"/>
            <a:ext cx="2046323" cy="1529653"/>
          </a:xfrm>
          <a:prstGeom prst="wedgeRectCallout">
            <a:avLst>
              <a:gd name="adj1" fmla="val -99282"/>
              <a:gd name="adj2" fmla="val 82758"/>
            </a:avLst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lIns="72000" tIns="468000" rIns="72000" bIns="72000"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</a:rPr>
              <a:t>・司会進行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・現在の会社の状況等の掘り下げ、原因究明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 （どんな目標や願望、課題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 や悩みを抱えているか）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48" name="フリーフォーム 47"/>
          <p:cNvSpPr/>
          <p:nvPr/>
        </p:nvSpPr>
        <p:spPr>
          <a:xfrm>
            <a:off x="6957672" y="4730508"/>
            <a:ext cx="1894228" cy="537254"/>
          </a:xfrm>
          <a:custGeom>
            <a:avLst/>
            <a:gdLst>
              <a:gd name="connsiteX0" fmla="*/ 0 w 1876970"/>
              <a:gd name="connsiteY0" fmla="*/ 73801 h 442800"/>
              <a:gd name="connsiteX1" fmla="*/ 73801 w 1876970"/>
              <a:gd name="connsiteY1" fmla="*/ 0 h 442800"/>
              <a:gd name="connsiteX2" fmla="*/ 1803169 w 1876970"/>
              <a:gd name="connsiteY2" fmla="*/ 0 h 442800"/>
              <a:gd name="connsiteX3" fmla="*/ 1876970 w 1876970"/>
              <a:gd name="connsiteY3" fmla="*/ 73801 h 442800"/>
              <a:gd name="connsiteX4" fmla="*/ 1876970 w 1876970"/>
              <a:gd name="connsiteY4" fmla="*/ 368999 h 442800"/>
              <a:gd name="connsiteX5" fmla="*/ 1803169 w 1876970"/>
              <a:gd name="connsiteY5" fmla="*/ 442800 h 442800"/>
              <a:gd name="connsiteX6" fmla="*/ 73801 w 1876970"/>
              <a:gd name="connsiteY6" fmla="*/ 442800 h 442800"/>
              <a:gd name="connsiteX7" fmla="*/ 0 w 1876970"/>
              <a:gd name="connsiteY7" fmla="*/ 368999 h 442800"/>
              <a:gd name="connsiteX8" fmla="*/ 0 w 1876970"/>
              <a:gd name="connsiteY8" fmla="*/ 73801 h 44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6970" h="442800">
                <a:moveTo>
                  <a:pt x="0" y="73801"/>
                </a:moveTo>
                <a:cubicBezTo>
                  <a:pt x="0" y="33042"/>
                  <a:pt x="33042" y="0"/>
                  <a:pt x="73801" y="0"/>
                </a:cubicBezTo>
                <a:lnTo>
                  <a:pt x="1803169" y="0"/>
                </a:lnTo>
                <a:cubicBezTo>
                  <a:pt x="1843928" y="0"/>
                  <a:pt x="1876970" y="33042"/>
                  <a:pt x="1876970" y="73801"/>
                </a:cubicBezTo>
                <a:lnTo>
                  <a:pt x="1876970" y="368999"/>
                </a:lnTo>
                <a:cubicBezTo>
                  <a:pt x="1876970" y="409758"/>
                  <a:pt x="1843928" y="442800"/>
                  <a:pt x="1803169" y="442800"/>
                </a:cubicBezTo>
                <a:lnTo>
                  <a:pt x="73801" y="442800"/>
                </a:lnTo>
                <a:cubicBezTo>
                  <a:pt x="33042" y="442800"/>
                  <a:pt x="0" y="409758"/>
                  <a:pt x="0" y="368999"/>
                </a:cubicBezTo>
                <a:lnTo>
                  <a:pt x="0" y="73801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" tIns="36000" rIns="36000" bIns="36000" numCol="1" spcCol="1270" anchor="ctr" anchorCtr="0">
            <a:sp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1400" kern="1200" dirty="0"/>
              <a:t>商社（ｱﾄﾞﾊﾞｲｻﾞｰ）</a:t>
            </a:r>
            <a:endParaRPr kumimoji="1" lang="en-US" altLang="ja-JP" sz="1400" kern="1200" dirty="0"/>
          </a:p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1400" dirty="0"/>
              <a:t>（</a:t>
            </a:r>
            <a:r>
              <a:rPr kumimoji="1" lang="en-US" altLang="ja-JP" sz="1400" dirty="0"/>
              <a:t>20</a:t>
            </a:r>
            <a:r>
              <a:rPr kumimoji="1" lang="ja-JP" altLang="en-US" sz="1400" dirty="0"/>
              <a:t>～</a:t>
            </a:r>
            <a:r>
              <a:rPr kumimoji="1" lang="en-US" altLang="ja-JP" sz="1400" dirty="0"/>
              <a:t>25</a:t>
            </a:r>
            <a:r>
              <a:rPr kumimoji="1" lang="ja-JP" altLang="en-US" sz="1400" dirty="0"/>
              <a:t>分間）</a:t>
            </a:r>
            <a:endParaRPr kumimoji="1" lang="ja-JP" altLang="en-US" sz="1400" kern="1200" dirty="0"/>
          </a:p>
        </p:txBody>
      </p:sp>
      <p:sp>
        <p:nvSpPr>
          <p:cNvPr id="49" name="四角形吹き出し 48"/>
          <p:cNvSpPr/>
          <p:nvPr/>
        </p:nvSpPr>
        <p:spPr>
          <a:xfrm>
            <a:off x="6885917" y="4654518"/>
            <a:ext cx="2046323" cy="1876952"/>
          </a:xfrm>
          <a:prstGeom prst="wedgeRectCallout">
            <a:avLst>
              <a:gd name="adj1" fmla="val -95987"/>
              <a:gd name="adj2" fmla="val -23052"/>
            </a:avLst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lIns="72000" tIns="720000" rIns="72000" bIns="72000" rtlCol="0" anchor="t" anchorCtr="0">
            <a:spAutoFit/>
          </a:bodyPr>
          <a:lstStyle/>
          <a:p>
            <a:r>
              <a:rPr kumimoji="1" lang="ja-JP" altLang="en-US" sz="1400" dirty="0">
                <a:solidFill>
                  <a:schemeClr val="tx1"/>
                </a:solidFill>
              </a:rPr>
              <a:t>・意見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・アドバイス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</a:rPr>
              <a:t>　（他の成功事例や失敗事例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</a:rPr>
              <a:t>　　を紹介し、課題解決のた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</a:rPr>
              <a:t>　　めの糸口を提示する）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0" name="フリーフォーム 49"/>
          <p:cNvSpPr/>
          <p:nvPr/>
        </p:nvSpPr>
        <p:spPr>
          <a:xfrm>
            <a:off x="761551" y="5721548"/>
            <a:ext cx="1894228" cy="535907"/>
          </a:xfrm>
          <a:custGeom>
            <a:avLst/>
            <a:gdLst>
              <a:gd name="connsiteX0" fmla="*/ 0 w 1876970"/>
              <a:gd name="connsiteY0" fmla="*/ 73801 h 442800"/>
              <a:gd name="connsiteX1" fmla="*/ 73801 w 1876970"/>
              <a:gd name="connsiteY1" fmla="*/ 0 h 442800"/>
              <a:gd name="connsiteX2" fmla="*/ 1803169 w 1876970"/>
              <a:gd name="connsiteY2" fmla="*/ 0 h 442800"/>
              <a:gd name="connsiteX3" fmla="*/ 1876970 w 1876970"/>
              <a:gd name="connsiteY3" fmla="*/ 73801 h 442800"/>
              <a:gd name="connsiteX4" fmla="*/ 1876970 w 1876970"/>
              <a:gd name="connsiteY4" fmla="*/ 368999 h 442800"/>
              <a:gd name="connsiteX5" fmla="*/ 1803169 w 1876970"/>
              <a:gd name="connsiteY5" fmla="*/ 442800 h 442800"/>
              <a:gd name="connsiteX6" fmla="*/ 73801 w 1876970"/>
              <a:gd name="connsiteY6" fmla="*/ 442800 h 442800"/>
              <a:gd name="connsiteX7" fmla="*/ 0 w 1876970"/>
              <a:gd name="connsiteY7" fmla="*/ 368999 h 442800"/>
              <a:gd name="connsiteX8" fmla="*/ 0 w 1876970"/>
              <a:gd name="connsiteY8" fmla="*/ 73801 h 44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6970" h="442800">
                <a:moveTo>
                  <a:pt x="0" y="73801"/>
                </a:moveTo>
                <a:cubicBezTo>
                  <a:pt x="0" y="33042"/>
                  <a:pt x="33042" y="0"/>
                  <a:pt x="73801" y="0"/>
                </a:cubicBezTo>
                <a:lnTo>
                  <a:pt x="1803169" y="0"/>
                </a:lnTo>
                <a:cubicBezTo>
                  <a:pt x="1843928" y="0"/>
                  <a:pt x="1876970" y="33042"/>
                  <a:pt x="1876970" y="73801"/>
                </a:cubicBezTo>
                <a:lnTo>
                  <a:pt x="1876970" y="368999"/>
                </a:lnTo>
                <a:cubicBezTo>
                  <a:pt x="1876970" y="409758"/>
                  <a:pt x="1843928" y="442800"/>
                  <a:pt x="1803169" y="442800"/>
                </a:cubicBezTo>
                <a:lnTo>
                  <a:pt x="73801" y="442800"/>
                </a:lnTo>
                <a:cubicBezTo>
                  <a:pt x="33042" y="442800"/>
                  <a:pt x="0" y="409758"/>
                  <a:pt x="0" y="368999"/>
                </a:cubicBezTo>
                <a:lnTo>
                  <a:pt x="0" y="73801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" tIns="36000" rIns="36000" bIns="36000" numCol="1" spcCol="1270" anchor="ctr" anchorCtr="0">
            <a:sp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1400" kern="1200" dirty="0"/>
              <a:t>オンライン視聴者</a:t>
            </a:r>
            <a:endParaRPr kumimoji="1" lang="en-US" altLang="ja-JP" sz="1400" kern="1200" dirty="0"/>
          </a:p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1400" kern="1200" dirty="0"/>
              <a:t>（他のｻﾌﾟﾗｲﾔｰ等）</a:t>
            </a:r>
            <a:endParaRPr kumimoji="1" lang="en-US" altLang="ja-JP" sz="1400" kern="12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764831" y="6316027"/>
            <a:ext cx="47286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※</a:t>
            </a:r>
            <a:r>
              <a:rPr kumimoji="1" lang="ja-JP" altLang="en-US" sz="1050" dirty="0"/>
              <a:t>海外バイヤーの参加はありませんが、商社から海外バイヤー</a:t>
            </a:r>
            <a:endParaRPr kumimoji="1" lang="en-US" altLang="ja-JP" sz="1050" dirty="0"/>
          </a:p>
          <a:p>
            <a:r>
              <a:rPr kumimoji="1" lang="ja-JP" altLang="en-US" sz="1050" dirty="0"/>
              <a:t>　目線でのアドバイス等を行います。</a:t>
            </a:r>
          </a:p>
        </p:txBody>
      </p:sp>
    </p:spTree>
    <p:extLst>
      <p:ext uri="{BB962C8B-B14F-4D97-AF65-F5344CB8AC3E}">
        <p14:creationId xmlns:p14="http://schemas.microsoft.com/office/powerpoint/2010/main" val="2180951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248</Words>
  <Application>Microsoft Office PowerPoint</Application>
  <PresentationFormat>画面に合わせる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大阪港 食の輸出商談会に向けた事前勉強会の「求評会」イメージ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2026-06-15T00:28:22Z</dcterms:created>
  <dcterms:modified xsi:type="dcterms:W3CDTF">2026-06-15T00:31:38Z</dcterms:modified>
</cp:coreProperties>
</file>