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4"/>
  </p:notesMasterIdLst>
  <p:sldIdLst>
    <p:sldId id="734" r:id="rId2"/>
    <p:sldId id="735" r:id="rId3"/>
    <p:sldId id="477" r:id="rId4"/>
    <p:sldId id="585" r:id="rId5"/>
    <p:sldId id="736" r:id="rId6"/>
    <p:sldId id="737" r:id="rId7"/>
    <p:sldId id="738" r:id="rId8"/>
    <p:sldId id="739" r:id="rId9"/>
    <p:sldId id="740" r:id="rId10"/>
    <p:sldId id="741" r:id="rId11"/>
    <p:sldId id="742" r:id="rId12"/>
    <p:sldId id="743" r:id="rId13"/>
    <p:sldId id="744" r:id="rId14"/>
    <p:sldId id="695" r:id="rId15"/>
    <p:sldId id="696" r:id="rId16"/>
    <p:sldId id="697" r:id="rId17"/>
    <p:sldId id="698" r:id="rId18"/>
    <p:sldId id="699" r:id="rId19"/>
    <p:sldId id="700" r:id="rId20"/>
    <p:sldId id="701" r:id="rId21"/>
    <p:sldId id="702" r:id="rId22"/>
    <p:sldId id="703" r:id="rId23"/>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94065" autoAdjust="0"/>
  </p:normalViewPr>
  <p:slideViewPr>
    <p:cSldViewPr snapToGrid="0">
      <p:cViewPr varScale="1">
        <p:scale>
          <a:sx n="70" d="100"/>
          <a:sy n="70" d="100"/>
        </p:scale>
        <p:origin x="43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125" y="1328738"/>
            <a:ext cx="6376988" cy="3587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a:t>
            </a:fld>
            <a:endParaRPr kumimoji="1" lang="ja-JP" altLang="en-US"/>
          </a:p>
        </p:txBody>
      </p:sp>
    </p:spTree>
    <p:extLst>
      <p:ext uri="{BB962C8B-B14F-4D97-AF65-F5344CB8AC3E}">
        <p14:creationId xmlns:p14="http://schemas.microsoft.com/office/powerpoint/2010/main" val="11244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13</a:t>
            </a:fld>
            <a:endParaRPr kumimoji="1" lang="ja-JP" altLang="en-US"/>
          </a:p>
        </p:txBody>
      </p:sp>
    </p:spTree>
    <p:extLst>
      <p:ext uri="{BB962C8B-B14F-4D97-AF65-F5344CB8AC3E}">
        <p14:creationId xmlns:p14="http://schemas.microsoft.com/office/powerpoint/2010/main" val="286219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14</a:t>
            </a:fld>
            <a:endParaRPr kumimoji="1" lang="ja-JP" altLang="en-US" dirty="0"/>
          </a:p>
        </p:txBody>
      </p:sp>
    </p:spTree>
    <p:extLst>
      <p:ext uri="{BB962C8B-B14F-4D97-AF65-F5344CB8AC3E}">
        <p14:creationId xmlns:p14="http://schemas.microsoft.com/office/powerpoint/2010/main" val="353909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16</a:t>
            </a:fld>
            <a:endParaRPr kumimoji="1" lang="ja-JP" altLang="en-US"/>
          </a:p>
        </p:txBody>
      </p:sp>
    </p:spTree>
    <p:extLst>
      <p:ext uri="{BB962C8B-B14F-4D97-AF65-F5344CB8AC3E}">
        <p14:creationId xmlns:p14="http://schemas.microsoft.com/office/powerpoint/2010/main" val="100673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17</a:t>
            </a:fld>
            <a:endParaRPr kumimoji="1" lang="ja-JP" altLang="en-US"/>
          </a:p>
        </p:txBody>
      </p:sp>
    </p:spTree>
    <p:extLst>
      <p:ext uri="{BB962C8B-B14F-4D97-AF65-F5344CB8AC3E}">
        <p14:creationId xmlns:p14="http://schemas.microsoft.com/office/powerpoint/2010/main" val="287025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18</a:t>
            </a:fld>
            <a:endParaRPr kumimoji="1" lang="ja-JP" altLang="en-US"/>
          </a:p>
        </p:txBody>
      </p:sp>
    </p:spTree>
    <p:extLst>
      <p:ext uri="{BB962C8B-B14F-4D97-AF65-F5344CB8AC3E}">
        <p14:creationId xmlns:p14="http://schemas.microsoft.com/office/powerpoint/2010/main" val="55337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20</a:t>
            </a:fld>
            <a:endParaRPr kumimoji="1" lang="ja-JP" altLang="en-US"/>
          </a:p>
        </p:txBody>
      </p:sp>
    </p:spTree>
    <p:extLst>
      <p:ext uri="{BB962C8B-B14F-4D97-AF65-F5344CB8AC3E}">
        <p14:creationId xmlns:p14="http://schemas.microsoft.com/office/powerpoint/2010/main" val="373968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a:t>
            </a:fld>
            <a:endParaRPr kumimoji="1" lang="ja-JP" altLang="en-US"/>
          </a:p>
        </p:txBody>
      </p:sp>
    </p:spTree>
    <p:extLst>
      <p:ext uri="{BB962C8B-B14F-4D97-AF65-F5344CB8AC3E}">
        <p14:creationId xmlns:p14="http://schemas.microsoft.com/office/powerpoint/2010/main" val="57123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7013"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5</a:t>
            </a:fld>
            <a:endParaRPr kumimoji="1" lang="ja-JP" altLang="en-US" dirty="0"/>
          </a:p>
        </p:txBody>
      </p:sp>
    </p:spTree>
    <p:extLst>
      <p:ext uri="{BB962C8B-B14F-4D97-AF65-F5344CB8AC3E}">
        <p14:creationId xmlns:p14="http://schemas.microsoft.com/office/powerpoint/2010/main" val="167498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6</a:t>
            </a:fld>
            <a:endParaRPr kumimoji="1" lang="ja-JP" altLang="en-US"/>
          </a:p>
        </p:txBody>
      </p:sp>
    </p:spTree>
    <p:extLst>
      <p:ext uri="{BB962C8B-B14F-4D97-AF65-F5344CB8AC3E}">
        <p14:creationId xmlns:p14="http://schemas.microsoft.com/office/powerpoint/2010/main" val="288147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7013"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7</a:t>
            </a:fld>
            <a:endParaRPr kumimoji="1" lang="ja-JP" altLang="en-US" dirty="0"/>
          </a:p>
        </p:txBody>
      </p:sp>
    </p:spTree>
    <p:extLst>
      <p:ext uri="{BB962C8B-B14F-4D97-AF65-F5344CB8AC3E}">
        <p14:creationId xmlns:p14="http://schemas.microsoft.com/office/powerpoint/2010/main" val="207916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7013"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8</a:t>
            </a:fld>
            <a:endParaRPr kumimoji="1" lang="ja-JP" altLang="en-US" dirty="0"/>
          </a:p>
        </p:txBody>
      </p:sp>
    </p:spTree>
    <p:extLst>
      <p:ext uri="{BB962C8B-B14F-4D97-AF65-F5344CB8AC3E}">
        <p14:creationId xmlns:p14="http://schemas.microsoft.com/office/powerpoint/2010/main" val="193720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9</a:t>
            </a:fld>
            <a:endParaRPr kumimoji="1" lang="ja-JP" altLang="en-US"/>
          </a:p>
        </p:txBody>
      </p:sp>
    </p:spTree>
    <p:extLst>
      <p:ext uri="{BB962C8B-B14F-4D97-AF65-F5344CB8AC3E}">
        <p14:creationId xmlns:p14="http://schemas.microsoft.com/office/powerpoint/2010/main" val="159782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10</a:t>
            </a:fld>
            <a:endParaRPr kumimoji="1" lang="ja-JP" altLang="en-US"/>
          </a:p>
        </p:txBody>
      </p:sp>
    </p:spTree>
    <p:extLst>
      <p:ext uri="{BB962C8B-B14F-4D97-AF65-F5344CB8AC3E}">
        <p14:creationId xmlns:p14="http://schemas.microsoft.com/office/powerpoint/2010/main" val="356111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BA2E95C-A3BD-4D9C-BF79-AFA07D554CFA}" type="slidenum">
              <a:rPr kumimoji="1" lang="ja-JP" altLang="en-US" smtClean="0"/>
              <a:pPr/>
              <a:t>12</a:t>
            </a:fld>
            <a:endParaRPr kumimoji="1" lang="ja-JP" altLang="en-US"/>
          </a:p>
        </p:txBody>
      </p:sp>
    </p:spTree>
    <p:extLst>
      <p:ext uri="{BB962C8B-B14F-4D97-AF65-F5344CB8AC3E}">
        <p14:creationId xmlns:p14="http://schemas.microsoft.com/office/powerpoint/2010/main" val="132322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39E7A7-7472-401B-A320-8CD29D6436E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17126E-083C-4D7F-8705-205B382F77B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224AB2-D4DB-4C47-999B-7C0C3D780120}"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F54B2F-49D8-4658-968B-9C362125E69B}"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8660D92-084B-4699-BDD3-F36A5C2F8E6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01EB98-F74E-4D11-B925-9D9E1FE556CE}"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B48641-30FA-4608-B8AD-A95C9E21862D}"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8B55AF1-B017-4477-93E1-7CA88DBCD2D3}"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65554-6777-48E1-ACB0-B49D08C9E18F}"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F6FC6C6-3BAC-45E6-BE61-F5CE0C2291F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2F9C2A-49E8-425E-A454-15AD7857569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02835-E2EA-4E12-8160-AB0B41D1B097}"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emf"/><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jp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emf"/></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223724" y="3140609"/>
            <a:ext cx="7992888" cy="0"/>
          </a:xfrm>
          <a:prstGeom prst="line">
            <a:avLst/>
          </a:prstGeom>
          <a:ln w="38100">
            <a:solidFill>
              <a:schemeClr val="accent5"/>
            </a:solidFill>
          </a:ln>
        </p:spPr>
        <p:style>
          <a:lnRef idx="3">
            <a:schemeClr val="accent2"/>
          </a:lnRef>
          <a:fillRef idx="0">
            <a:schemeClr val="accent2"/>
          </a:fillRef>
          <a:effectRef idx="2">
            <a:schemeClr val="accent2"/>
          </a:effectRef>
          <a:fontRef idx="minor">
            <a:schemeClr val="tx1"/>
          </a:fontRef>
        </p:style>
      </p:cxnSp>
      <p:sp>
        <p:nvSpPr>
          <p:cNvPr id="10" name="正方形/長方形 9"/>
          <p:cNvSpPr/>
          <p:nvPr/>
        </p:nvSpPr>
        <p:spPr>
          <a:xfrm>
            <a:off x="4310007" y="2617389"/>
            <a:ext cx="3793026" cy="523220"/>
          </a:xfrm>
          <a:prstGeom prst="rect">
            <a:avLst/>
          </a:prstGeom>
        </p:spPr>
        <p:txBody>
          <a:bodyPr wrap="none">
            <a:spAutoFit/>
          </a:bodyPr>
          <a:lstStyle/>
          <a:p>
            <a:pPr algn="ctr"/>
            <a:r>
              <a:rPr lang="ja-JP" altLang="en-US" sz="2800" dirty="0">
                <a:latin typeface="Meiryo UI" panose="020B0604030504040204" pitchFamily="50" charset="-128"/>
                <a:ea typeface="Meiryo UI" panose="020B0604030504040204" pitchFamily="50" charset="-128"/>
              </a:rPr>
              <a:t>大阪の改革</a:t>
            </a:r>
            <a:r>
              <a:rPr lang="ja-JP" altLang="en-US" sz="2800" dirty="0" smtClean="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エリア</a:t>
            </a:r>
            <a:r>
              <a:rPr lang="ja-JP" altLang="en-US" sz="2800" dirty="0" smtClean="0">
                <a:latin typeface="Meiryo UI" panose="020B0604030504040204" pitchFamily="50" charset="-128"/>
                <a:ea typeface="Meiryo UI" panose="020B0604030504040204" pitchFamily="50" charset="-128"/>
              </a:rPr>
              <a:t>編）</a:t>
            </a:r>
            <a:endParaRPr lang="en-US" altLang="ja-JP" sz="2800"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3915912" y="5338951"/>
            <a:ext cx="4608512" cy="1026008"/>
          </a:xfrm>
          <a:prstGeom prst="rect">
            <a:avLst/>
          </a:prstGeom>
        </p:spPr>
        <p:txBody>
          <a:bodyPr vert="horz" lIns="36000" tIns="36000" rIns="36000" bIns="36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latin typeface="Meiryo UI" panose="020B0604030504040204" pitchFamily="50" charset="-128"/>
                <a:ea typeface="Meiryo UI" panose="020B0604030504040204" pitchFamily="50" charset="-128"/>
              </a:rPr>
              <a:t>2018</a:t>
            </a:r>
            <a:r>
              <a:rPr lang="ja-JP" altLang="en-US" sz="3200" dirty="0">
                <a:latin typeface="Meiryo UI" panose="020B0604030504040204" pitchFamily="50" charset="-128"/>
                <a:ea typeface="Meiryo UI" panose="020B0604030504040204" pitchFamily="50" charset="-128"/>
              </a:rPr>
              <a:t>年</a:t>
            </a:r>
            <a:r>
              <a:rPr lang="en-US" altLang="ja-JP" sz="3200" dirty="0">
                <a:latin typeface="Meiryo UI" panose="020B0604030504040204" pitchFamily="50" charset="-128"/>
                <a:ea typeface="Meiryo UI" panose="020B0604030504040204" pitchFamily="50" charset="-128"/>
              </a:rPr>
              <a:t>12</a:t>
            </a:r>
            <a:r>
              <a:rPr lang="ja-JP" altLang="en-US" sz="3200" dirty="0">
                <a:latin typeface="Meiryo UI" panose="020B0604030504040204" pitchFamily="50" charset="-128"/>
                <a:ea typeface="Meiryo UI" panose="020B0604030504040204" pitchFamily="50" charset="-128"/>
              </a:rPr>
              <a:t>月</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大阪府・大阪市</a:t>
            </a:r>
            <a:endParaRPr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4715299" y="3179219"/>
            <a:ext cx="2823209" cy="461665"/>
          </a:xfrm>
          <a:prstGeom prst="rect">
            <a:avLst/>
          </a:prstGeom>
        </p:spPr>
        <p:txBody>
          <a:bodyPr wrap="none">
            <a:spAutoFit/>
          </a:bodyPr>
          <a:lstStyle/>
          <a:p>
            <a:pPr algn="ct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「これからの大阪」</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150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１．大阪駅周辺　②</a:t>
            </a:r>
            <a:r>
              <a:rPr lang="en-US" altLang="ja-JP" sz="2000" b="1" dirty="0">
                <a:solidFill>
                  <a:schemeClr val="bg1"/>
                </a:solidFill>
                <a:latin typeface="ＭＳ ゴシック" pitchFamily="49" charset="-128"/>
                <a:ea typeface="ＭＳ ゴシック" pitchFamily="49" charset="-128"/>
              </a:rPr>
              <a:t> </a:t>
            </a:r>
            <a:r>
              <a:rPr lang="ja-JP" altLang="en-US" sz="2000" b="1" dirty="0">
                <a:solidFill>
                  <a:schemeClr val="bg1"/>
                </a:solidFill>
                <a:latin typeface="ＭＳ ゴシック" pitchFamily="49" charset="-128"/>
                <a:ea typeface="ＭＳ ゴシック" pitchFamily="49" charset="-128"/>
              </a:rPr>
              <a:t>エリアマネジメント</a:t>
            </a:r>
            <a:endParaRPr lang="en-US" altLang="ja-JP" sz="2000" b="1" dirty="0">
              <a:solidFill>
                <a:schemeClr val="bg1"/>
              </a:solidFill>
              <a:latin typeface="ＭＳ ゴシック" pitchFamily="49" charset="-128"/>
              <a:ea typeface="ＭＳ ゴシック" pitchFamily="49" charset="-128"/>
            </a:endParaRPr>
          </a:p>
        </p:txBody>
      </p:sp>
      <p:sp>
        <p:nvSpPr>
          <p:cNvPr id="25" name="角丸四角形 24"/>
          <p:cNvSpPr/>
          <p:nvPr/>
        </p:nvSpPr>
        <p:spPr>
          <a:xfrm>
            <a:off x="1337471" y="620690"/>
            <a:ext cx="9684000" cy="1152127"/>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ja-JP" altLang="en-US" sz="1600" dirty="0">
                <a:solidFill>
                  <a:schemeClr val="tx1"/>
                </a:solidFill>
              </a:rPr>
              <a:t>＜めざす姿＞</a:t>
            </a:r>
            <a:endParaRPr lang="en-US" altLang="ja-JP" sz="1600" dirty="0">
              <a:solidFill>
                <a:schemeClr val="tx1"/>
              </a:solidFill>
            </a:endParaRPr>
          </a:p>
          <a:p>
            <a:pPr marL="265113" indent="-265113"/>
            <a:r>
              <a:rPr lang="ja-JP" altLang="en-US" sz="1600" dirty="0">
                <a:solidFill>
                  <a:schemeClr val="tx1"/>
                </a:solidFill>
                <a:latin typeface="ＭＳ Ｐ明朝" pitchFamily="18" charset="-128"/>
                <a:ea typeface="ＭＳ Ｐ明朝" pitchFamily="18" charset="-128"/>
              </a:rPr>
              <a:t>　・グランフロント大阪に「大阪版ＢＩＤ</a:t>
            </a:r>
            <a:r>
              <a:rPr lang="ja-JP" altLang="en-US" sz="1600" dirty="0" smtClean="0">
                <a:solidFill>
                  <a:schemeClr val="tx1"/>
                </a:solidFill>
                <a:latin typeface="ＭＳ Ｐ明朝" pitchFamily="18" charset="-128"/>
                <a:ea typeface="ＭＳ Ｐ明朝" pitchFamily="18" charset="-128"/>
              </a:rPr>
              <a:t>制度」</a:t>
            </a:r>
            <a:r>
              <a:rPr lang="ja-JP" altLang="en-US" sz="1600" dirty="0">
                <a:solidFill>
                  <a:schemeClr val="tx1"/>
                </a:solidFill>
                <a:latin typeface="ＭＳ Ｐ明朝" pitchFamily="18" charset="-128"/>
                <a:ea typeface="ＭＳ Ｐ明朝" pitchFamily="18" charset="-128"/>
              </a:rPr>
              <a:t>を適用して民間の創意工夫による</a:t>
            </a:r>
            <a:r>
              <a:rPr lang="ja-JP" altLang="en-US" sz="1600" dirty="0" smtClean="0">
                <a:solidFill>
                  <a:schemeClr val="tx1"/>
                </a:solidFill>
                <a:latin typeface="ＭＳ Ｐ明朝" pitchFamily="18" charset="-128"/>
                <a:ea typeface="ＭＳ Ｐ明朝" pitchFamily="18" charset="-128"/>
              </a:rPr>
              <a:t>エリアマネジメントを促進する</a:t>
            </a:r>
            <a:r>
              <a:rPr lang="ja-JP" altLang="en-US" sz="1600" dirty="0">
                <a:solidFill>
                  <a:schemeClr val="tx1"/>
                </a:solidFill>
                <a:latin typeface="ＭＳ Ｐ明朝" pitchFamily="18" charset="-128"/>
                <a:ea typeface="ＭＳ Ｐ明朝" pitchFamily="18" charset="-128"/>
              </a:rPr>
              <a:t>ことで</a:t>
            </a:r>
            <a:r>
              <a:rPr lang="ja-JP" altLang="en-US" sz="1600" dirty="0" smtClean="0">
                <a:solidFill>
                  <a:schemeClr val="tx1"/>
                </a:solidFill>
                <a:latin typeface="ＭＳ Ｐ明朝" pitchFamily="18" charset="-128"/>
                <a:ea typeface="ＭＳ Ｐ明朝" pitchFamily="18" charset="-128"/>
              </a:rPr>
              <a:t>、</a:t>
            </a:r>
            <a:r>
              <a:rPr lang="ja-JP" altLang="en-US" sz="1600" dirty="0">
                <a:solidFill>
                  <a:schemeClr val="tx1"/>
                </a:solidFill>
                <a:latin typeface="ＭＳ Ｐ明朝" pitchFamily="18" charset="-128"/>
                <a:ea typeface="ＭＳ Ｐ明朝" pitchFamily="18" charset="-128"/>
              </a:rPr>
              <a:t>質の高い公共的空間を創出し、まちの魅力をより一層向上</a:t>
            </a:r>
            <a:r>
              <a:rPr lang="ja-JP" altLang="en-US" sz="1600" dirty="0" smtClean="0">
                <a:solidFill>
                  <a:schemeClr val="tx1"/>
                </a:solidFill>
                <a:latin typeface="ＭＳ Ｐ明朝" pitchFamily="18" charset="-128"/>
                <a:ea typeface="ＭＳ Ｐ明朝" pitchFamily="18" charset="-128"/>
              </a:rPr>
              <a:t>。</a:t>
            </a:r>
            <a:endParaRPr lang="en-US" altLang="ja-JP" sz="1600" strike="sngStrike" dirty="0">
              <a:solidFill>
                <a:schemeClr val="tx1"/>
              </a:solidFill>
              <a:latin typeface="ＭＳ Ｐ明朝" pitchFamily="18" charset="-128"/>
              <a:ea typeface="ＭＳ Ｐ明朝" pitchFamily="18" charset="-128"/>
            </a:endParaRPr>
          </a:p>
          <a:p>
            <a:pPr marL="265113" indent="-265113"/>
            <a:r>
              <a:rPr lang="ja-JP" altLang="en-US" sz="1600" dirty="0">
                <a:solidFill>
                  <a:schemeClr val="tx1"/>
                </a:solidFill>
                <a:latin typeface="ＭＳ Ｐ明朝" pitchFamily="18" charset="-128"/>
                <a:ea typeface="ＭＳ Ｐ明朝" pitchFamily="18" charset="-128"/>
              </a:rPr>
              <a:t>　・将来的にはグランフロント大阪</a:t>
            </a:r>
            <a:r>
              <a:rPr lang="ja-JP" altLang="en-US" sz="1600" dirty="0" smtClean="0">
                <a:solidFill>
                  <a:schemeClr val="tx1"/>
                </a:solidFill>
                <a:latin typeface="ＭＳ Ｐ明朝" pitchFamily="18" charset="-128"/>
                <a:ea typeface="ＭＳ Ｐ明朝" pitchFamily="18" charset="-128"/>
              </a:rPr>
              <a:t>以外</a:t>
            </a:r>
            <a:r>
              <a:rPr lang="ja-JP" altLang="en-US" sz="1600" dirty="0">
                <a:solidFill>
                  <a:schemeClr val="tx1"/>
                </a:solidFill>
                <a:latin typeface="ＭＳ Ｐ明朝" pitchFamily="18" charset="-128"/>
                <a:ea typeface="ＭＳ Ｐ明朝" pitchFamily="18" charset="-128"/>
              </a:rPr>
              <a:t>の地域</a:t>
            </a:r>
            <a:r>
              <a:rPr lang="ja-JP" altLang="en-US" sz="1600" dirty="0" smtClean="0">
                <a:solidFill>
                  <a:schemeClr val="tx1"/>
                </a:solidFill>
                <a:latin typeface="ＭＳ Ｐ明朝" pitchFamily="18" charset="-128"/>
                <a:ea typeface="ＭＳ Ｐ明朝" pitchFamily="18" charset="-128"/>
              </a:rPr>
              <a:t>への適用を</a:t>
            </a:r>
            <a:r>
              <a:rPr lang="ja-JP" altLang="en-US" sz="1600" dirty="0">
                <a:solidFill>
                  <a:schemeClr val="tx1"/>
                </a:solidFill>
                <a:latin typeface="ＭＳ Ｐ明朝" pitchFamily="18" charset="-128"/>
                <a:ea typeface="ＭＳ Ｐ明朝" pitchFamily="18" charset="-128"/>
              </a:rPr>
              <a:t>めざす。</a:t>
            </a:r>
          </a:p>
        </p:txBody>
      </p:sp>
      <p:sp>
        <p:nvSpPr>
          <p:cNvPr id="31" name="正方形/長方形 30"/>
          <p:cNvSpPr/>
          <p:nvPr/>
        </p:nvSpPr>
        <p:spPr>
          <a:xfrm>
            <a:off x="1354519" y="1899150"/>
            <a:ext cx="9666952" cy="37680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endParaRPr>
          </a:p>
          <a:p>
            <a:endParaRPr lang="en-US" altLang="ja-JP" sz="1200" dirty="0">
              <a:solidFill>
                <a:schemeClr val="tx1"/>
              </a:solidFill>
            </a:endParaRPr>
          </a:p>
        </p:txBody>
      </p:sp>
      <p:sp>
        <p:nvSpPr>
          <p:cNvPr id="15" name="正方形/長方形 14"/>
          <p:cNvSpPr/>
          <p:nvPr/>
        </p:nvSpPr>
        <p:spPr>
          <a:xfrm>
            <a:off x="1354519" y="6018919"/>
            <a:ext cx="9666952" cy="79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endParaRPr lang="en-US" altLang="ja-JP" sz="1200" dirty="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・先導的な</a:t>
            </a:r>
            <a:r>
              <a:rPr lang="en-US" altLang="ja-JP" sz="1200" dirty="0" smtClean="0">
                <a:solidFill>
                  <a:schemeClr val="tx1"/>
                </a:solidFill>
                <a:latin typeface="ＭＳ Ｐ明朝" panose="02020600040205080304" pitchFamily="18" charset="-128"/>
                <a:ea typeface="ＭＳ Ｐ明朝" panose="02020600040205080304" pitchFamily="18" charset="-128"/>
              </a:rPr>
              <a:t>BID</a:t>
            </a:r>
            <a:r>
              <a:rPr lang="ja-JP" altLang="en-US" sz="1200" dirty="0" smtClean="0">
                <a:solidFill>
                  <a:schemeClr val="tx1"/>
                </a:solidFill>
                <a:latin typeface="ＭＳ Ｐ明朝" panose="02020600040205080304" pitchFamily="18" charset="-128"/>
                <a:ea typeface="ＭＳ Ｐ明朝" panose="02020600040205080304" pitchFamily="18" charset="-128"/>
              </a:rPr>
              <a:t>地区の実績を積み上げつつ、現行法の税制面の課題</a:t>
            </a:r>
            <a:r>
              <a:rPr lang="ja-JP" altLang="en-US" sz="1200" dirty="0">
                <a:solidFill>
                  <a:schemeClr val="tx1"/>
                </a:solidFill>
                <a:latin typeface="ＭＳ Ｐ明朝" panose="02020600040205080304" pitchFamily="18" charset="-128"/>
                <a:ea typeface="ＭＳ Ｐ明朝" panose="02020600040205080304" pitchFamily="18" charset="-128"/>
              </a:rPr>
              <a:t>等</a:t>
            </a:r>
            <a:r>
              <a:rPr lang="ja-JP" altLang="en-US" sz="1200" dirty="0" smtClean="0">
                <a:solidFill>
                  <a:schemeClr val="tx1"/>
                </a:solidFill>
                <a:latin typeface="ＭＳ Ｐ明朝" panose="02020600040205080304" pitchFamily="18" charset="-128"/>
                <a:ea typeface="ＭＳ Ｐ明朝" panose="02020600040205080304" pitchFamily="18" charset="-128"/>
              </a:rPr>
              <a:t>の改善に向け取り組むとともに、将来的にはグランフロント</a:t>
            </a:r>
            <a:r>
              <a:rPr lang="ja-JP" altLang="en-US" sz="1200" dirty="0">
                <a:solidFill>
                  <a:schemeClr val="tx1"/>
                </a:solidFill>
                <a:latin typeface="ＭＳ Ｐ明朝" panose="02020600040205080304" pitchFamily="18" charset="-128"/>
                <a:ea typeface="ＭＳ Ｐ明朝" panose="02020600040205080304" pitchFamily="18" charset="-128"/>
              </a:rPr>
              <a:t>大阪</a:t>
            </a:r>
            <a:r>
              <a:rPr lang="ja-JP" altLang="en-US" sz="1200" dirty="0" smtClean="0">
                <a:solidFill>
                  <a:schemeClr val="tx1"/>
                </a:solidFill>
                <a:latin typeface="ＭＳ Ｐ明朝" panose="02020600040205080304" pitchFamily="18" charset="-128"/>
                <a:ea typeface="ＭＳ Ｐ明朝" panose="02020600040205080304" pitchFamily="18" charset="-128"/>
              </a:rPr>
              <a:t>以外</a:t>
            </a:r>
            <a:r>
              <a:rPr lang="ja-JP" altLang="en-US" sz="1200" dirty="0">
                <a:solidFill>
                  <a:schemeClr val="tx1"/>
                </a:solidFill>
                <a:latin typeface="ＭＳ Ｐ明朝" panose="02020600040205080304" pitchFamily="18" charset="-128"/>
                <a:ea typeface="ＭＳ Ｐ明朝" panose="02020600040205080304" pitchFamily="18" charset="-128"/>
              </a:rPr>
              <a:t>の地域</a:t>
            </a:r>
            <a:r>
              <a:rPr lang="ja-JP" altLang="en-US" sz="1200" dirty="0" smtClean="0">
                <a:solidFill>
                  <a:schemeClr val="tx1"/>
                </a:solidFill>
                <a:latin typeface="ＭＳ Ｐ明朝" panose="02020600040205080304" pitchFamily="18" charset="-128"/>
                <a:ea typeface="ＭＳ Ｐ明朝" panose="02020600040205080304" pitchFamily="18" charset="-128"/>
              </a:rPr>
              <a:t>への適用を</a:t>
            </a:r>
            <a:r>
              <a:rPr lang="ja-JP" altLang="en-US" sz="1200" dirty="0">
                <a:solidFill>
                  <a:schemeClr val="tx1"/>
                </a:solidFill>
                <a:latin typeface="ＭＳ Ｐ明朝" panose="02020600040205080304" pitchFamily="18" charset="-128"/>
                <a:ea typeface="ＭＳ Ｐ明朝" panose="02020600040205080304" pitchFamily="18" charset="-128"/>
              </a:rPr>
              <a:t>めざす。</a:t>
            </a:r>
          </a:p>
          <a:p>
            <a:endParaRPr lang="ja-JP" altLang="en-US" sz="1200" dirty="0">
              <a:solidFill>
                <a:schemeClr val="tx1"/>
              </a:solidFill>
              <a:latin typeface="ＭＳ Ｐ明朝" panose="02020600040205080304" pitchFamily="18" charset="-128"/>
              <a:ea typeface="ＭＳ Ｐ明朝" panose="02020600040205080304" pitchFamily="18" charset="-128"/>
            </a:endParaRPr>
          </a:p>
          <a:p>
            <a:endParaRPr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23" name="スライド番号プレースホルダ 22"/>
          <p:cNvSpPr>
            <a:spLocks noGrp="1"/>
          </p:cNvSpPr>
          <p:nvPr>
            <p:ph type="sldNum" sz="quarter" idx="12"/>
          </p:nvPr>
        </p:nvSpPr>
        <p:spPr/>
        <p:txBody>
          <a:bodyPr/>
          <a:lstStyle/>
          <a:p>
            <a:fld id="{37EF5067-3AB7-4642-9103-42CBD40CC6D9}" type="slidenum">
              <a:rPr kumimoji="1" lang="ja-JP" altLang="en-US" smtClean="0"/>
              <a:pPr/>
              <a:t>10</a:t>
            </a:fld>
            <a:endParaRPr kumimoji="1" lang="ja-JP" altLang="en-US" dirty="0"/>
          </a:p>
        </p:txBody>
      </p:sp>
      <p:sp>
        <p:nvSpPr>
          <p:cNvPr id="20" name="正方形/長方形 19"/>
          <p:cNvSpPr/>
          <p:nvPr/>
        </p:nvSpPr>
        <p:spPr>
          <a:xfrm>
            <a:off x="1336627" y="1901680"/>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これまでの取組</a:t>
            </a:r>
            <a:endParaRPr lang="ja-JP" altLang="en-US" sz="1200" b="1" dirty="0"/>
          </a:p>
        </p:txBody>
      </p:sp>
      <p:sp>
        <p:nvSpPr>
          <p:cNvPr id="36" name="正方形/長方形 35"/>
          <p:cNvSpPr/>
          <p:nvPr/>
        </p:nvSpPr>
        <p:spPr>
          <a:xfrm>
            <a:off x="1351796" y="6025999"/>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将来</a:t>
            </a:r>
            <a:endParaRPr lang="en-US" altLang="ja-JP" sz="1200" b="1" dirty="0" smtClean="0"/>
          </a:p>
        </p:txBody>
      </p:sp>
      <p:graphicFrame>
        <p:nvGraphicFramePr>
          <p:cNvPr id="6" name="表 5"/>
          <p:cNvGraphicFramePr>
            <a:graphicFrameLocks noGrp="1"/>
          </p:cNvGraphicFramePr>
          <p:nvPr>
            <p:extLst/>
          </p:nvPr>
        </p:nvGraphicFramePr>
        <p:xfrm>
          <a:off x="5677750" y="1991843"/>
          <a:ext cx="5180308" cy="2999808"/>
        </p:xfrm>
        <a:graphic>
          <a:graphicData uri="http://schemas.openxmlformats.org/drawingml/2006/table">
            <a:tbl>
              <a:tblPr firstRow="1" bandRow="1">
                <a:tableStyleId>{2D5ABB26-0587-4C30-8999-92F81FD0307C}</a:tableStyleId>
              </a:tblPr>
              <a:tblGrid>
                <a:gridCol w="2590154"/>
                <a:gridCol w="2590154"/>
              </a:tblGrid>
              <a:tr h="23158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t>一般社団法人グランフロント大阪ＴＭＯの活動</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584">
                <a:tc>
                  <a:txBody>
                    <a:bodyPr/>
                    <a:lstStyle/>
                    <a:p>
                      <a:r>
                        <a:rPr kumimoji="1" lang="en-US" altLang="ja-JP" sz="900" dirty="0" smtClean="0"/>
                        <a:t>【</a:t>
                      </a:r>
                      <a:r>
                        <a:rPr kumimoji="1" lang="ja-JP" altLang="en-US" sz="900" dirty="0" smtClean="0"/>
                        <a:t>巡回バス・イベント等</a:t>
                      </a:r>
                      <a:r>
                        <a:rPr kumimoji="1" lang="en-US" altLang="ja-JP" sz="900" dirty="0" smtClean="0"/>
                        <a:t>】</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smtClean="0"/>
                        <a:t>【</a:t>
                      </a:r>
                      <a:r>
                        <a:rPr kumimoji="1" lang="ja-JP" altLang="en-US" sz="900" dirty="0" smtClean="0"/>
                        <a:t>都市利便増進施設の管理</a:t>
                      </a:r>
                      <a:r>
                        <a:rPr kumimoji="1" lang="en-US" altLang="ja-JP" sz="900" dirty="0" smtClean="0"/>
                        <a:t>】</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56270">
                <a:tc>
                  <a:txBody>
                    <a:bodyPr/>
                    <a:lstStyle/>
                    <a:p>
                      <a:r>
                        <a:rPr kumimoji="1" lang="ja-JP" altLang="en-US" sz="900" dirty="0" smtClean="0"/>
                        <a:t>Ａ ⾃主財源で⾏</a:t>
                      </a:r>
                      <a:r>
                        <a:rPr kumimoji="1" lang="ja-JP" altLang="en-US" sz="900" dirty="0" err="1" smtClean="0"/>
                        <a:t>う</a:t>
                      </a:r>
                      <a:r>
                        <a:rPr kumimoji="1" lang="ja-JP" altLang="en-US" sz="900" dirty="0" smtClean="0"/>
                        <a:t>事業</a:t>
                      </a:r>
                      <a:endParaRPr kumimoji="1" lang="en-US" altLang="ja-JP" sz="900" dirty="0" smtClean="0"/>
                    </a:p>
                    <a:p>
                      <a:r>
                        <a:rPr kumimoji="1" lang="ja-JP" altLang="en-US" sz="900" dirty="0" smtClean="0"/>
                        <a:t>　・巡回バスなど</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t>Ｂ ⾃主財源で⾏</a:t>
                      </a:r>
                      <a:r>
                        <a:rPr kumimoji="1" lang="ja-JP" altLang="en-US" sz="900" dirty="0" err="1" smtClean="0"/>
                        <a:t>う</a:t>
                      </a:r>
                      <a:r>
                        <a:rPr kumimoji="1" lang="ja-JP" altLang="en-US" sz="900" dirty="0" smtClean="0"/>
                        <a:t>事業</a:t>
                      </a:r>
                      <a:endParaRPr kumimoji="1" lang="en-US" altLang="ja-JP" sz="900" dirty="0" smtClean="0"/>
                    </a:p>
                    <a:p>
                      <a:r>
                        <a:rPr kumimoji="1" lang="ja-JP" altLang="en-US" sz="900" dirty="0" smtClean="0"/>
                        <a:t>　・オープンカフェ・広告の管理</a:t>
                      </a:r>
                      <a:endParaRPr kumimoji="1" lang="en-US" altLang="ja-JP" sz="9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80370">
                <a:tc>
                  <a:txBody>
                    <a:bodyPr/>
                    <a:lstStyle/>
                    <a:p>
                      <a:r>
                        <a:rPr kumimoji="1" lang="ja-JP" altLang="en-US" sz="900" dirty="0" smtClean="0"/>
                        <a:t>　・イベントなど</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t>Ｃ 分担⾦で⾏</a:t>
                      </a:r>
                      <a:r>
                        <a:rPr kumimoji="1" lang="ja-JP" altLang="en-US" sz="900" dirty="0" err="1" smtClean="0"/>
                        <a:t>う</a:t>
                      </a:r>
                      <a:r>
                        <a:rPr kumimoji="1" lang="ja-JP" altLang="en-US" sz="900" dirty="0" smtClean="0"/>
                        <a:t>事業（非営利・公共的事業）</a:t>
                      </a:r>
                      <a:endParaRPr kumimoji="1" lang="en-US" altLang="ja-JP" sz="900" dirty="0" smtClean="0"/>
                    </a:p>
                    <a:p>
                      <a:r>
                        <a:rPr kumimoji="1" lang="ja-JP" altLang="en-US" sz="900" dirty="0" smtClean="0"/>
                        <a:t>　・歩道空間の管理</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図 6"/>
          <p:cNvPicPr>
            <a:picLocks noChangeAspect="1"/>
          </p:cNvPicPr>
          <p:nvPr/>
        </p:nvPicPr>
        <p:blipFill>
          <a:blip r:embed="rId3"/>
          <a:stretch>
            <a:fillRect/>
          </a:stretch>
        </p:blipFill>
        <p:spPr>
          <a:xfrm>
            <a:off x="5806028" y="3950001"/>
            <a:ext cx="1150204" cy="756000"/>
          </a:xfrm>
          <a:prstGeom prst="rect">
            <a:avLst/>
          </a:prstGeom>
        </p:spPr>
      </p:pic>
      <p:pic>
        <p:nvPicPr>
          <p:cNvPr id="8" name="図 7"/>
          <p:cNvPicPr>
            <a:picLocks noChangeAspect="1"/>
          </p:cNvPicPr>
          <p:nvPr/>
        </p:nvPicPr>
        <p:blipFill>
          <a:blip r:embed="rId4"/>
          <a:stretch>
            <a:fillRect/>
          </a:stretch>
        </p:blipFill>
        <p:spPr>
          <a:xfrm>
            <a:off x="7023919" y="3950001"/>
            <a:ext cx="1195931" cy="792000"/>
          </a:xfrm>
          <a:prstGeom prst="rect">
            <a:avLst/>
          </a:prstGeom>
        </p:spPr>
      </p:pic>
      <p:pic>
        <p:nvPicPr>
          <p:cNvPr id="9" name="図 8"/>
          <p:cNvPicPr>
            <a:picLocks noChangeAspect="1"/>
          </p:cNvPicPr>
          <p:nvPr/>
        </p:nvPicPr>
        <p:blipFill rotWithShape="1">
          <a:blip r:embed="rId5"/>
          <a:srcRect l="1195" t="19817" r="46730" b="2756"/>
          <a:stretch/>
        </p:blipFill>
        <p:spPr>
          <a:xfrm>
            <a:off x="5767928" y="2814534"/>
            <a:ext cx="1220109" cy="792000"/>
          </a:xfrm>
          <a:prstGeom prst="rect">
            <a:avLst/>
          </a:prstGeom>
        </p:spPr>
      </p:pic>
      <p:pic>
        <p:nvPicPr>
          <p:cNvPr id="10" name="図 9"/>
          <p:cNvPicPr>
            <a:picLocks noChangeAspect="1"/>
          </p:cNvPicPr>
          <p:nvPr/>
        </p:nvPicPr>
        <p:blipFill rotWithShape="1">
          <a:blip r:embed="rId6"/>
          <a:srcRect l="3648" t="17795" r="46910" b="2931"/>
          <a:stretch/>
        </p:blipFill>
        <p:spPr>
          <a:xfrm>
            <a:off x="7088786" y="2830599"/>
            <a:ext cx="989999" cy="792000"/>
          </a:xfrm>
          <a:prstGeom prst="rect">
            <a:avLst/>
          </a:prstGeom>
        </p:spPr>
      </p:pic>
      <p:pic>
        <p:nvPicPr>
          <p:cNvPr id="11" name="図 10"/>
          <p:cNvPicPr>
            <a:picLocks noChangeAspect="1"/>
          </p:cNvPicPr>
          <p:nvPr/>
        </p:nvPicPr>
        <p:blipFill>
          <a:blip r:embed="rId7"/>
          <a:stretch>
            <a:fillRect/>
          </a:stretch>
        </p:blipFill>
        <p:spPr>
          <a:xfrm>
            <a:off x="8377096" y="2839968"/>
            <a:ext cx="1111129" cy="792000"/>
          </a:xfrm>
          <a:prstGeom prst="rect">
            <a:avLst/>
          </a:prstGeom>
        </p:spPr>
      </p:pic>
      <p:pic>
        <p:nvPicPr>
          <p:cNvPr id="12" name="図 11"/>
          <p:cNvPicPr>
            <a:picLocks noChangeAspect="1"/>
          </p:cNvPicPr>
          <p:nvPr/>
        </p:nvPicPr>
        <p:blipFill>
          <a:blip r:embed="rId8"/>
          <a:stretch>
            <a:fillRect/>
          </a:stretch>
        </p:blipFill>
        <p:spPr>
          <a:xfrm>
            <a:off x="9501326" y="2839968"/>
            <a:ext cx="1084677" cy="792000"/>
          </a:xfrm>
          <a:prstGeom prst="rect">
            <a:avLst/>
          </a:prstGeom>
        </p:spPr>
      </p:pic>
      <p:pic>
        <p:nvPicPr>
          <p:cNvPr id="14" name="図 13"/>
          <p:cNvPicPr>
            <a:picLocks noChangeAspect="1"/>
          </p:cNvPicPr>
          <p:nvPr/>
        </p:nvPicPr>
        <p:blipFill rotWithShape="1">
          <a:blip r:embed="rId9"/>
          <a:srcRect l="48927" t="1" r="3701" b="3201"/>
          <a:stretch/>
        </p:blipFill>
        <p:spPr>
          <a:xfrm>
            <a:off x="8377096" y="4064900"/>
            <a:ext cx="1094599" cy="792000"/>
          </a:xfrm>
          <a:prstGeom prst="rect">
            <a:avLst/>
          </a:prstGeom>
        </p:spPr>
      </p:pic>
      <p:pic>
        <p:nvPicPr>
          <p:cNvPr id="16" name="図 15"/>
          <p:cNvPicPr>
            <a:picLocks noChangeAspect="1"/>
          </p:cNvPicPr>
          <p:nvPr/>
        </p:nvPicPr>
        <p:blipFill rotWithShape="1">
          <a:blip r:embed="rId10"/>
          <a:srcRect l="52309" b="2781"/>
          <a:stretch/>
        </p:blipFill>
        <p:spPr>
          <a:xfrm>
            <a:off x="9540528" y="4081071"/>
            <a:ext cx="1073616" cy="792000"/>
          </a:xfrm>
          <a:prstGeom prst="rect">
            <a:avLst/>
          </a:prstGeom>
        </p:spPr>
      </p:pic>
      <p:sp>
        <p:nvSpPr>
          <p:cNvPr id="17" name="正方形/長方形 16"/>
          <p:cNvSpPr/>
          <p:nvPr/>
        </p:nvSpPr>
        <p:spPr>
          <a:xfrm>
            <a:off x="1477484" y="2337242"/>
            <a:ext cx="4099517" cy="1938992"/>
          </a:xfrm>
          <a:prstGeom prst="rect">
            <a:avLst/>
          </a:prstGeom>
        </p:spPr>
        <p:txBody>
          <a:bodyPr wrap="square">
            <a:spAutoFit/>
          </a:bodyPr>
          <a:lstStyle/>
          <a:p>
            <a:r>
              <a:rPr lang="ja-JP" altLang="en-US"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大阪版ＢＩＤ制度検討会」を</a:t>
            </a:r>
            <a:r>
              <a:rPr lang="ja-JP" altLang="en-US" sz="1200" dirty="0" smtClean="0">
                <a:latin typeface="ＭＳ Ｐ明朝" panose="02020600040205080304" pitchFamily="18" charset="-128"/>
                <a:ea typeface="ＭＳ Ｐ明朝" panose="02020600040205080304" pitchFamily="18" charset="-128"/>
              </a:rPr>
              <a:t>設置（</a:t>
            </a:r>
            <a:r>
              <a:rPr lang="en-US" altLang="ja-JP" sz="1200" dirty="0" smtClean="0">
                <a:latin typeface="ＭＳ Ｐ明朝" panose="02020600040205080304" pitchFamily="18" charset="-128"/>
                <a:ea typeface="ＭＳ Ｐ明朝" panose="02020600040205080304" pitchFamily="18" charset="-128"/>
              </a:rPr>
              <a:t>2013.7</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「大阪市エリアマネジメント活動促進条例」の施行。（</a:t>
            </a:r>
            <a:r>
              <a:rPr lang="en-US" altLang="ja-JP" sz="1200" dirty="0">
                <a:latin typeface="ＭＳ Ｐ明朝" panose="02020600040205080304" pitchFamily="18" charset="-128"/>
                <a:ea typeface="ＭＳ Ｐ明朝" panose="02020600040205080304" pitchFamily="18" charset="-128"/>
              </a:rPr>
              <a:t>2014.4</a:t>
            </a:r>
            <a:r>
              <a:rPr lang="ja-JP" altLang="en-US" sz="1200" dirty="0">
                <a:latin typeface="ＭＳ Ｐ明朝" panose="02020600040205080304" pitchFamily="18" charset="-128"/>
                <a:ea typeface="ＭＳ Ｐ明朝" panose="02020600040205080304" pitchFamily="18" charset="-128"/>
              </a:rPr>
              <a:t>）</a:t>
            </a:r>
          </a:p>
          <a:p>
            <a:r>
              <a:rPr lang="ja-JP" altLang="en-US" sz="1200" dirty="0">
                <a:latin typeface="ＭＳ Ｐ明朝" panose="02020600040205080304" pitchFamily="18" charset="-128"/>
                <a:ea typeface="ＭＳ Ｐ明朝" panose="02020600040205080304" pitchFamily="18" charset="-128"/>
              </a:rPr>
              <a:t>・（一社）グランフロント大阪ＴＭＯを都市再生推進法人に指定。（</a:t>
            </a:r>
            <a:r>
              <a:rPr lang="en-US" altLang="ja-JP" sz="1200" dirty="0">
                <a:latin typeface="ＭＳ Ｐ明朝" panose="02020600040205080304" pitchFamily="18" charset="-128"/>
                <a:ea typeface="ＭＳ Ｐ明朝" panose="02020600040205080304" pitchFamily="18" charset="-128"/>
              </a:rPr>
              <a:t>2014.7</a:t>
            </a:r>
            <a:r>
              <a:rPr lang="ja-JP" altLang="en-US" sz="1200" dirty="0">
                <a:latin typeface="ＭＳ Ｐ明朝" panose="02020600040205080304" pitchFamily="18" charset="-128"/>
                <a:ea typeface="ＭＳ Ｐ明朝" panose="02020600040205080304" pitchFamily="18" charset="-128"/>
              </a:rPr>
              <a:t>）</a:t>
            </a:r>
          </a:p>
          <a:p>
            <a:r>
              <a:rPr lang="ja-JP" altLang="en-US" sz="1200" dirty="0">
                <a:latin typeface="ＭＳ Ｐ明朝" panose="02020600040205080304" pitchFamily="18" charset="-128"/>
                <a:ea typeface="ＭＳ Ｐ明朝" panose="02020600040205080304" pitchFamily="18" charset="-128"/>
              </a:rPr>
              <a:t>・グランフロント</a:t>
            </a:r>
            <a:r>
              <a:rPr lang="ja-JP" altLang="en-US" sz="1200" dirty="0" smtClean="0">
                <a:latin typeface="ＭＳ Ｐ明朝" panose="02020600040205080304" pitchFamily="18" charset="-128"/>
                <a:ea typeface="ＭＳ Ｐ明朝" panose="02020600040205080304" pitchFamily="18" charset="-128"/>
              </a:rPr>
              <a:t>大阪に「</a:t>
            </a:r>
            <a:r>
              <a:rPr lang="ja-JP" altLang="en-US" sz="1200" dirty="0">
                <a:latin typeface="ＭＳ Ｐ明朝" panose="02020600040205080304" pitchFamily="18" charset="-128"/>
                <a:ea typeface="ＭＳ Ｐ明朝" panose="02020600040205080304" pitchFamily="18" charset="-128"/>
              </a:rPr>
              <a:t>大阪版</a:t>
            </a:r>
            <a:r>
              <a:rPr lang="en-US" altLang="ja-JP" sz="1200" dirty="0">
                <a:latin typeface="ＭＳ Ｐ明朝" panose="02020600040205080304" pitchFamily="18" charset="-128"/>
                <a:ea typeface="ＭＳ Ｐ明朝" panose="02020600040205080304" pitchFamily="18" charset="-128"/>
              </a:rPr>
              <a:t>BID</a:t>
            </a:r>
            <a:r>
              <a:rPr lang="ja-JP" altLang="en-US" sz="1200" dirty="0">
                <a:latin typeface="ＭＳ Ｐ明朝" panose="02020600040205080304" pitchFamily="18" charset="-128"/>
                <a:ea typeface="ＭＳ Ｐ明朝" panose="02020600040205080304" pitchFamily="18" charset="-128"/>
              </a:rPr>
              <a:t>制度」の適用開始（</a:t>
            </a:r>
            <a:r>
              <a:rPr lang="en-US" altLang="ja-JP" sz="1200" dirty="0">
                <a:latin typeface="ＭＳ Ｐ明朝" panose="02020600040205080304" pitchFamily="18" charset="-128"/>
                <a:ea typeface="ＭＳ Ｐ明朝" panose="02020600040205080304" pitchFamily="18" charset="-128"/>
              </a:rPr>
              <a:t>2015.4</a:t>
            </a:r>
            <a:r>
              <a:rPr lang="ja-JP" altLang="en-US" sz="1200" dirty="0">
                <a:latin typeface="ＭＳ Ｐ明朝" panose="02020600040205080304" pitchFamily="18" charset="-128"/>
                <a:ea typeface="ＭＳ Ｐ明朝" panose="02020600040205080304" pitchFamily="18" charset="-128"/>
              </a:rPr>
              <a:t>）</a:t>
            </a:r>
            <a:endParaRPr lang="en-US" altLang="ja-JP" sz="1200" dirty="0">
              <a:latin typeface="ＭＳ Ｐ明朝" panose="02020600040205080304" pitchFamily="18" charset="-128"/>
              <a:ea typeface="ＭＳ Ｐ明朝" panose="02020600040205080304" pitchFamily="18" charset="-128"/>
            </a:endParaRPr>
          </a:p>
          <a:p>
            <a:pPr marL="266700" indent="-266700"/>
            <a:r>
              <a:rPr lang="ja-JP" altLang="en-US" sz="1200" dirty="0">
                <a:latin typeface="ＭＳ Ｐ明朝" panose="02020600040205080304" pitchFamily="18" charset="-128"/>
                <a:ea typeface="ＭＳ Ｐ明朝" panose="02020600040205080304" pitchFamily="18" charset="-128"/>
              </a:rPr>
              <a:t>　　・エリアマネジメント団体</a:t>
            </a:r>
            <a:r>
              <a:rPr lang="ja-JP" altLang="en-US" sz="1200" dirty="0" smtClean="0">
                <a:latin typeface="ＭＳ Ｐ明朝" panose="02020600040205080304" pitchFamily="18" charset="-128"/>
                <a:ea typeface="ＭＳ Ｐ明朝" panose="02020600040205080304" pitchFamily="18" charset="-128"/>
              </a:rPr>
              <a:t>は事業</a:t>
            </a:r>
            <a:r>
              <a:rPr lang="ja-JP" altLang="en-US" sz="1200" dirty="0">
                <a:latin typeface="ＭＳ Ｐ明朝" panose="02020600040205080304" pitchFamily="18" charset="-128"/>
                <a:ea typeface="ＭＳ Ｐ明朝" panose="02020600040205080304" pitchFamily="18" charset="-128"/>
              </a:rPr>
              <a:t>計画と収支計画を策定（行政が認定）</a:t>
            </a:r>
          </a:p>
          <a:p>
            <a:pPr marL="266700" indent="-266700"/>
            <a:r>
              <a:rPr lang="ja-JP" altLang="en-US" sz="1200" dirty="0">
                <a:latin typeface="ＭＳ Ｐ明朝" panose="02020600040205080304" pitchFamily="18" charset="-128"/>
                <a:ea typeface="ＭＳ Ｐ明朝" panose="02020600040205080304" pitchFamily="18" charset="-128"/>
              </a:rPr>
              <a:t>　　・行政は地方自治法に基づく分担金を地権者等から公平・公正に徴収して、エリアマネジメント団体に活動資金として</a:t>
            </a:r>
            <a:r>
              <a:rPr lang="ja-JP" altLang="en-US" sz="1200" dirty="0" smtClean="0">
                <a:latin typeface="ＭＳ Ｐ明朝" panose="02020600040205080304" pitchFamily="18" charset="-128"/>
                <a:ea typeface="ＭＳ Ｐ明朝" panose="02020600040205080304" pitchFamily="18" charset="-128"/>
              </a:rPr>
              <a:t>交付</a:t>
            </a:r>
            <a:endParaRPr lang="ja-JP" altLang="en-US" sz="1200" dirty="0">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1468540" y="4947202"/>
            <a:ext cx="8589860" cy="646331"/>
          </a:xfrm>
          <a:prstGeom prst="rect">
            <a:avLst/>
          </a:prstGeom>
        </p:spPr>
        <p:txBody>
          <a:bodyPr wrap="square">
            <a:spAutoFit/>
          </a:bodyPr>
          <a:lstStyle/>
          <a:p>
            <a:r>
              <a:rPr lang="ja-JP" altLang="en-US" sz="1200" dirty="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うめ</a:t>
            </a:r>
            <a:r>
              <a:rPr lang="ja-JP" altLang="en-US" sz="1200" dirty="0">
                <a:latin typeface="ＭＳ Ｐ明朝" panose="02020600040205080304" pitchFamily="18" charset="-128"/>
                <a:ea typeface="ＭＳ Ｐ明朝" panose="02020600040205080304" pitchFamily="18" charset="-128"/>
              </a:rPr>
              <a:t>きた先行開発地区において、華やかで賑わいのある歩行者空間を創出</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pPr marL="171450" indent="-171450"/>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道路占用許可特例の対象となる</a:t>
            </a:r>
            <a:r>
              <a:rPr lang="ja-JP" altLang="en-US" sz="1200" dirty="0" smtClean="0">
                <a:latin typeface="ＭＳ Ｐ明朝" panose="02020600040205080304" pitchFamily="18" charset="-128"/>
                <a:ea typeface="ＭＳ Ｐ明朝" panose="02020600040205080304" pitchFamily="18" charset="-128"/>
              </a:rPr>
              <a:t>歩道</a:t>
            </a:r>
            <a:r>
              <a:rPr lang="ja-JP" altLang="en-US" sz="1200" dirty="0">
                <a:latin typeface="ＭＳ Ｐ明朝" panose="02020600040205080304" pitchFamily="18" charset="-128"/>
                <a:ea typeface="ＭＳ Ｐ明朝" panose="02020600040205080304" pitchFamily="18" charset="-128"/>
              </a:rPr>
              <a:t>の歩行者交通量の増加。（</a:t>
            </a:r>
            <a:r>
              <a:rPr lang="en-US" altLang="ja-JP" sz="1200" dirty="0">
                <a:latin typeface="ＭＳ Ｐ明朝" panose="02020600040205080304" pitchFamily="18" charset="-128"/>
                <a:ea typeface="ＭＳ Ｐ明朝" panose="02020600040205080304" pitchFamily="18" charset="-128"/>
              </a:rPr>
              <a:t>H25</a:t>
            </a:r>
            <a:r>
              <a:rPr lang="ja-JP" altLang="en-US" sz="1200" dirty="0">
                <a:latin typeface="ＭＳ Ｐ明朝" panose="02020600040205080304" pitchFamily="18" charset="-128"/>
                <a:ea typeface="ＭＳ Ｐ明朝" panose="02020600040205080304" pitchFamily="18" charset="-128"/>
              </a:rPr>
              <a:t>：</a:t>
            </a:r>
            <a:r>
              <a:rPr lang="en-US" altLang="ja-JP" sz="1200" dirty="0">
                <a:latin typeface="ＭＳ Ｐ明朝" panose="02020600040205080304" pitchFamily="18" charset="-128"/>
                <a:ea typeface="ＭＳ Ｐ明朝" panose="02020600040205080304" pitchFamily="18" charset="-128"/>
              </a:rPr>
              <a:t>42,768</a:t>
            </a:r>
            <a:r>
              <a:rPr lang="ja-JP" altLang="en-US" sz="1200" dirty="0">
                <a:latin typeface="ＭＳ Ｐ明朝" panose="02020600040205080304" pitchFamily="18" charset="-128"/>
                <a:ea typeface="ＭＳ Ｐ明朝" panose="02020600040205080304" pitchFamily="18" charset="-128"/>
              </a:rPr>
              <a:t>人⇒</a:t>
            </a:r>
            <a:r>
              <a:rPr lang="en-US" altLang="ja-JP" sz="1200" dirty="0">
                <a:latin typeface="ＭＳ Ｐ明朝" panose="02020600040205080304" pitchFamily="18" charset="-128"/>
                <a:ea typeface="ＭＳ Ｐ明朝" panose="02020600040205080304" pitchFamily="18" charset="-128"/>
              </a:rPr>
              <a:t>H29</a:t>
            </a:r>
            <a:r>
              <a:rPr lang="ja-JP" altLang="en-US" sz="1200" dirty="0">
                <a:latin typeface="ＭＳ Ｐ明朝" panose="02020600040205080304" pitchFamily="18" charset="-128"/>
                <a:ea typeface="ＭＳ Ｐ明朝" panose="02020600040205080304" pitchFamily="18" charset="-128"/>
              </a:rPr>
              <a:t>：</a:t>
            </a:r>
            <a:r>
              <a:rPr lang="en-US" altLang="ja-JP" sz="1200" dirty="0">
                <a:latin typeface="ＭＳ Ｐ明朝" panose="02020600040205080304" pitchFamily="18" charset="-128"/>
                <a:ea typeface="ＭＳ Ｐ明朝" panose="02020600040205080304" pitchFamily="18" charset="-128"/>
              </a:rPr>
              <a:t>48,842</a:t>
            </a:r>
            <a:r>
              <a:rPr lang="ja-JP" altLang="en-US" sz="1200" dirty="0">
                <a:latin typeface="ＭＳ Ｐ明朝" panose="02020600040205080304" pitchFamily="18" charset="-128"/>
                <a:ea typeface="ＭＳ Ｐ明朝" panose="02020600040205080304" pitchFamily="18" charset="-128"/>
              </a:rPr>
              <a:t>人）</a:t>
            </a:r>
          </a:p>
          <a:p>
            <a:pPr marL="171450" indent="-171450"/>
            <a:r>
              <a:rPr lang="ja-JP" altLang="en-US" sz="1200" dirty="0" smtClean="0">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歩行者空間が魅力的であると感じる人の割合の増加</a:t>
            </a:r>
            <a:r>
              <a:rPr lang="ja-JP" altLang="en-US" sz="1200" dirty="0" smtClean="0">
                <a:latin typeface="ＭＳ Ｐ明朝" panose="02020600040205080304" pitchFamily="18" charset="-128"/>
                <a:ea typeface="ＭＳ Ｐ明朝" panose="02020600040205080304" pitchFamily="18" charset="-128"/>
              </a:rPr>
              <a:t>。（</a:t>
            </a:r>
            <a:r>
              <a:rPr lang="en-US" altLang="ja-JP" sz="1200" dirty="0">
                <a:latin typeface="ＭＳ Ｐ明朝" panose="02020600040205080304" pitchFamily="18" charset="-128"/>
                <a:ea typeface="ＭＳ Ｐ明朝" panose="02020600040205080304" pitchFamily="18" charset="-128"/>
              </a:rPr>
              <a:t>H25</a:t>
            </a:r>
            <a:r>
              <a:rPr lang="ja-JP" altLang="en-US" sz="1200" dirty="0">
                <a:latin typeface="ＭＳ Ｐ明朝" panose="02020600040205080304" pitchFamily="18" charset="-128"/>
                <a:ea typeface="ＭＳ Ｐ明朝" panose="02020600040205080304" pitchFamily="18" charset="-128"/>
              </a:rPr>
              <a:t>：</a:t>
            </a:r>
            <a:r>
              <a:rPr lang="en-US" altLang="ja-JP" sz="1200" dirty="0">
                <a:latin typeface="ＭＳ Ｐ明朝" panose="02020600040205080304" pitchFamily="18" charset="-128"/>
                <a:ea typeface="ＭＳ Ｐ明朝" panose="02020600040205080304" pitchFamily="18" charset="-128"/>
              </a:rPr>
              <a:t>63%⇒H29</a:t>
            </a:r>
            <a:r>
              <a:rPr lang="ja-JP" altLang="en-US" sz="1200" dirty="0">
                <a:latin typeface="ＭＳ Ｐ明朝" panose="02020600040205080304" pitchFamily="18" charset="-128"/>
                <a:ea typeface="ＭＳ Ｐ明朝" panose="02020600040205080304" pitchFamily="18" charset="-128"/>
              </a:rPr>
              <a:t>：</a:t>
            </a:r>
            <a:r>
              <a:rPr lang="en-US" altLang="ja-JP" sz="1200" dirty="0">
                <a:latin typeface="ＭＳ Ｐ明朝" panose="02020600040205080304" pitchFamily="18" charset="-128"/>
                <a:ea typeface="ＭＳ Ｐ明朝" panose="02020600040205080304" pitchFamily="18" charset="-128"/>
              </a:rPr>
              <a:t>80%</a:t>
            </a:r>
            <a:r>
              <a:rPr lang="ja-JP" altLang="en-US" sz="1200" dirty="0" smtClean="0">
                <a:latin typeface="ＭＳ Ｐ明朝" panose="02020600040205080304" pitchFamily="18" charset="-128"/>
                <a:ea typeface="ＭＳ Ｐ明朝" panose="02020600040205080304" pitchFamily="18" charset="-128"/>
              </a:rPr>
              <a:t>）</a:t>
            </a:r>
            <a:endParaRPr lang="ja-JP" altLang="en-US" sz="1200" dirty="0">
              <a:latin typeface="ＭＳ Ｐ明朝" panose="02020600040205080304" pitchFamily="18" charset="-128"/>
              <a:ea typeface="ＭＳ Ｐ明朝" panose="02020600040205080304" pitchFamily="18" charset="-128"/>
            </a:endParaRPr>
          </a:p>
        </p:txBody>
      </p:sp>
      <p:sp>
        <p:nvSpPr>
          <p:cNvPr id="19" name="下矢印 18"/>
          <p:cNvSpPr/>
          <p:nvPr/>
        </p:nvSpPr>
        <p:spPr>
          <a:xfrm>
            <a:off x="5486400" y="5724237"/>
            <a:ext cx="1295400" cy="245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956627" y="4489742"/>
            <a:ext cx="889000" cy="26493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627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2725" r="287" b="12766"/>
          <a:stretch/>
        </p:blipFill>
        <p:spPr>
          <a:xfrm>
            <a:off x="8394668" y="3809999"/>
            <a:ext cx="2298732" cy="2992847"/>
          </a:xfrm>
          <a:prstGeom prst="rect">
            <a:avLst/>
          </a:prstGeom>
          <a:ln>
            <a:noFill/>
          </a:ln>
        </p:spPr>
      </p:pic>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Ｐゴシック" pitchFamily="50" charset="-128"/>
                <a:ea typeface="ＭＳ Ｐゴシック" pitchFamily="50" charset="-128"/>
              </a:rPr>
              <a:t>１．大阪駅周辺　③関西国際</a:t>
            </a:r>
            <a:r>
              <a:rPr lang="ja-JP" altLang="en-US" sz="2000" b="1" dirty="0" smtClean="0">
                <a:solidFill>
                  <a:schemeClr val="bg1"/>
                </a:solidFill>
                <a:latin typeface="ＭＳ Ｐゴシック" pitchFamily="50" charset="-128"/>
                <a:ea typeface="ＭＳ Ｐゴシック" pitchFamily="50" charset="-128"/>
              </a:rPr>
              <a:t>空港等へ</a:t>
            </a:r>
            <a:r>
              <a:rPr lang="ja-JP" altLang="en-US" sz="2000" b="1" dirty="0">
                <a:solidFill>
                  <a:schemeClr val="bg1"/>
                </a:solidFill>
                <a:latin typeface="ＭＳ Ｐゴシック" pitchFamily="50" charset="-128"/>
                <a:ea typeface="ＭＳ Ｐゴシック" pitchFamily="50" charset="-128"/>
              </a:rPr>
              <a:t>の鉄道所要時間の短縮</a:t>
            </a:r>
            <a:endParaRPr lang="en-US" altLang="ja-JP" sz="2000" b="1" dirty="0">
              <a:solidFill>
                <a:schemeClr val="bg1"/>
              </a:solidFill>
              <a:latin typeface="ＭＳ Ｐゴシック" pitchFamily="50" charset="-128"/>
              <a:ea typeface="ＭＳ Ｐゴシック" pitchFamily="50" charset="-128"/>
            </a:endParaRPr>
          </a:p>
        </p:txBody>
      </p:sp>
      <p:sp>
        <p:nvSpPr>
          <p:cNvPr id="25" name="角丸四角形 24"/>
          <p:cNvSpPr/>
          <p:nvPr/>
        </p:nvSpPr>
        <p:spPr>
          <a:xfrm>
            <a:off x="1182565" y="535148"/>
            <a:ext cx="9866436" cy="733613"/>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36000" rtlCol="0" anchor="ctr"/>
          <a:lstStyle/>
          <a:p>
            <a:r>
              <a:rPr lang="ja-JP" altLang="en-US" sz="1600" dirty="0">
                <a:solidFill>
                  <a:schemeClr val="tx1"/>
                </a:solidFill>
              </a:rPr>
              <a:t>＜めざす姿＞</a:t>
            </a:r>
            <a:endParaRPr lang="en-US" altLang="ja-JP" sz="1600" dirty="0">
              <a:solidFill>
                <a:schemeClr val="tx1"/>
              </a:solidFill>
            </a:endParaRPr>
          </a:p>
          <a:p>
            <a:pPr marL="273050" indent="-273050"/>
            <a:r>
              <a:rPr lang="ja-JP" altLang="en-US" sz="1600" dirty="0">
                <a:solidFill>
                  <a:schemeClr val="tx1"/>
                </a:solidFill>
                <a:latin typeface="ＭＳ Ｐ明朝" pitchFamily="18" charset="-128"/>
                <a:ea typeface="ＭＳ Ｐ明朝" pitchFamily="18" charset="-128"/>
              </a:rPr>
              <a:t>　・うめきた２期区域に設置する地下新駅に、関空特急「はるか」が停車</a:t>
            </a:r>
            <a:r>
              <a:rPr lang="ja-JP" altLang="en-US" sz="1600" dirty="0" smtClean="0">
                <a:solidFill>
                  <a:schemeClr val="tx1"/>
                </a:solidFill>
                <a:latin typeface="ＭＳ Ｐ明朝" pitchFamily="18" charset="-128"/>
                <a:ea typeface="ＭＳ Ｐ明朝" pitchFamily="18" charset="-128"/>
              </a:rPr>
              <a:t>するとともにおおさか東線が乗り入れること</a:t>
            </a:r>
            <a:r>
              <a:rPr lang="ja-JP" altLang="en-US" sz="1600" dirty="0">
                <a:solidFill>
                  <a:schemeClr val="tx1"/>
                </a:solidFill>
                <a:latin typeface="ＭＳ Ｐ明朝" pitchFamily="18" charset="-128"/>
                <a:ea typeface="ＭＳ Ｐ明朝" pitchFamily="18" charset="-128"/>
              </a:rPr>
              <a:t>により、 関西国際</a:t>
            </a:r>
            <a:r>
              <a:rPr lang="ja-JP" altLang="en-US" sz="1600" dirty="0" smtClean="0">
                <a:solidFill>
                  <a:schemeClr val="tx1"/>
                </a:solidFill>
                <a:latin typeface="ＭＳ Ｐ明朝" pitchFamily="18" charset="-128"/>
                <a:ea typeface="ＭＳ Ｐ明朝" pitchFamily="18" charset="-128"/>
              </a:rPr>
              <a:t>空港や大阪東部へ</a:t>
            </a:r>
            <a:r>
              <a:rPr lang="ja-JP" altLang="en-US" sz="1600" dirty="0">
                <a:solidFill>
                  <a:schemeClr val="tx1"/>
                </a:solidFill>
                <a:latin typeface="ＭＳ Ｐ明朝" pitchFamily="18" charset="-128"/>
                <a:ea typeface="ＭＳ Ｐ明朝" pitchFamily="18" charset="-128"/>
              </a:rPr>
              <a:t>の鉄道所要時間を短縮し、国土軸である新大阪へのアクセスも強化する。</a:t>
            </a:r>
          </a:p>
        </p:txBody>
      </p:sp>
      <p:sp>
        <p:nvSpPr>
          <p:cNvPr id="29" name="正方形/長方形 28"/>
          <p:cNvSpPr/>
          <p:nvPr/>
        </p:nvSpPr>
        <p:spPr>
          <a:xfrm>
            <a:off x="1337471" y="2564905"/>
            <a:ext cx="2808000" cy="41565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endParaRPr>
          </a:p>
          <a:p>
            <a:endParaRPr lang="en-US" altLang="ja-JP" sz="1200" dirty="0">
              <a:solidFill>
                <a:schemeClr val="tx1"/>
              </a:solidFill>
            </a:endParaRPr>
          </a:p>
          <a:p>
            <a:pPr marL="85725" indent="-85725">
              <a:buFont typeface="Arial" pitchFamily="34" charset="0"/>
              <a:buChar char="•"/>
            </a:pPr>
            <a:r>
              <a:rPr lang="ja-JP" altLang="en-US" sz="1200" dirty="0">
                <a:solidFill>
                  <a:schemeClr val="tx1"/>
                </a:solidFill>
                <a:latin typeface="ＭＳ Ｐ明朝" pitchFamily="18" charset="-128"/>
                <a:ea typeface="ＭＳ Ｐ明朝" pitchFamily="18" charset="-128"/>
              </a:rPr>
              <a:t>「はるか」は、新大阪駅出発後、大阪駅周辺に停車せず、通過。</a:t>
            </a:r>
            <a:endParaRPr lang="en-US" altLang="ja-JP" sz="1200" dirty="0">
              <a:solidFill>
                <a:schemeClr val="tx1"/>
              </a:solidFill>
              <a:latin typeface="ＭＳ Ｐ明朝" pitchFamily="18" charset="-128"/>
              <a:ea typeface="ＭＳ Ｐ明朝" pitchFamily="18" charset="-128"/>
            </a:endParaRPr>
          </a:p>
          <a:p>
            <a:endParaRPr lang="ja-JP" altLang="en-US" sz="1200" dirty="0">
              <a:solidFill>
                <a:schemeClr val="tx1"/>
              </a:solidFill>
            </a:endParaRPr>
          </a:p>
        </p:txBody>
      </p:sp>
      <p:sp>
        <p:nvSpPr>
          <p:cNvPr id="31" name="正方形/長方形 30"/>
          <p:cNvSpPr/>
          <p:nvPr/>
        </p:nvSpPr>
        <p:spPr>
          <a:xfrm>
            <a:off x="4655840" y="2564906"/>
            <a:ext cx="2835857" cy="41565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endParaRPr>
          </a:p>
          <a:p>
            <a:endParaRPr lang="en-US" altLang="ja-JP" sz="1200" dirty="0">
              <a:solidFill>
                <a:schemeClr val="tx1"/>
              </a:solidFill>
            </a:endParaRPr>
          </a:p>
          <a:p>
            <a:pPr marL="85725" indent="-85725">
              <a:buFont typeface="Arial" pitchFamily="34" charset="0"/>
              <a:buChar char="•"/>
            </a:pPr>
            <a:r>
              <a:rPr lang="ja-JP" altLang="en-US" sz="1200" dirty="0" smtClean="0">
                <a:solidFill>
                  <a:schemeClr val="tx1"/>
                </a:solidFill>
                <a:latin typeface="ＭＳ Ｐ明朝" pitchFamily="18" charset="-128"/>
                <a:ea typeface="ＭＳ Ｐ明朝" pitchFamily="18" charset="-128"/>
              </a:rPr>
              <a:t>新駅</a:t>
            </a:r>
            <a:r>
              <a:rPr lang="ja-JP" altLang="en-US" sz="1200" dirty="0">
                <a:solidFill>
                  <a:schemeClr val="tx1"/>
                </a:solidFill>
                <a:latin typeface="ＭＳ Ｐ明朝" pitchFamily="18" charset="-128"/>
                <a:ea typeface="ＭＳ Ｐ明朝" pitchFamily="18" charset="-128"/>
              </a:rPr>
              <a:t>へ「はるか</a:t>
            </a:r>
            <a:r>
              <a:rPr lang="ja-JP" altLang="en-US" sz="1200" dirty="0" smtClean="0">
                <a:solidFill>
                  <a:schemeClr val="tx1"/>
                </a:solidFill>
                <a:latin typeface="ＭＳ Ｐ明朝" pitchFamily="18" charset="-128"/>
                <a:ea typeface="ＭＳ Ｐ明朝" pitchFamily="18" charset="-128"/>
              </a:rPr>
              <a:t>」停車、おおさか東線乗入に</a:t>
            </a:r>
            <a:r>
              <a:rPr lang="ja-JP" altLang="en-US" sz="1200" dirty="0">
                <a:solidFill>
                  <a:schemeClr val="tx1"/>
                </a:solidFill>
                <a:latin typeface="ＭＳ Ｐ明朝" pitchFamily="18" charset="-128"/>
                <a:ea typeface="ＭＳ Ｐ明朝" pitchFamily="18" charset="-128"/>
              </a:rPr>
              <a:t>より、関西国際</a:t>
            </a:r>
            <a:r>
              <a:rPr lang="ja-JP" altLang="en-US" sz="1200" dirty="0" smtClean="0">
                <a:solidFill>
                  <a:schemeClr val="tx1"/>
                </a:solidFill>
                <a:latin typeface="ＭＳ Ｐ明朝" pitchFamily="18" charset="-128"/>
                <a:ea typeface="ＭＳ Ｐ明朝" pitchFamily="18" charset="-128"/>
              </a:rPr>
              <a:t>空港や大阪東部へ</a:t>
            </a:r>
            <a:r>
              <a:rPr lang="ja-JP" altLang="en-US" sz="1200" dirty="0">
                <a:solidFill>
                  <a:schemeClr val="tx1"/>
                </a:solidFill>
                <a:latin typeface="ＭＳ Ｐ明朝" pitchFamily="18" charset="-128"/>
                <a:ea typeface="ＭＳ Ｐ明朝" pitchFamily="18" charset="-128"/>
              </a:rPr>
              <a:t>の鉄道所要時間の短縮及び新大阪へのアクセス強化を図る。</a:t>
            </a:r>
          </a:p>
        </p:txBody>
      </p:sp>
      <p:sp>
        <p:nvSpPr>
          <p:cNvPr id="33" name="右矢印 32"/>
          <p:cNvSpPr/>
          <p:nvPr/>
        </p:nvSpPr>
        <p:spPr>
          <a:xfrm>
            <a:off x="4223792" y="4149082"/>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正方形/長方形 33"/>
          <p:cNvSpPr/>
          <p:nvPr/>
        </p:nvSpPr>
        <p:spPr>
          <a:xfrm>
            <a:off x="1324422" y="256490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t>現在</a:t>
            </a:r>
          </a:p>
        </p:txBody>
      </p:sp>
      <p:sp>
        <p:nvSpPr>
          <p:cNvPr id="39" name="正方形/長方形 38"/>
          <p:cNvSpPr/>
          <p:nvPr/>
        </p:nvSpPr>
        <p:spPr>
          <a:xfrm>
            <a:off x="4655844" y="2564906"/>
            <a:ext cx="2448272"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新駅設置時点（</a:t>
            </a:r>
            <a:r>
              <a:rPr lang="en-US" altLang="ja-JP" sz="1200" b="1" dirty="0"/>
              <a:t>2022</a:t>
            </a:r>
            <a:r>
              <a:rPr lang="ja-JP" altLang="en-US" sz="1200" b="1" dirty="0"/>
              <a:t>年度）</a:t>
            </a:r>
          </a:p>
        </p:txBody>
      </p:sp>
      <p:sp>
        <p:nvSpPr>
          <p:cNvPr id="15" name="正方形/長方形 14"/>
          <p:cNvSpPr/>
          <p:nvPr/>
        </p:nvSpPr>
        <p:spPr>
          <a:xfrm>
            <a:off x="7968207" y="2564906"/>
            <a:ext cx="2852191" cy="4237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endParaRPr>
          </a:p>
          <a:p>
            <a:endParaRPr lang="en-US" altLang="ja-JP" sz="1200" dirty="0">
              <a:solidFill>
                <a:schemeClr val="tx1"/>
              </a:solidFill>
            </a:endParaRPr>
          </a:p>
          <a:p>
            <a:pPr marL="85725" indent="-85725">
              <a:lnSpc>
                <a:spcPts val="1200"/>
              </a:lnSpc>
              <a:buFont typeface="Arial" pitchFamily="34" charset="0"/>
              <a:buChar char="•"/>
            </a:pPr>
            <a:r>
              <a:rPr lang="ja-JP" altLang="en-US" sz="1200" dirty="0">
                <a:solidFill>
                  <a:schemeClr val="tx1"/>
                </a:solidFill>
                <a:latin typeface="ＭＳ Ｐ明朝" pitchFamily="18" charset="-128"/>
                <a:ea typeface="ＭＳ Ｐ明朝" pitchFamily="18" charset="-128"/>
              </a:rPr>
              <a:t>現在事業化に向け検討中である「なにわ筋線」の整備により、更に所要時間を短縮。（「はるか」ルートが環状線からなにわ筋線へ移動）</a:t>
            </a:r>
          </a:p>
        </p:txBody>
      </p:sp>
      <p:sp>
        <p:nvSpPr>
          <p:cNvPr id="16" name="正方形/長方形 15"/>
          <p:cNvSpPr/>
          <p:nvPr/>
        </p:nvSpPr>
        <p:spPr>
          <a:xfrm>
            <a:off x="7968208" y="2564906"/>
            <a:ext cx="2664296"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将来（なにわ筋線整備時点）</a:t>
            </a:r>
            <a:endParaRPr lang="en-US" altLang="ja-JP" sz="1200" b="1" dirty="0"/>
          </a:p>
        </p:txBody>
      </p:sp>
      <p:sp>
        <p:nvSpPr>
          <p:cNvPr id="17" name="右矢印 16"/>
          <p:cNvSpPr/>
          <p:nvPr/>
        </p:nvSpPr>
        <p:spPr>
          <a:xfrm>
            <a:off x="7536160" y="4149082"/>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8" name="Picture 2" descr="130330配置図(2期従前)"/>
          <p:cNvPicPr>
            <a:picLocks noChangeAspect="1" noChangeArrowheads="1"/>
          </p:cNvPicPr>
          <p:nvPr/>
        </p:nvPicPr>
        <p:blipFill>
          <a:blip r:embed="rId3" cstate="email"/>
          <a:srcRect/>
          <a:stretch>
            <a:fillRect/>
          </a:stretch>
        </p:blipFill>
        <p:spPr bwMode="auto">
          <a:xfrm>
            <a:off x="1559497" y="3456555"/>
            <a:ext cx="2293137" cy="2880320"/>
          </a:xfrm>
          <a:prstGeom prst="rect">
            <a:avLst/>
          </a:prstGeom>
          <a:noFill/>
          <a:ln w="9525">
            <a:noFill/>
            <a:miter lim="800000"/>
            <a:headEnd/>
            <a:tailEnd/>
          </a:ln>
        </p:spPr>
      </p:pic>
      <p:pic>
        <p:nvPicPr>
          <p:cNvPr id="21" name="Picture 3" descr="BASEMAP130115'_1配置図"/>
          <p:cNvPicPr>
            <a:picLocks noChangeAspect="1" noChangeArrowheads="1"/>
          </p:cNvPicPr>
          <p:nvPr/>
        </p:nvPicPr>
        <p:blipFill>
          <a:blip r:embed="rId4" cstate="email"/>
          <a:srcRect/>
          <a:stretch>
            <a:fillRect/>
          </a:stretch>
        </p:blipFill>
        <p:spPr bwMode="auto">
          <a:xfrm>
            <a:off x="4943877" y="3778911"/>
            <a:ext cx="2172389" cy="2880320"/>
          </a:xfrm>
          <a:prstGeom prst="rect">
            <a:avLst/>
          </a:prstGeom>
          <a:noFill/>
          <a:ln w="9525">
            <a:noFill/>
            <a:miter lim="800000"/>
            <a:headEnd/>
            <a:tailEnd/>
          </a:ln>
        </p:spPr>
      </p:pic>
      <p:sp>
        <p:nvSpPr>
          <p:cNvPr id="22" name="フリーフォーム 21"/>
          <p:cNvSpPr/>
          <p:nvPr/>
        </p:nvSpPr>
        <p:spPr>
          <a:xfrm>
            <a:off x="1814012" y="3616433"/>
            <a:ext cx="1133035" cy="2597831"/>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solidFill>
            <a:srgbClr val="C00000">
              <a:alpha val="65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3" name="正方形/長方形 22"/>
          <p:cNvSpPr/>
          <p:nvPr/>
        </p:nvSpPr>
        <p:spPr>
          <a:xfrm>
            <a:off x="2382179" y="4393566"/>
            <a:ext cx="216024" cy="12000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spc="100" dirty="0">
                <a:solidFill>
                  <a:schemeClr val="tx1"/>
                </a:solidFill>
              </a:rPr>
              <a:t>うめきた２期区域</a:t>
            </a:r>
            <a:endParaRPr lang="en-US" altLang="ja-JP" sz="1000" spc="100" dirty="0">
              <a:solidFill>
                <a:schemeClr val="tx1"/>
              </a:solidFill>
            </a:endParaRPr>
          </a:p>
        </p:txBody>
      </p:sp>
      <p:sp>
        <p:nvSpPr>
          <p:cNvPr id="24" name="フリーフォーム 23"/>
          <p:cNvSpPr/>
          <p:nvPr/>
        </p:nvSpPr>
        <p:spPr>
          <a:xfrm>
            <a:off x="1731373" y="3456560"/>
            <a:ext cx="908248" cy="2873987"/>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48" h="2873987">
                <a:moveTo>
                  <a:pt x="882686" y="3934"/>
                </a:moveTo>
                <a:lnTo>
                  <a:pt x="908248" y="0"/>
                </a:lnTo>
                <a:lnTo>
                  <a:pt x="533840" y="1013474"/>
                </a:lnTo>
                <a:lnTo>
                  <a:pt x="243135" y="2086441"/>
                </a:lnTo>
                <a:lnTo>
                  <a:pt x="0" y="2873987"/>
                </a:ln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26" name="フリーフォーム 25"/>
          <p:cNvSpPr/>
          <p:nvPr/>
        </p:nvSpPr>
        <p:spPr>
          <a:xfrm>
            <a:off x="5015880" y="3778912"/>
            <a:ext cx="947402" cy="2880320"/>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 name="connsiteX0" fmla="*/ 882686 w 882686"/>
              <a:gd name="connsiteY0" fmla="*/ 3934 h 2873987"/>
              <a:gd name="connsiteX1" fmla="*/ 720080 w 882686"/>
              <a:gd name="connsiteY1" fmla="*/ 0 h 2873987"/>
              <a:gd name="connsiteX2" fmla="*/ 533840 w 882686"/>
              <a:gd name="connsiteY2" fmla="*/ 1013474 h 2873987"/>
              <a:gd name="connsiteX3" fmla="*/ 243135 w 882686"/>
              <a:gd name="connsiteY3" fmla="*/ 2086441 h 2873987"/>
              <a:gd name="connsiteX4" fmla="*/ 0 w 882686"/>
              <a:gd name="connsiteY4" fmla="*/ 2873987 h 2873987"/>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36104 w 1098710"/>
              <a:gd name="connsiteY3" fmla="*/ 936103 h 2880320"/>
              <a:gd name="connsiteX4" fmla="*/ 720080 w 1098710"/>
              <a:gd name="connsiteY4" fmla="*/ 2088231 h 2880320"/>
              <a:gd name="connsiteX5" fmla="*/ 0 w 1098710"/>
              <a:gd name="connsiteY5"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21031 w 1098710"/>
              <a:gd name="connsiteY3" fmla="*/ 693193 h 2880320"/>
              <a:gd name="connsiteX4" fmla="*/ 936104 w 1098710"/>
              <a:gd name="connsiteY4" fmla="*/ 936103 h 2880320"/>
              <a:gd name="connsiteX5" fmla="*/ 720080 w 1098710"/>
              <a:gd name="connsiteY5" fmla="*/ 2088231 h 2880320"/>
              <a:gd name="connsiteX6" fmla="*/ 0 w 1098710"/>
              <a:gd name="connsiteY6" fmla="*/ 2880320 h 2880320"/>
              <a:gd name="connsiteX0" fmla="*/ 936104 w 972336"/>
              <a:gd name="connsiteY0" fmla="*/ 0 h 2880320"/>
              <a:gd name="connsiteX1" fmla="*/ 864096 w 972336"/>
              <a:gd name="connsiteY1" fmla="*/ 288031 h 2880320"/>
              <a:gd name="connsiteX2" fmla="*/ 921031 w 972336"/>
              <a:gd name="connsiteY2" fmla="*/ 693193 h 2880320"/>
              <a:gd name="connsiteX3" fmla="*/ 936104 w 972336"/>
              <a:gd name="connsiteY3" fmla="*/ 936103 h 2880320"/>
              <a:gd name="connsiteX4" fmla="*/ 720080 w 972336"/>
              <a:gd name="connsiteY4" fmla="*/ 2088231 h 2880320"/>
              <a:gd name="connsiteX5" fmla="*/ 0 w 972336"/>
              <a:gd name="connsiteY5" fmla="*/ 2880320 h 2880320"/>
              <a:gd name="connsiteX0" fmla="*/ 936104 w 947402"/>
              <a:gd name="connsiteY0" fmla="*/ 0 h 2880320"/>
              <a:gd name="connsiteX1" fmla="*/ 864096 w 947402"/>
              <a:gd name="connsiteY1" fmla="*/ 288031 h 2880320"/>
              <a:gd name="connsiteX2" fmla="*/ 921031 w 947402"/>
              <a:gd name="connsiteY2" fmla="*/ 693193 h 2880320"/>
              <a:gd name="connsiteX3" fmla="*/ 936104 w 947402"/>
              <a:gd name="connsiteY3" fmla="*/ 936103 h 2880320"/>
              <a:gd name="connsiteX4" fmla="*/ 720080 w 947402"/>
              <a:gd name="connsiteY4" fmla="*/ 2088231 h 2880320"/>
              <a:gd name="connsiteX5" fmla="*/ 0 w 947402"/>
              <a:gd name="connsiteY5" fmla="*/ 2880320 h 28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402" h="2880320">
                <a:moveTo>
                  <a:pt x="936104" y="0"/>
                </a:moveTo>
                <a:cubicBezTo>
                  <a:pt x="908242" y="58730"/>
                  <a:pt x="864096" y="132014"/>
                  <a:pt x="864096" y="288031"/>
                </a:cubicBezTo>
                <a:cubicBezTo>
                  <a:pt x="864324" y="408772"/>
                  <a:pt x="909030" y="585181"/>
                  <a:pt x="921031" y="693193"/>
                </a:cubicBezTo>
                <a:lnTo>
                  <a:pt x="936104" y="936103"/>
                </a:lnTo>
                <a:cubicBezTo>
                  <a:pt x="926176" y="1294355"/>
                  <a:pt x="947402" y="1658450"/>
                  <a:pt x="720080" y="2088231"/>
                </a:cubicBezTo>
                <a:cubicBezTo>
                  <a:pt x="567027" y="2352857"/>
                  <a:pt x="293368" y="2713222"/>
                  <a:pt x="0" y="2880320"/>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27" name="正方形/長方形 26"/>
          <p:cNvSpPr/>
          <p:nvPr/>
        </p:nvSpPr>
        <p:spPr>
          <a:xfrm rot="1503790">
            <a:off x="5736575" y="5481474"/>
            <a:ext cx="105187" cy="5040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正方形/長方形 27"/>
          <p:cNvSpPr/>
          <p:nvPr/>
        </p:nvSpPr>
        <p:spPr>
          <a:xfrm rot="19932706">
            <a:off x="2787253" y="5483051"/>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ＪＲ大阪駅</a:t>
            </a:r>
          </a:p>
        </p:txBody>
      </p:sp>
      <p:sp>
        <p:nvSpPr>
          <p:cNvPr id="35" name="正方形/長方形 34"/>
          <p:cNvSpPr/>
          <p:nvPr/>
        </p:nvSpPr>
        <p:spPr>
          <a:xfrm rot="20950457">
            <a:off x="3446883" y="4373135"/>
            <a:ext cx="57933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阪急</a:t>
            </a:r>
            <a:endParaRPr lang="en-US" altLang="ja-JP" sz="800" dirty="0">
              <a:solidFill>
                <a:schemeClr val="tx1"/>
              </a:solidFill>
            </a:endParaRPr>
          </a:p>
          <a:p>
            <a:pPr algn="ctr"/>
            <a:r>
              <a:rPr lang="ja-JP" altLang="en-US" sz="800" dirty="0">
                <a:solidFill>
                  <a:schemeClr val="tx1"/>
                </a:solidFill>
              </a:rPr>
              <a:t>梅田駅</a:t>
            </a:r>
          </a:p>
        </p:txBody>
      </p:sp>
      <p:sp>
        <p:nvSpPr>
          <p:cNvPr id="37" name="正方形/長方形 36"/>
          <p:cNvSpPr/>
          <p:nvPr/>
        </p:nvSpPr>
        <p:spPr>
          <a:xfrm rot="21091663">
            <a:off x="2808659" y="4061665"/>
            <a:ext cx="213801" cy="12000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800" spc="100" dirty="0">
                <a:solidFill>
                  <a:schemeClr val="tx1"/>
                </a:solidFill>
              </a:rPr>
              <a:t>グランフロント大阪</a:t>
            </a:r>
          </a:p>
        </p:txBody>
      </p:sp>
      <p:sp>
        <p:nvSpPr>
          <p:cNvPr id="43" name="正方形/長方形 42"/>
          <p:cNvSpPr/>
          <p:nvPr/>
        </p:nvSpPr>
        <p:spPr>
          <a:xfrm rot="19932706">
            <a:off x="6099621" y="5712855"/>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ＪＲ大阪駅</a:t>
            </a:r>
          </a:p>
        </p:txBody>
      </p:sp>
      <p:sp>
        <p:nvSpPr>
          <p:cNvPr id="44" name="正方形/長方形 43"/>
          <p:cNvSpPr/>
          <p:nvPr/>
        </p:nvSpPr>
        <p:spPr>
          <a:xfrm rot="20950457">
            <a:off x="6915888" y="4730337"/>
            <a:ext cx="57933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阪急</a:t>
            </a:r>
            <a:endParaRPr lang="en-US" altLang="ja-JP" sz="800" dirty="0">
              <a:solidFill>
                <a:schemeClr val="tx1"/>
              </a:solidFill>
            </a:endParaRPr>
          </a:p>
          <a:p>
            <a:pPr algn="ctr"/>
            <a:r>
              <a:rPr lang="ja-JP" altLang="en-US" sz="800" dirty="0">
                <a:solidFill>
                  <a:schemeClr val="tx1"/>
                </a:solidFill>
              </a:rPr>
              <a:t>梅田駅</a:t>
            </a:r>
          </a:p>
        </p:txBody>
      </p:sp>
      <p:sp>
        <p:nvSpPr>
          <p:cNvPr id="46" name="正方形/長方形 45"/>
          <p:cNvSpPr/>
          <p:nvPr/>
        </p:nvSpPr>
        <p:spPr>
          <a:xfrm rot="21091663">
            <a:off x="6061639" y="4346866"/>
            <a:ext cx="213801" cy="12000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800" spc="100" dirty="0">
                <a:solidFill>
                  <a:schemeClr val="tx1"/>
                </a:solidFill>
              </a:rPr>
              <a:t>グランフロント大阪</a:t>
            </a:r>
          </a:p>
        </p:txBody>
      </p:sp>
      <p:sp>
        <p:nvSpPr>
          <p:cNvPr id="49" name="正方形/長方形 48"/>
          <p:cNvSpPr/>
          <p:nvPr/>
        </p:nvSpPr>
        <p:spPr>
          <a:xfrm rot="17697643">
            <a:off x="5548474" y="5637958"/>
            <a:ext cx="495392" cy="200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新駅</a:t>
            </a:r>
            <a:endParaRPr lang="en-US" altLang="ja-JP" sz="800" dirty="0">
              <a:solidFill>
                <a:schemeClr val="tx1"/>
              </a:solidFill>
            </a:endParaRPr>
          </a:p>
        </p:txBody>
      </p:sp>
      <p:grpSp>
        <p:nvGrpSpPr>
          <p:cNvPr id="2" name="グループ化 51"/>
          <p:cNvGrpSpPr/>
          <p:nvPr/>
        </p:nvGrpSpPr>
        <p:grpSpPr>
          <a:xfrm rot="251696">
            <a:off x="5375920" y="4354975"/>
            <a:ext cx="504056" cy="1872208"/>
            <a:chOff x="6746533" y="2493597"/>
            <a:chExt cx="1617662" cy="3935413"/>
          </a:xfrm>
        </p:grpSpPr>
        <p:sp>
          <p:nvSpPr>
            <p:cNvPr id="53" name="Oval 4"/>
            <p:cNvSpPr>
              <a:spLocks noChangeAspect="1"/>
            </p:cNvSpPr>
            <p:nvPr/>
          </p:nvSpPr>
          <p:spPr bwMode="auto">
            <a:xfrm rot="1485069">
              <a:off x="6746533" y="4819285"/>
              <a:ext cx="1027112" cy="1609725"/>
            </a:xfrm>
            <a:prstGeom prst="ellipse">
              <a:avLst/>
            </a:prstGeom>
            <a:solidFill>
              <a:srgbClr val="33CC33">
                <a:alpha val="50195"/>
              </a:srgbClr>
            </a:solidFill>
            <a:ln w="25400">
              <a:noFill/>
              <a:round/>
              <a:headEnd/>
              <a:tailEnd/>
            </a:ln>
          </p:spPr>
          <p:txBody>
            <a:bodyPr vert="horz" wrap="square" lIns="91440" tIns="45720" rIns="91440" bIns="45720" numCol="1" anchor="ctr" anchorCtr="0" compatLnSpc="1">
              <a:prstTxWarp prst="textNoShape">
                <a:avLst/>
              </a:prstTxWarp>
            </a:bodyPr>
            <a:lstStyle/>
            <a:p>
              <a:endParaRPr lang="ja-JP" altLang="en-US" dirty="0"/>
            </a:p>
          </p:txBody>
        </p:sp>
        <p:sp>
          <p:nvSpPr>
            <p:cNvPr id="54" name="Oval 5"/>
            <p:cNvSpPr>
              <a:spLocks noChangeAspect="1"/>
            </p:cNvSpPr>
            <p:nvPr/>
          </p:nvSpPr>
          <p:spPr bwMode="auto">
            <a:xfrm rot="257962">
              <a:off x="7464083" y="2493597"/>
              <a:ext cx="803275" cy="1057275"/>
            </a:xfrm>
            <a:prstGeom prst="ellipse">
              <a:avLst/>
            </a:prstGeom>
            <a:solidFill>
              <a:srgbClr val="33CC33">
                <a:alpha val="50195"/>
              </a:srgbClr>
            </a:solidFill>
            <a:ln w="25400">
              <a:noFill/>
              <a:round/>
              <a:headEnd/>
              <a:tailEnd/>
            </a:ln>
          </p:spPr>
          <p:txBody>
            <a:bodyPr vert="horz" wrap="square" lIns="91440" tIns="45720" rIns="91440" bIns="45720" numCol="1" anchor="ctr" anchorCtr="0" compatLnSpc="1">
              <a:prstTxWarp prst="textNoShape">
                <a:avLst/>
              </a:prstTxWarp>
            </a:bodyPr>
            <a:lstStyle/>
            <a:p>
              <a:endParaRPr lang="ja-JP" altLang="en-US" dirty="0"/>
            </a:p>
          </p:txBody>
        </p:sp>
        <p:sp>
          <p:nvSpPr>
            <p:cNvPr id="55" name="Oval 6"/>
            <p:cNvSpPr>
              <a:spLocks noChangeAspect="1"/>
            </p:cNvSpPr>
            <p:nvPr/>
          </p:nvSpPr>
          <p:spPr bwMode="auto">
            <a:xfrm rot="455627">
              <a:off x="7024345" y="3220672"/>
              <a:ext cx="1339850" cy="2012950"/>
            </a:xfrm>
            <a:prstGeom prst="ellipse">
              <a:avLst/>
            </a:prstGeom>
            <a:solidFill>
              <a:srgbClr val="00B050">
                <a:alpha val="49803"/>
              </a:srgbClr>
            </a:solidFill>
            <a:ln w="25400">
              <a:noFill/>
              <a:round/>
              <a:headEnd/>
              <a:tailEnd/>
            </a:ln>
          </p:spPr>
          <p:txBody>
            <a:bodyPr vert="horz" wrap="square" lIns="91440" tIns="45720" rIns="91440" bIns="45720" numCol="1" anchor="ctr" anchorCtr="0" compatLnSpc="1">
              <a:prstTxWarp prst="textNoShape">
                <a:avLst/>
              </a:prstTxWarp>
            </a:bodyPr>
            <a:lstStyle/>
            <a:p>
              <a:endParaRPr lang="ja-JP" altLang="en-US" dirty="0"/>
            </a:p>
          </p:txBody>
        </p:sp>
      </p:grpSp>
      <p:sp>
        <p:nvSpPr>
          <p:cNvPr id="56" name="正方形/長方形 55"/>
          <p:cNvSpPr/>
          <p:nvPr/>
        </p:nvSpPr>
        <p:spPr>
          <a:xfrm>
            <a:off x="5447931" y="5075142"/>
            <a:ext cx="495392" cy="2566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「みどり」</a:t>
            </a:r>
            <a:endParaRPr lang="en-US" altLang="ja-JP" sz="800" dirty="0">
              <a:solidFill>
                <a:schemeClr val="tx1"/>
              </a:solidFill>
            </a:endParaRPr>
          </a:p>
        </p:txBody>
      </p:sp>
      <p:sp>
        <p:nvSpPr>
          <p:cNvPr id="57" name="正方形/長方形 56"/>
          <p:cNvSpPr/>
          <p:nvPr/>
        </p:nvSpPr>
        <p:spPr>
          <a:xfrm rot="17292322">
            <a:off x="1335763" y="4753239"/>
            <a:ext cx="136815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関空特急「はるか」ルート</a:t>
            </a:r>
          </a:p>
        </p:txBody>
      </p:sp>
      <p:sp>
        <p:nvSpPr>
          <p:cNvPr id="58" name="正方形/長方形 57"/>
          <p:cNvSpPr/>
          <p:nvPr/>
        </p:nvSpPr>
        <p:spPr>
          <a:xfrm rot="15971975">
            <a:off x="5201519" y="4507108"/>
            <a:ext cx="134063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関空特急「はるか」ルート</a:t>
            </a:r>
          </a:p>
        </p:txBody>
      </p:sp>
      <p:sp>
        <p:nvSpPr>
          <p:cNvPr id="59" name="角丸四角形吹き出し 58"/>
          <p:cNvSpPr/>
          <p:nvPr/>
        </p:nvSpPr>
        <p:spPr>
          <a:xfrm>
            <a:off x="1343472" y="3456555"/>
            <a:ext cx="1080120" cy="576064"/>
          </a:xfrm>
          <a:prstGeom prst="wedgeRoundRectCallout">
            <a:avLst>
              <a:gd name="adj1" fmla="val 44239"/>
              <a:gd name="adj2" fmla="val 8974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schemeClr val="tx1"/>
                </a:solidFill>
              </a:rPr>
              <a:t>「はるか」が大阪駅周辺を通過している</a:t>
            </a:r>
          </a:p>
        </p:txBody>
      </p:sp>
      <p:sp>
        <p:nvSpPr>
          <p:cNvPr id="63" name="正方形/長方形 62"/>
          <p:cNvSpPr/>
          <p:nvPr/>
        </p:nvSpPr>
        <p:spPr>
          <a:xfrm>
            <a:off x="1240390" y="1484784"/>
            <a:ext cx="1183202" cy="720080"/>
          </a:xfrm>
          <a:prstGeom prst="rect">
            <a:avLst/>
          </a:prstGeom>
          <a:noFill/>
          <a:ln w="222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schemeClr val="tx1"/>
                </a:solidFill>
                <a:latin typeface="+mn-ea"/>
              </a:rPr>
              <a:t>大阪駅周辺から</a:t>
            </a:r>
            <a:endParaRPr lang="en-US" altLang="ja-JP" sz="1200" dirty="0">
              <a:solidFill>
                <a:schemeClr val="tx1"/>
              </a:solidFill>
              <a:latin typeface="+mn-ea"/>
            </a:endParaRPr>
          </a:p>
          <a:p>
            <a:pPr algn="ctr"/>
            <a:r>
              <a:rPr lang="ja-JP" altLang="en-US" sz="1200" dirty="0">
                <a:solidFill>
                  <a:schemeClr val="tx1"/>
                </a:solidFill>
                <a:latin typeface="+mn-ea"/>
              </a:rPr>
              <a:t>⇒関西国際空港</a:t>
            </a:r>
            <a:endParaRPr lang="en-US" altLang="ja-JP" sz="1200" dirty="0">
              <a:solidFill>
                <a:schemeClr val="tx1"/>
              </a:solidFill>
              <a:latin typeface="+mn-ea"/>
            </a:endParaRPr>
          </a:p>
          <a:p>
            <a:pPr algn="ctr"/>
            <a:r>
              <a:rPr lang="ja-JP" altLang="en-US" sz="1200" dirty="0">
                <a:solidFill>
                  <a:schemeClr val="tx1"/>
                </a:solidFill>
                <a:latin typeface="+mn-ea"/>
              </a:rPr>
              <a:t>ＪＲ直通</a:t>
            </a:r>
            <a:endParaRPr lang="en-US" altLang="ja-JP" sz="1200" dirty="0">
              <a:solidFill>
                <a:schemeClr val="tx1"/>
              </a:solidFill>
              <a:latin typeface="+mn-ea"/>
            </a:endParaRPr>
          </a:p>
          <a:p>
            <a:pPr algn="ctr"/>
            <a:r>
              <a:rPr lang="ja-JP" altLang="en-US" sz="1200" dirty="0">
                <a:solidFill>
                  <a:schemeClr val="tx1"/>
                </a:solidFill>
                <a:latin typeface="+mn-ea"/>
              </a:rPr>
              <a:t>所要時間</a:t>
            </a:r>
            <a:endParaRPr lang="en-US" altLang="ja-JP" sz="1200" dirty="0">
              <a:solidFill>
                <a:schemeClr val="tx1"/>
              </a:solidFill>
              <a:latin typeface="+mn-ea"/>
            </a:endParaRPr>
          </a:p>
        </p:txBody>
      </p:sp>
      <p:sp>
        <p:nvSpPr>
          <p:cNvPr id="66" name="正方形/長方形 65"/>
          <p:cNvSpPr/>
          <p:nvPr/>
        </p:nvSpPr>
        <p:spPr>
          <a:xfrm>
            <a:off x="2351591" y="1700808"/>
            <a:ext cx="147574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u="sng" dirty="0" smtClean="0">
                <a:solidFill>
                  <a:schemeClr val="tx1"/>
                </a:solidFill>
              </a:rPr>
              <a:t>約</a:t>
            </a:r>
            <a:r>
              <a:rPr lang="en-US" altLang="ja-JP" sz="2800" u="sng" dirty="0" smtClean="0">
                <a:solidFill>
                  <a:schemeClr val="tx1"/>
                </a:solidFill>
              </a:rPr>
              <a:t>64</a:t>
            </a:r>
            <a:r>
              <a:rPr lang="ja-JP" altLang="en-US" sz="2800" u="sng" dirty="0" smtClean="0">
                <a:solidFill>
                  <a:schemeClr val="tx1"/>
                </a:solidFill>
              </a:rPr>
              <a:t>分</a:t>
            </a:r>
            <a:endParaRPr lang="en-US" altLang="ja-JP" sz="2800" u="sng" dirty="0">
              <a:solidFill>
                <a:schemeClr val="tx1"/>
              </a:solidFill>
            </a:endParaRPr>
          </a:p>
          <a:p>
            <a:pPr algn="ctr"/>
            <a:r>
              <a:rPr lang="ja-JP" altLang="en-US" sz="1200" u="sng" dirty="0">
                <a:solidFill>
                  <a:schemeClr val="tx1"/>
                </a:solidFill>
              </a:rPr>
              <a:t>（関空快速利用）</a:t>
            </a:r>
            <a:endParaRPr lang="en-US" altLang="ja-JP" sz="1200" u="sng" dirty="0">
              <a:solidFill>
                <a:schemeClr val="tx1"/>
              </a:solidFill>
            </a:endParaRPr>
          </a:p>
        </p:txBody>
      </p:sp>
      <p:sp>
        <p:nvSpPr>
          <p:cNvPr id="67" name="正方形/長方形 66"/>
          <p:cNvSpPr/>
          <p:nvPr/>
        </p:nvSpPr>
        <p:spPr>
          <a:xfrm>
            <a:off x="5231904" y="1700808"/>
            <a:ext cx="1584176"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u="sng" dirty="0" smtClean="0">
                <a:solidFill>
                  <a:schemeClr val="tx1"/>
                </a:solidFill>
              </a:rPr>
              <a:t>約</a:t>
            </a:r>
            <a:r>
              <a:rPr lang="en-US" altLang="ja-JP" sz="2800" u="sng" dirty="0" smtClean="0">
                <a:solidFill>
                  <a:schemeClr val="tx1"/>
                </a:solidFill>
              </a:rPr>
              <a:t>48</a:t>
            </a:r>
            <a:r>
              <a:rPr lang="ja-JP" altLang="en-US" sz="2800" u="sng" dirty="0" smtClean="0">
                <a:solidFill>
                  <a:schemeClr val="tx1"/>
                </a:solidFill>
              </a:rPr>
              <a:t>分</a:t>
            </a:r>
            <a:endParaRPr lang="en-US" altLang="ja-JP" sz="2800" u="sng" dirty="0">
              <a:solidFill>
                <a:schemeClr val="tx1"/>
              </a:solidFill>
            </a:endParaRPr>
          </a:p>
          <a:p>
            <a:pPr algn="ctr"/>
            <a:r>
              <a:rPr lang="ja-JP" altLang="en-US" sz="1200" u="sng" dirty="0">
                <a:solidFill>
                  <a:schemeClr val="tx1"/>
                </a:solidFill>
              </a:rPr>
              <a:t>（はるか利用）</a:t>
            </a:r>
            <a:endParaRPr lang="en-US" altLang="ja-JP" sz="1200" u="sng" dirty="0">
              <a:solidFill>
                <a:schemeClr val="tx1"/>
              </a:solidFill>
            </a:endParaRPr>
          </a:p>
        </p:txBody>
      </p:sp>
      <p:sp>
        <p:nvSpPr>
          <p:cNvPr id="68" name="右矢印 67"/>
          <p:cNvSpPr/>
          <p:nvPr/>
        </p:nvSpPr>
        <p:spPr>
          <a:xfrm>
            <a:off x="3863752" y="1628800"/>
            <a:ext cx="1462822" cy="576064"/>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ＭＳ Ｐ明朝" pitchFamily="18" charset="-128"/>
                <a:ea typeface="ＭＳ Ｐ明朝" pitchFamily="18" charset="-128"/>
              </a:rPr>
              <a:t>約</a:t>
            </a:r>
            <a:r>
              <a:rPr lang="en-US" altLang="ja-JP" sz="1400" dirty="0" smtClean="0">
                <a:solidFill>
                  <a:schemeClr val="tx1"/>
                </a:solidFill>
                <a:latin typeface="ＭＳ Ｐ明朝" pitchFamily="18" charset="-128"/>
                <a:ea typeface="ＭＳ Ｐ明朝" pitchFamily="18" charset="-128"/>
              </a:rPr>
              <a:t>16</a:t>
            </a:r>
            <a:r>
              <a:rPr lang="ja-JP" altLang="en-US" sz="1400" dirty="0" smtClean="0">
                <a:solidFill>
                  <a:schemeClr val="tx1"/>
                </a:solidFill>
                <a:latin typeface="ＭＳ Ｐ明朝" pitchFamily="18" charset="-128"/>
                <a:ea typeface="ＭＳ Ｐ明朝" pitchFamily="18" charset="-128"/>
              </a:rPr>
              <a:t>分</a:t>
            </a:r>
            <a:r>
              <a:rPr lang="ja-JP" altLang="en-US" sz="1400" dirty="0">
                <a:solidFill>
                  <a:schemeClr val="tx1"/>
                </a:solidFill>
                <a:latin typeface="ＭＳ Ｐ明朝" pitchFamily="18" charset="-128"/>
                <a:ea typeface="ＭＳ Ｐ明朝" pitchFamily="18" charset="-128"/>
              </a:rPr>
              <a:t>短縮</a:t>
            </a:r>
          </a:p>
        </p:txBody>
      </p:sp>
      <p:sp>
        <p:nvSpPr>
          <p:cNvPr id="70" name="正方形/長方形 69"/>
          <p:cNvSpPr/>
          <p:nvPr/>
        </p:nvSpPr>
        <p:spPr>
          <a:xfrm>
            <a:off x="8429591" y="1700808"/>
            <a:ext cx="2201213"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2800" u="sng" dirty="0" smtClean="0">
                <a:solidFill>
                  <a:schemeClr val="tx1"/>
                </a:solidFill>
              </a:rPr>
              <a:t>40</a:t>
            </a:r>
            <a:r>
              <a:rPr lang="ja-JP" altLang="en-US" sz="2800" u="sng" dirty="0" smtClean="0">
                <a:solidFill>
                  <a:schemeClr val="tx1"/>
                </a:solidFill>
              </a:rPr>
              <a:t>分程度</a:t>
            </a:r>
            <a:endParaRPr lang="en-US" altLang="ja-JP" sz="2800" u="sng" dirty="0">
              <a:solidFill>
                <a:schemeClr val="tx1"/>
              </a:solidFill>
            </a:endParaRPr>
          </a:p>
          <a:p>
            <a:pPr algn="ctr"/>
            <a:r>
              <a:rPr lang="ja-JP" altLang="en-US" sz="1200" u="sng" dirty="0">
                <a:solidFill>
                  <a:schemeClr val="tx1"/>
                </a:solidFill>
              </a:rPr>
              <a:t>（はるか利用）</a:t>
            </a:r>
            <a:endParaRPr lang="en-US" altLang="ja-JP" sz="1200" u="sng" dirty="0">
              <a:solidFill>
                <a:schemeClr val="tx1"/>
              </a:solidFill>
            </a:endParaRPr>
          </a:p>
        </p:txBody>
      </p:sp>
      <p:sp>
        <p:nvSpPr>
          <p:cNvPr id="71" name="右矢印 70"/>
          <p:cNvSpPr/>
          <p:nvPr/>
        </p:nvSpPr>
        <p:spPr>
          <a:xfrm>
            <a:off x="6816079" y="1628800"/>
            <a:ext cx="1757329" cy="576064"/>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Ｐ明朝" pitchFamily="18" charset="-128"/>
                <a:ea typeface="ＭＳ Ｐ明朝" pitchFamily="18" charset="-128"/>
              </a:rPr>
              <a:t>更に</a:t>
            </a:r>
            <a:r>
              <a:rPr lang="ja-JP" altLang="en-US" sz="1400" dirty="0" smtClean="0">
                <a:solidFill>
                  <a:schemeClr val="tx1"/>
                </a:solidFill>
                <a:latin typeface="ＭＳ Ｐ明朝" pitchFamily="18" charset="-128"/>
                <a:ea typeface="ＭＳ Ｐ明朝" pitchFamily="18" charset="-128"/>
              </a:rPr>
              <a:t>約</a:t>
            </a:r>
            <a:r>
              <a:rPr lang="en-US" altLang="ja-JP" sz="1400" dirty="0" smtClean="0">
                <a:solidFill>
                  <a:schemeClr val="tx1"/>
                </a:solidFill>
                <a:latin typeface="ＭＳ Ｐ明朝" pitchFamily="18" charset="-128"/>
                <a:ea typeface="ＭＳ Ｐ明朝" pitchFamily="18" charset="-128"/>
              </a:rPr>
              <a:t>8</a:t>
            </a:r>
            <a:r>
              <a:rPr lang="ja-JP" altLang="en-US" sz="1400" dirty="0" smtClean="0">
                <a:solidFill>
                  <a:schemeClr val="tx1"/>
                </a:solidFill>
                <a:latin typeface="ＭＳ Ｐ明朝" pitchFamily="18" charset="-128"/>
                <a:ea typeface="ＭＳ Ｐ明朝" pitchFamily="18" charset="-128"/>
              </a:rPr>
              <a:t>分</a:t>
            </a:r>
            <a:r>
              <a:rPr lang="ja-JP" altLang="en-US" sz="1400" dirty="0">
                <a:solidFill>
                  <a:schemeClr val="tx1"/>
                </a:solidFill>
                <a:latin typeface="ＭＳ Ｐ明朝" pitchFamily="18" charset="-128"/>
                <a:ea typeface="ＭＳ Ｐ明朝" pitchFamily="18" charset="-128"/>
              </a:rPr>
              <a:t>短縮</a:t>
            </a:r>
          </a:p>
        </p:txBody>
      </p:sp>
      <p:cxnSp>
        <p:nvCxnSpPr>
          <p:cNvPr id="73" name="直線矢印コネクタ 72"/>
          <p:cNvCxnSpPr/>
          <p:nvPr/>
        </p:nvCxnSpPr>
        <p:spPr>
          <a:xfrm flipH="1">
            <a:off x="2627986" y="3427278"/>
            <a:ext cx="112728" cy="32690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rot="17292322">
            <a:off x="2506839" y="3520722"/>
            <a:ext cx="59465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至新大阪</a:t>
            </a:r>
          </a:p>
        </p:txBody>
      </p:sp>
      <p:cxnSp>
        <p:nvCxnSpPr>
          <p:cNvPr id="76" name="直線矢印コネクタ 75"/>
          <p:cNvCxnSpPr/>
          <p:nvPr/>
        </p:nvCxnSpPr>
        <p:spPr>
          <a:xfrm flipH="1">
            <a:off x="5949274" y="3711380"/>
            <a:ext cx="112728" cy="32690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rot="17292322">
            <a:off x="5829902" y="3797341"/>
            <a:ext cx="59465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至新大阪</a:t>
            </a:r>
          </a:p>
        </p:txBody>
      </p:sp>
      <p:sp>
        <p:nvSpPr>
          <p:cNvPr id="72" name="フリーフォーム 71"/>
          <p:cNvSpPr/>
          <p:nvPr/>
        </p:nvSpPr>
        <p:spPr>
          <a:xfrm>
            <a:off x="5097383" y="3909525"/>
            <a:ext cx="1133035" cy="2597831"/>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0" name="角丸四角形吹き出し 59"/>
          <p:cNvSpPr/>
          <p:nvPr/>
        </p:nvSpPr>
        <p:spPr>
          <a:xfrm>
            <a:off x="5087888" y="6155175"/>
            <a:ext cx="936104" cy="360040"/>
          </a:xfrm>
          <a:prstGeom prst="wedgeRoundRectCallout">
            <a:avLst>
              <a:gd name="adj1" fmla="val 15807"/>
              <a:gd name="adj2" fmla="val -12951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schemeClr val="tx1"/>
                </a:solidFill>
              </a:rPr>
              <a:t>「はるか」が</a:t>
            </a:r>
            <a:endParaRPr lang="en-US" altLang="ja-JP" sz="1000" dirty="0">
              <a:solidFill>
                <a:schemeClr val="tx1"/>
              </a:solidFill>
            </a:endParaRPr>
          </a:p>
          <a:p>
            <a:pPr algn="ctr"/>
            <a:r>
              <a:rPr lang="ja-JP" altLang="en-US" sz="1000" dirty="0">
                <a:solidFill>
                  <a:schemeClr val="tx1"/>
                </a:solidFill>
              </a:rPr>
              <a:t>新駅に停車</a:t>
            </a:r>
          </a:p>
        </p:txBody>
      </p:sp>
      <p:cxnSp>
        <p:nvCxnSpPr>
          <p:cNvPr id="78" name="直線コネクタ 77"/>
          <p:cNvCxnSpPr/>
          <p:nvPr/>
        </p:nvCxnSpPr>
        <p:spPr>
          <a:xfrm>
            <a:off x="1271464" y="2276872"/>
            <a:ext cx="9649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10603952" y="1340773"/>
            <a:ext cx="1368153" cy="864095"/>
          </a:xfrm>
          <a:prstGeom prst="rect">
            <a:avLst/>
          </a:prstGeom>
          <a:noFill/>
          <a:ln w="9525" cmpd="thinThick">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indent="-85725"/>
            <a:r>
              <a:rPr lang="ja-JP" altLang="en-US" sz="1050" u="sng" dirty="0">
                <a:solidFill>
                  <a:schemeClr val="tx1"/>
                </a:solidFill>
                <a:latin typeface="+mn-ea"/>
              </a:rPr>
              <a:t>　</a:t>
            </a:r>
            <a:r>
              <a:rPr lang="ja-JP" altLang="en-US" sz="1000" u="sng" dirty="0">
                <a:solidFill>
                  <a:schemeClr val="tx1"/>
                </a:solidFill>
                <a:latin typeface="+mn-ea"/>
              </a:rPr>
              <a:t>環状線の列車混雑が緩和されるため、定時性及びラッシュ時の速達性の確保にも有効</a:t>
            </a:r>
            <a:endParaRPr lang="en-US" altLang="ja-JP" sz="1000" u="sng" dirty="0">
              <a:solidFill>
                <a:schemeClr val="tx1"/>
              </a:solidFill>
              <a:latin typeface="+mn-ea"/>
            </a:endParaRPr>
          </a:p>
        </p:txBody>
      </p:sp>
      <p:sp>
        <p:nvSpPr>
          <p:cNvPr id="74" name="正方形/長方形 73"/>
          <p:cNvSpPr/>
          <p:nvPr/>
        </p:nvSpPr>
        <p:spPr>
          <a:xfrm>
            <a:off x="2423595" y="1412776"/>
            <a:ext cx="523451" cy="208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chemeClr val="tx1"/>
                </a:solidFill>
              </a:rPr>
              <a:t>最速</a:t>
            </a:r>
            <a:endParaRPr lang="ja-JP" altLang="en-US" sz="900" dirty="0">
              <a:solidFill>
                <a:schemeClr val="tx1"/>
              </a:solidFill>
            </a:endParaRPr>
          </a:p>
        </p:txBody>
      </p:sp>
      <p:sp>
        <p:nvSpPr>
          <p:cNvPr id="82" name="スライド番号プレースホルダ 81"/>
          <p:cNvSpPr>
            <a:spLocks noGrp="1"/>
          </p:cNvSpPr>
          <p:nvPr>
            <p:ph type="sldNum" sz="quarter" idx="12"/>
          </p:nvPr>
        </p:nvSpPr>
        <p:spPr/>
        <p:txBody>
          <a:bodyPr/>
          <a:lstStyle/>
          <a:p>
            <a:fld id="{37EF5067-3AB7-4642-9103-42CBD40CC6D9}" type="slidenum">
              <a:rPr kumimoji="1" lang="ja-JP" altLang="en-US" smtClean="0"/>
              <a:pPr/>
              <a:t>11</a:t>
            </a:fld>
            <a:endParaRPr kumimoji="1" lang="ja-JP" altLang="en-US" dirty="0"/>
          </a:p>
        </p:txBody>
      </p:sp>
      <p:sp>
        <p:nvSpPr>
          <p:cNvPr id="85" name="四角形吹き出し 84"/>
          <p:cNvSpPr/>
          <p:nvPr/>
        </p:nvSpPr>
        <p:spPr>
          <a:xfrm>
            <a:off x="8726025" y="5476656"/>
            <a:ext cx="620059" cy="144016"/>
          </a:xfrm>
          <a:prstGeom prst="wedgeRectCallout">
            <a:avLst>
              <a:gd name="adj1" fmla="val 72876"/>
              <a:gd name="adj2" fmla="val 1151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800" dirty="0">
                <a:solidFill>
                  <a:schemeClr val="tx1"/>
                </a:solidFill>
              </a:rPr>
              <a:t>なにわ筋線</a:t>
            </a:r>
          </a:p>
        </p:txBody>
      </p:sp>
      <p:sp>
        <p:nvSpPr>
          <p:cNvPr id="86" name="四角形吹き出し 85"/>
          <p:cNvSpPr/>
          <p:nvPr/>
        </p:nvSpPr>
        <p:spPr>
          <a:xfrm>
            <a:off x="7964017" y="5514568"/>
            <a:ext cx="620059" cy="144016"/>
          </a:xfrm>
          <a:prstGeom prst="wedgeRectCallout">
            <a:avLst>
              <a:gd name="adj1" fmla="val 72876"/>
              <a:gd name="adj2" fmla="val 1151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800" dirty="0">
                <a:solidFill>
                  <a:schemeClr val="tx1"/>
                </a:solidFill>
              </a:rPr>
              <a:t>環状線</a:t>
            </a:r>
          </a:p>
        </p:txBody>
      </p:sp>
      <p:sp>
        <p:nvSpPr>
          <p:cNvPr id="5" name="テキスト ボックス 4"/>
          <p:cNvSpPr txBox="1"/>
          <p:nvPr/>
        </p:nvSpPr>
        <p:spPr>
          <a:xfrm>
            <a:off x="7205556" y="2277738"/>
            <a:ext cx="5051383" cy="230832"/>
          </a:xfrm>
          <a:prstGeom prst="rect">
            <a:avLst/>
          </a:prstGeom>
          <a:noFill/>
        </p:spPr>
        <p:txBody>
          <a:bodyPr wrap="none" rtlCol="0">
            <a:spAutoFit/>
          </a:bodyPr>
          <a:lstStyle/>
          <a:p>
            <a:r>
              <a:rPr lang="ja-JP" altLang="en-US" sz="900" dirty="0" smtClean="0"/>
              <a:t>各所要時間は、平成</a:t>
            </a:r>
            <a:r>
              <a:rPr lang="en-US" altLang="ja-JP" sz="900" dirty="0" smtClean="0"/>
              <a:t>29</a:t>
            </a:r>
            <a:r>
              <a:rPr lang="ja-JP" altLang="en-US" sz="900" dirty="0" smtClean="0"/>
              <a:t>年</a:t>
            </a:r>
            <a:r>
              <a:rPr lang="en-US" altLang="ja-JP" sz="900" dirty="0" smtClean="0"/>
              <a:t>9</a:t>
            </a:r>
            <a:r>
              <a:rPr lang="ja-JP" altLang="en-US" sz="900" dirty="0" smtClean="0"/>
              <a:t>月</a:t>
            </a:r>
            <a:r>
              <a:rPr lang="en-US" altLang="ja-JP" sz="900" dirty="0" smtClean="0"/>
              <a:t>19</a:t>
            </a:r>
            <a:r>
              <a:rPr lang="ja-JP" altLang="en-US" sz="900" dirty="0" smtClean="0"/>
              <a:t>日大阪市戦略会議資料　「参考資料　なにわ筋線について」より転記</a:t>
            </a:r>
            <a:endParaRPr kumimoji="1" lang="ja-JP" altLang="en-US" sz="900" dirty="0"/>
          </a:p>
        </p:txBody>
      </p:sp>
      <p:sp>
        <p:nvSpPr>
          <p:cNvPr id="7" name="フリーフォーム 6"/>
          <p:cNvSpPr/>
          <p:nvPr/>
        </p:nvSpPr>
        <p:spPr>
          <a:xfrm>
            <a:off x="6181552" y="3711380"/>
            <a:ext cx="352770" cy="1790530"/>
          </a:xfrm>
          <a:custGeom>
            <a:avLst/>
            <a:gdLst>
              <a:gd name="connsiteX0" fmla="*/ 290286 w 290286"/>
              <a:gd name="connsiteY0" fmla="*/ 0 h 1654628"/>
              <a:gd name="connsiteX1" fmla="*/ 87086 w 290286"/>
              <a:gd name="connsiteY1" fmla="*/ 377371 h 1654628"/>
              <a:gd name="connsiteX2" fmla="*/ 145143 w 290286"/>
              <a:gd name="connsiteY2" fmla="*/ 1277257 h 1654628"/>
              <a:gd name="connsiteX3" fmla="*/ 0 w 290286"/>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290286" h="1654628">
                <a:moveTo>
                  <a:pt x="290286" y="0"/>
                </a:moveTo>
                <a:cubicBezTo>
                  <a:pt x="200781" y="82247"/>
                  <a:pt x="111277" y="164495"/>
                  <a:pt x="87086" y="377371"/>
                </a:cubicBezTo>
                <a:cubicBezTo>
                  <a:pt x="62895" y="590247"/>
                  <a:pt x="159657" y="1064381"/>
                  <a:pt x="145143" y="1277257"/>
                </a:cubicBezTo>
                <a:cubicBezTo>
                  <a:pt x="130629" y="1490133"/>
                  <a:pt x="65314" y="1572380"/>
                  <a:pt x="0" y="1654628"/>
                </a:cubicBezTo>
              </a:path>
            </a:pathLst>
          </a:custGeom>
          <a:noFill/>
          <a:ln w="38100">
            <a:solidFill>
              <a:srgbClr val="FF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6363390" y="3724533"/>
            <a:ext cx="1446588" cy="417045"/>
          </a:xfrm>
          <a:prstGeom prst="wedgeRoundRectCallout">
            <a:avLst>
              <a:gd name="adj1" fmla="val -50331"/>
              <a:gd name="adj2" fmla="val 990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rPr>
              <a:t>おおさか東線が</a:t>
            </a:r>
          </a:p>
          <a:p>
            <a:pPr algn="ctr"/>
            <a:r>
              <a:rPr lang="ja-JP" altLang="en-US" sz="900">
                <a:solidFill>
                  <a:schemeClr val="tx1"/>
                </a:solidFill>
              </a:rPr>
              <a:t>新駅に乗入（</a:t>
            </a:r>
            <a:r>
              <a:rPr lang="en-US" altLang="ja-JP" sz="900">
                <a:solidFill>
                  <a:schemeClr val="tx1"/>
                </a:solidFill>
              </a:rPr>
              <a:t>2023</a:t>
            </a:r>
            <a:r>
              <a:rPr lang="ja-JP" altLang="en-US" sz="900">
                <a:solidFill>
                  <a:schemeClr val="tx1"/>
                </a:solidFill>
              </a:rPr>
              <a:t>年春）</a:t>
            </a:r>
            <a:endParaRPr lang="ja-JP" altLang="en-US" sz="900" dirty="0">
              <a:solidFill>
                <a:schemeClr val="tx1"/>
              </a:solidFill>
            </a:endParaRPr>
          </a:p>
        </p:txBody>
      </p:sp>
      <p:sp>
        <p:nvSpPr>
          <p:cNvPr id="6" name="フリーフォーム 5"/>
          <p:cNvSpPr/>
          <p:nvPr/>
        </p:nvSpPr>
        <p:spPr>
          <a:xfrm>
            <a:off x="9801225" y="3497835"/>
            <a:ext cx="1019175" cy="995425"/>
          </a:xfrm>
          <a:custGeom>
            <a:avLst/>
            <a:gdLst>
              <a:gd name="connsiteX0" fmla="*/ 0 w 2223692"/>
              <a:gd name="connsiteY0" fmla="*/ 462629 h 2989929"/>
              <a:gd name="connsiteX1" fmla="*/ 292100 w 2223692"/>
              <a:gd name="connsiteY1" fmla="*/ 18129 h 2989929"/>
              <a:gd name="connsiteX2" fmla="*/ 1028700 w 2223692"/>
              <a:gd name="connsiteY2" fmla="*/ 1008729 h 2989929"/>
              <a:gd name="connsiteX3" fmla="*/ 1231900 w 2223692"/>
              <a:gd name="connsiteY3" fmla="*/ 1415129 h 2989929"/>
              <a:gd name="connsiteX4" fmla="*/ 1282700 w 2223692"/>
              <a:gd name="connsiteY4" fmla="*/ 1796129 h 2989929"/>
              <a:gd name="connsiteX5" fmla="*/ 1612900 w 2223692"/>
              <a:gd name="connsiteY5" fmla="*/ 2088229 h 2989929"/>
              <a:gd name="connsiteX6" fmla="*/ 1968500 w 2223692"/>
              <a:gd name="connsiteY6" fmla="*/ 2151729 h 2989929"/>
              <a:gd name="connsiteX7" fmla="*/ 2197100 w 2223692"/>
              <a:gd name="connsiteY7" fmla="*/ 2456529 h 2989929"/>
              <a:gd name="connsiteX8" fmla="*/ 2209800 w 2223692"/>
              <a:gd name="connsiteY8" fmla="*/ 2989929 h 2989929"/>
              <a:gd name="connsiteX0" fmla="*/ 0 w 2223692"/>
              <a:gd name="connsiteY0" fmla="*/ 450594 h 2977894"/>
              <a:gd name="connsiteX1" fmla="*/ 355600 w 2223692"/>
              <a:gd name="connsiteY1" fmla="*/ 18794 h 2977894"/>
              <a:gd name="connsiteX2" fmla="*/ 1028700 w 2223692"/>
              <a:gd name="connsiteY2" fmla="*/ 996694 h 2977894"/>
              <a:gd name="connsiteX3" fmla="*/ 1231900 w 2223692"/>
              <a:gd name="connsiteY3" fmla="*/ 1403094 h 2977894"/>
              <a:gd name="connsiteX4" fmla="*/ 1282700 w 2223692"/>
              <a:gd name="connsiteY4" fmla="*/ 1784094 h 2977894"/>
              <a:gd name="connsiteX5" fmla="*/ 1612900 w 2223692"/>
              <a:gd name="connsiteY5" fmla="*/ 2076194 h 2977894"/>
              <a:gd name="connsiteX6" fmla="*/ 1968500 w 2223692"/>
              <a:gd name="connsiteY6" fmla="*/ 2139694 h 2977894"/>
              <a:gd name="connsiteX7" fmla="*/ 2197100 w 2223692"/>
              <a:gd name="connsiteY7" fmla="*/ 2444494 h 2977894"/>
              <a:gd name="connsiteX8" fmla="*/ 2209800 w 2223692"/>
              <a:gd name="connsiteY8" fmla="*/ 2977894 h 2977894"/>
              <a:gd name="connsiteX0" fmla="*/ 0 w 2395142"/>
              <a:gd name="connsiteY0" fmla="*/ 1233540 h 2960740"/>
              <a:gd name="connsiteX1" fmla="*/ 527050 w 2395142"/>
              <a:gd name="connsiteY1" fmla="*/ 1640 h 2960740"/>
              <a:gd name="connsiteX2" fmla="*/ 1200150 w 2395142"/>
              <a:gd name="connsiteY2" fmla="*/ 979540 h 2960740"/>
              <a:gd name="connsiteX3" fmla="*/ 1403350 w 2395142"/>
              <a:gd name="connsiteY3" fmla="*/ 1385940 h 2960740"/>
              <a:gd name="connsiteX4" fmla="*/ 1454150 w 2395142"/>
              <a:gd name="connsiteY4" fmla="*/ 1766940 h 2960740"/>
              <a:gd name="connsiteX5" fmla="*/ 1784350 w 2395142"/>
              <a:gd name="connsiteY5" fmla="*/ 2059040 h 2960740"/>
              <a:gd name="connsiteX6" fmla="*/ 2139950 w 2395142"/>
              <a:gd name="connsiteY6" fmla="*/ 2122540 h 2960740"/>
              <a:gd name="connsiteX7" fmla="*/ 2368550 w 2395142"/>
              <a:gd name="connsiteY7" fmla="*/ 2427340 h 2960740"/>
              <a:gd name="connsiteX8" fmla="*/ 2381250 w 2395142"/>
              <a:gd name="connsiteY8" fmla="*/ 2960740 h 2960740"/>
              <a:gd name="connsiteX0" fmla="*/ 0 w 2395142"/>
              <a:gd name="connsiteY0" fmla="*/ 1253610 h 2980810"/>
              <a:gd name="connsiteX1" fmla="*/ 180975 w 2395142"/>
              <a:gd name="connsiteY1" fmla="*/ 396359 h 2980810"/>
              <a:gd name="connsiteX2" fmla="*/ 527050 w 2395142"/>
              <a:gd name="connsiteY2" fmla="*/ 21710 h 2980810"/>
              <a:gd name="connsiteX3" fmla="*/ 1200150 w 2395142"/>
              <a:gd name="connsiteY3" fmla="*/ 999610 h 2980810"/>
              <a:gd name="connsiteX4" fmla="*/ 1403350 w 2395142"/>
              <a:gd name="connsiteY4" fmla="*/ 1406010 h 2980810"/>
              <a:gd name="connsiteX5" fmla="*/ 1454150 w 2395142"/>
              <a:gd name="connsiteY5" fmla="*/ 1787010 h 2980810"/>
              <a:gd name="connsiteX6" fmla="*/ 1784350 w 2395142"/>
              <a:gd name="connsiteY6" fmla="*/ 2079110 h 2980810"/>
              <a:gd name="connsiteX7" fmla="*/ 2139950 w 2395142"/>
              <a:gd name="connsiteY7" fmla="*/ 2142610 h 2980810"/>
              <a:gd name="connsiteX8" fmla="*/ 2368550 w 2395142"/>
              <a:gd name="connsiteY8" fmla="*/ 2447410 h 2980810"/>
              <a:gd name="connsiteX9" fmla="*/ 2381250 w 2395142"/>
              <a:gd name="connsiteY9" fmla="*/ 2980810 h 2980810"/>
              <a:gd name="connsiteX0" fmla="*/ 0 w 2395142"/>
              <a:gd name="connsiteY0" fmla="*/ 1250561 h 2977761"/>
              <a:gd name="connsiteX1" fmla="*/ 228600 w 2395142"/>
              <a:gd name="connsiteY1" fmla="*/ 1088635 h 2977761"/>
              <a:gd name="connsiteX2" fmla="*/ 180975 w 2395142"/>
              <a:gd name="connsiteY2" fmla="*/ 393310 h 2977761"/>
              <a:gd name="connsiteX3" fmla="*/ 527050 w 2395142"/>
              <a:gd name="connsiteY3" fmla="*/ 18661 h 2977761"/>
              <a:gd name="connsiteX4" fmla="*/ 1200150 w 2395142"/>
              <a:gd name="connsiteY4" fmla="*/ 996561 h 2977761"/>
              <a:gd name="connsiteX5" fmla="*/ 1403350 w 2395142"/>
              <a:gd name="connsiteY5" fmla="*/ 1402961 h 2977761"/>
              <a:gd name="connsiteX6" fmla="*/ 1454150 w 2395142"/>
              <a:gd name="connsiteY6" fmla="*/ 1783961 h 2977761"/>
              <a:gd name="connsiteX7" fmla="*/ 1784350 w 2395142"/>
              <a:gd name="connsiteY7" fmla="*/ 2076061 h 2977761"/>
              <a:gd name="connsiteX8" fmla="*/ 2139950 w 2395142"/>
              <a:gd name="connsiteY8" fmla="*/ 2139561 h 2977761"/>
              <a:gd name="connsiteX9" fmla="*/ 2368550 w 2395142"/>
              <a:gd name="connsiteY9" fmla="*/ 2444361 h 2977761"/>
              <a:gd name="connsiteX10" fmla="*/ 2381250 w 2395142"/>
              <a:gd name="connsiteY10" fmla="*/ 2977761 h 2977761"/>
              <a:gd name="connsiteX0" fmla="*/ 0 w 2414192"/>
              <a:gd name="connsiteY0" fmla="*/ 1641086 h 2977761"/>
              <a:gd name="connsiteX1" fmla="*/ 247650 w 2414192"/>
              <a:gd name="connsiteY1" fmla="*/ 1088635 h 2977761"/>
              <a:gd name="connsiteX2" fmla="*/ 200025 w 2414192"/>
              <a:gd name="connsiteY2" fmla="*/ 393310 h 2977761"/>
              <a:gd name="connsiteX3" fmla="*/ 546100 w 2414192"/>
              <a:gd name="connsiteY3" fmla="*/ 18661 h 2977761"/>
              <a:gd name="connsiteX4" fmla="*/ 1219200 w 2414192"/>
              <a:gd name="connsiteY4" fmla="*/ 996561 h 2977761"/>
              <a:gd name="connsiteX5" fmla="*/ 1422400 w 2414192"/>
              <a:gd name="connsiteY5" fmla="*/ 1402961 h 2977761"/>
              <a:gd name="connsiteX6" fmla="*/ 1473200 w 2414192"/>
              <a:gd name="connsiteY6" fmla="*/ 1783961 h 2977761"/>
              <a:gd name="connsiteX7" fmla="*/ 1803400 w 2414192"/>
              <a:gd name="connsiteY7" fmla="*/ 2076061 h 2977761"/>
              <a:gd name="connsiteX8" fmla="*/ 2159000 w 2414192"/>
              <a:gd name="connsiteY8" fmla="*/ 2139561 h 2977761"/>
              <a:gd name="connsiteX9" fmla="*/ 2387600 w 2414192"/>
              <a:gd name="connsiteY9" fmla="*/ 2444361 h 2977761"/>
              <a:gd name="connsiteX10" fmla="*/ 2400300 w 2414192"/>
              <a:gd name="connsiteY10" fmla="*/ 2977761 h 2977761"/>
              <a:gd name="connsiteX0" fmla="*/ 31645 w 2445837"/>
              <a:gd name="connsiteY0" fmla="*/ 1641086 h 2977761"/>
              <a:gd name="connsiteX1" fmla="*/ 12595 w 2445837"/>
              <a:gd name="connsiteY1" fmla="*/ 1250560 h 2977761"/>
              <a:gd name="connsiteX2" fmla="*/ 279295 w 2445837"/>
              <a:gd name="connsiteY2" fmla="*/ 10886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31645 w 2445837"/>
              <a:gd name="connsiteY0" fmla="*/ 1641086 h 2977761"/>
              <a:gd name="connsiteX1" fmla="*/ 12595 w 2445837"/>
              <a:gd name="connsiteY1" fmla="*/ 1250560 h 2977761"/>
              <a:gd name="connsiteX2" fmla="*/ 260245 w 2445837"/>
              <a:gd name="connsiteY2" fmla="*/ 10124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0 w 2499917"/>
              <a:gd name="connsiteY0" fmla="*/ 1536311 h 2977761"/>
              <a:gd name="connsiteX1" fmla="*/ 66675 w 2499917"/>
              <a:gd name="connsiteY1" fmla="*/ 1250560 h 2977761"/>
              <a:gd name="connsiteX2" fmla="*/ 314325 w 2499917"/>
              <a:gd name="connsiteY2" fmla="*/ 1012435 h 2977761"/>
              <a:gd name="connsiteX3" fmla="*/ 285750 w 2499917"/>
              <a:gd name="connsiteY3" fmla="*/ 393310 h 2977761"/>
              <a:gd name="connsiteX4" fmla="*/ 631825 w 2499917"/>
              <a:gd name="connsiteY4" fmla="*/ 18661 h 2977761"/>
              <a:gd name="connsiteX5" fmla="*/ 1304925 w 2499917"/>
              <a:gd name="connsiteY5" fmla="*/ 996561 h 2977761"/>
              <a:gd name="connsiteX6" fmla="*/ 1508125 w 2499917"/>
              <a:gd name="connsiteY6" fmla="*/ 1402961 h 2977761"/>
              <a:gd name="connsiteX7" fmla="*/ 1558925 w 2499917"/>
              <a:gd name="connsiteY7" fmla="*/ 1783961 h 2977761"/>
              <a:gd name="connsiteX8" fmla="*/ 1889125 w 2499917"/>
              <a:gd name="connsiteY8" fmla="*/ 2076061 h 2977761"/>
              <a:gd name="connsiteX9" fmla="*/ 2244725 w 2499917"/>
              <a:gd name="connsiteY9" fmla="*/ 2139561 h 2977761"/>
              <a:gd name="connsiteX10" fmla="*/ 2473325 w 2499917"/>
              <a:gd name="connsiteY10" fmla="*/ 2444361 h 2977761"/>
              <a:gd name="connsiteX11" fmla="*/ 2486025 w 2499917"/>
              <a:gd name="connsiteY11" fmla="*/ 2977761 h 2977761"/>
              <a:gd name="connsiteX0" fmla="*/ 0 w 2499917"/>
              <a:gd name="connsiteY0" fmla="*/ 1536311 h 2977761"/>
              <a:gd name="connsiteX1" fmla="*/ 9526 w 2499917"/>
              <a:gd name="connsiteY1" fmla="*/ 1355335 h 2977761"/>
              <a:gd name="connsiteX2" fmla="*/ 66675 w 2499917"/>
              <a:gd name="connsiteY2" fmla="*/ 1250560 h 2977761"/>
              <a:gd name="connsiteX3" fmla="*/ 314325 w 2499917"/>
              <a:gd name="connsiteY3" fmla="*/ 1012435 h 2977761"/>
              <a:gd name="connsiteX4" fmla="*/ 285750 w 2499917"/>
              <a:gd name="connsiteY4" fmla="*/ 393310 h 2977761"/>
              <a:gd name="connsiteX5" fmla="*/ 631825 w 2499917"/>
              <a:gd name="connsiteY5" fmla="*/ 18661 h 2977761"/>
              <a:gd name="connsiteX6" fmla="*/ 1304925 w 2499917"/>
              <a:gd name="connsiteY6" fmla="*/ 996561 h 2977761"/>
              <a:gd name="connsiteX7" fmla="*/ 1508125 w 2499917"/>
              <a:gd name="connsiteY7" fmla="*/ 1402961 h 2977761"/>
              <a:gd name="connsiteX8" fmla="*/ 1558925 w 2499917"/>
              <a:gd name="connsiteY8" fmla="*/ 1783961 h 2977761"/>
              <a:gd name="connsiteX9" fmla="*/ 1889125 w 2499917"/>
              <a:gd name="connsiteY9" fmla="*/ 2076061 h 2977761"/>
              <a:gd name="connsiteX10" fmla="*/ 2244725 w 2499917"/>
              <a:gd name="connsiteY10" fmla="*/ 2139561 h 2977761"/>
              <a:gd name="connsiteX11" fmla="*/ 2473325 w 2499917"/>
              <a:gd name="connsiteY11" fmla="*/ 2444361 h 2977761"/>
              <a:gd name="connsiteX12" fmla="*/ 2486025 w 2499917"/>
              <a:gd name="connsiteY12" fmla="*/ 2977761 h 2977761"/>
              <a:gd name="connsiteX0" fmla="*/ 0 w 2473325"/>
              <a:gd name="connsiteY0" fmla="*/ 1536311 h 2444361"/>
              <a:gd name="connsiteX1" fmla="*/ 9526 w 2473325"/>
              <a:gd name="connsiteY1" fmla="*/ 1355335 h 2444361"/>
              <a:gd name="connsiteX2" fmla="*/ 66675 w 2473325"/>
              <a:gd name="connsiteY2" fmla="*/ 1250560 h 2444361"/>
              <a:gd name="connsiteX3" fmla="*/ 314325 w 2473325"/>
              <a:gd name="connsiteY3" fmla="*/ 1012435 h 2444361"/>
              <a:gd name="connsiteX4" fmla="*/ 285750 w 2473325"/>
              <a:gd name="connsiteY4" fmla="*/ 393310 h 2444361"/>
              <a:gd name="connsiteX5" fmla="*/ 631825 w 2473325"/>
              <a:gd name="connsiteY5" fmla="*/ 18661 h 2444361"/>
              <a:gd name="connsiteX6" fmla="*/ 1304925 w 2473325"/>
              <a:gd name="connsiteY6" fmla="*/ 996561 h 2444361"/>
              <a:gd name="connsiteX7" fmla="*/ 1508125 w 2473325"/>
              <a:gd name="connsiteY7" fmla="*/ 1402961 h 2444361"/>
              <a:gd name="connsiteX8" fmla="*/ 1558925 w 2473325"/>
              <a:gd name="connsiteY8" fmla="*/ 1783961 h 2444361"/>
              <a:gd name="connsiteX9" fmla="*/ 1889125 w 2473325"/>
              <a:gd name="connsiteY9" fmla="*/ 2076061 h 2444361"/>
              <a:gd name="connsiteX10" fmla="*/ 2244725 w 2473325"/>
              <a:gd name="connsiteY10" fmla="*/ 2139561 h 2444361"/>
              <a:gd name="connsiteX11" fmla="*/ 2473325 w 2473325"/>
              <a:gd name="connsiteY11" fmla="*/ 2444361 h 2444361"/>
              <a:gd name="connsiteX0" fmla="*/ 0 w 2244725"/>
              <a:gd name="connsiteY0" fmla="*/ 1536311 h 2139561"/>
              <a:gd name="connsiteX1" fmla="*/ 9526 w 2244725"/>
              <a:gd name="connsiteY1" fmla="*/ 1355335 h 2139561"/>
              <a:gd name="connsiteX2" fmla="*/ 66675 w 2244725"/>
              <a:gd name="connsiteY2" fmla="*/ 1250560 h 2139561"/>
              <a:gd name="connsiteX3" fmla="*/ 314325 w 2244725"/>
              <a:gd name="connsiteY3" fmla="*/ 1012435 h 2139561"/>
              <a:gd name="connsiteX4" fmla="*/ 285750 w 2244725"/>
              <a:gd name="connsiteY4" fmla="*/ 393310 h 2139561"/>
              <a:gd name="connsiteX5" fmla="*/ 631825 w 2244725"/>
              <a:gd name="connsiteY5" fmla="*/ 18661 h 2139561"/>
              <a:gd name="connsiteX6" fmla="*/ 1304925 w 2244725"/>
              <a:gd name="connsiteY6" fmla="*/ 996561 h 2139561"/>
              <a:gd name="connsiteX7" fmla="*/ 1508125 w 2244725"/>
              <a:gd name="connsiteY7" fmla="*/ 1402961 h 2139561"/>
              <a:gd name="connsiteX8" fmla="*/ 1558925 w 2244725"/>
              <a:gd name="connsiteY8" fmla="*/ 1783961 h 2139561"/>
              <a:gd name="connsiteX9" fmla="*/ 1889125 w 2244725"/>
              <a:gd name="connsiteY9" fmla="*/ 2076061 h 2139561"/>
              <a:gd name="connsiteX10" fmla="*/ 2244725 w 2244725"/>
              <a:gd name="connsiteY10" fmla="*/ 2139561 h 2139561"/>
              <a:gd name="connsiteX0" fmla="*/ 0 w 1889125"/>
              <a:gd name="connsiteY0" fmla="*/ 1536311 h 2076061"/>
              <a:gd name="connsiteX1" fmla="*/ 9526 w 1889125"/>
              <a:gd name="connsiteY1" fmla="*/ 1355335 h 2076061"/>
              <a:gd name="connsiteX2" fmla="*/ 66675 w 1889125"/>
              <a:gd name="connsiteY2" fmla="*/ 1250560 h 2076061"/>
              <a:gd name="connsiteX3" fmla="*/ 314325 w 1889125"/>
              <a:gd name="connsiteY3" fmla="*/ 1012435 h 2076061"/>
              <a:gd name="connsiteX4" fmla="*/ 285750 w 1889125"/>
              <a:gd name="connsiteY4" fmla="*/ 393310 h 2076061"/>
              <a:gd name="connsiteX5" fmla="*/ 631825 w 1889125"/>
              <a:gd name="connsiteY5" fmla="*/ 18661 h 2076061"/>
              <a:gd name="connsiteX6" fmla="*/ 1304925 w 1889125"/>
              <a:gd name="connsiteY6" fmla="*/ 996561 h 2076061"/>
              <a:gd name="connsiteX7" fmla="*/ 1508125 w 1889125"/>
              <a:gd name="connsiteY7" fmla="*/ 1402961 h 2076061"/>
              <a:gd name="connsiteX8" fmla="*/ 1558925 w 1889125"/>
              <a:gd name="connsiteY8" fmla="*/ 1783961 h 2076061"/>
              <a:gd name="connsiteX9" fmla="*/ 1889125 w 1889125"/>
              <a:gd name="connsiteY9" fmla="*/ 2076061 h 2076061"/>
              <a:gd name="connsiteX0" fmla="*/ 0 w 1558925"/>
              <a:gd name="connsiteY0" fmla="*/ 1536311 h 1783961"/>
              <a:gd name="connsiteX1" fmla="*/ 9526 w 1558925"/>
              <a:gd name="connsiteY1" fmla="*/ 1355335 h 1783961"/>
              <a:gd name="connsiteX2" fmla="*/ 66675 w 1558925"/>
              <a:gd name="connsiteY2" fmla="*/ 1250560 h 1783961"/>
              <a:gd name="connsiteX3" fmla="*/ 314325 w 1558925"/>
              <a:gd name="connsiteY3" fmla="*/ 1012435 h 1783961"/>
              <a:gd name="connsiteX4" fmla="*/ 285750 w 1558925"/>
              <a:gd name="connsiteY4" fmla="*/ 393310 h 1783961"/>
              <a:gd name="connsiteX5" fmla="*/ 631825 w 1558925"/>
              <a:gd name="connsiteY5" fmla="*/ 18661 h 1783961"/>
              <a:gd name="connsiteX6" fmla="*/ 1304925 w 1558925"/>
              <a:gd name="connsiteY6" fmla="*/ 996561 h 1783961"/>
              <a:gd name="connsiteX7" fmla="*/ 1508125 w 1558925"/>
              <a:gd name="connsiteY7" fmla="*/ 1402961 h 1783961"/>
              <a:gd name="connsiteX8" fmla="*/ 1558925 w 1558925"/>
              <a:gd name="connsiteY8" fmla="*/ 1783961 h 1783961"/>
              <a:gd name="connsiteX0" fmla="*/ 0 w 1508125"/>
              <a:gd name="connsiteY0" fmla="*/ 1536311 h 1536311"/>
              <a:gd name="connsiteX1" fmla="*/ 9526 w 1508125"/>
              <a:gd name="connsiteY1" fmla="*/ 1355335 h 1536311"/>
              <a:gd name="connsiteX2" fmla="*/ 66675 w 1508125"/>
              <a:gd name="connsiteY2" fmla="*/ 1250560 h 1536311"/>
              <a:gd name="connsiteX3" fmla="*/ 314325 w 1508125"/>
              <a:gd name="connsiteY3" fmla="*/ 1012435 h 1536311"/>
              <a:gd name="connsiteX4" fmla="*/ 285750 w 1508125"/>
              <a:gd name="connsiteY4" fmla="*/ 393310 h 1536311"/>
              <a:gd name="connsiteX5" fmla="*/ 631825 w 1508125"/>
              <a:gd name="connsiteY5" fmla="*/ 18661 h 1536311"/>
              <a:gd name="connsiteX6" fmla="*/ 1304925 w 1508125"/>
              <a:gd name="connsiteY6" fmla="*/ 996561 h 1536311"/>
              <a:gd name="connsiteX7" fmla="*/ 1508125 w 1508125"/>
              <a:gd name="connsiteY7" fmla="*/ 1402961 h 1536311"/>
              <a:gd name="connsiteX0" fmla="*/ 0 w 1304925"/>
              <a:gd name="connsiteY0" fmla="*/ 1536311 h 1536311"/>
              <a:gd name="connsiteX1" fmla="*/ 9526 w 1304925"/>
              <a:gd name="connsiteY1" fmla="*/ 1355335 h 1536311"/>
              <a:gd name="connsiteX2" fmla="*/ 66675 w 1304925"/>
              <a:gd name="connsiteY2" fmla="*/ 1250560 h 1536311"/>
              <a:gd name="connsiteX3" fmla="*/ 314325 w 1304925"/>
              <a:gd name="connsiteY3" fmla="*/ 1012435 h 1536311"/>
              <a:gd name="connsiteX4" fmla="*/ 285750 w 1304925"/>
              <a:gd name="connsiteY4" fmla="*/ 393310 h 1536311"/>
              <a:gd name="connsiteX5" fmla="*/ 631825 w 1304925"/>
              <a:gd name="connsiteY5" fmla="*/ 18661 h 1536311"/>
              <a:gd name="connsiteX6" fmla="*/ 1304925 w 1304925"/>
              <a:gd name="connsiteY6" fmla="*/ 996561 h 1536311"/>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1129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9384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187326 w 1304925"/>
              <a:gd name="connsiteY3" fmla="*/ 1166874 h 1535175"/>
              <a:gd name="connsiteX4" fmla="*/ 314325 w 1304925"/>
              <a:gd name="connsiteY4" fmla="*/ 1093849 h 1535175"/>
              <a:gd name="connsiteX5" fmla="*/ 320676 w 1304925"/>
              <a:gd name="connsiteY5" fmla="*/ 741424 h 1535175"/>
              <a:gd name="connsiteX6" fmla="*/ 285750 w 1304925"/>
              <a:gd name="connsiteY6" fmla="*/ 392174 h 1535175"/>
              <a:gd name="connsiteX7" fmla="*/ 631825 w 1304925"/>
              <a:gd name="connsiteY7" fmla="*/ 17525 h 1535175"/>
              <a:gd name="connsiteX8" fmla="*/ 1304925 w 1304925"/>
              <a:gd name="connsiteY8" fmla="*/ 995425 h 1535175"/>
              <a:gd name="connsiteX0" fmla="*/ 0 w 1295399"/>
              <a:gd name="connsiteY0" fmla="*/ 1354199 h 1354199"/>
              <a:gd name="connsiteX1" fmla="*/ 57149 w 1295399"/>
              <a:gd name="connsiteY1" fmla="*/ 1249424 h 1354199"/>
              <a:gd name="connsiteX2" fmla="*/ 177800 w 1295399"/>
              <a:gd name="connsiteY2" fmla="*/ 1166874 h 1354199"/>
              <a:gd name="connsiteX3" fmla="*/ 304799 w 1295399"/>
              <a:gd name="connsiteY3" fmla="*/ 1093849 h 1354199"/>
              <a:gd name="connsiteX4" fmla="*/ 311150 w 1295399"/>
              <a:gd name="connsiteY4" fmla="*/ 741424 h 1354199"/>
              <a:gd name="connsiteX5" fmla="*/ 276224 w 1295399"/>
              <a:gd name="connsiteY5" fmla="*/ 392174 h 1354199"/>
              <a:gd name="connsiteX6" fmla="*/ 622299 w 1295399"/>
              <a:gd name="connsiteY6" fmla="*/ 17525 h 1354199"/>
              <a:gd name="connsiteX7" fmla="*/ 1295399 w 1295399"/>
              <a:gd name="connsiteY7" fmla="*/ 995425 h 1354199"/>
              <a:gd name="connsiteX0" fmla="*/ 0 w 1238250"/>
              <a:gd name="connsiteY0" fmla="*/ 1249424 h 1249424"/>
              <a:gd name="connsiteX1" fmla="*/ 120651 w 1238250"/>
              <a:gd name="connsiteY1" fmla="*/ 1166874 h 1249424"/>
              <a:gd name="connsiteX2" fmla="*/ 247650 w 1238250"/>
              <a:gd name="connsiteY2" fmla="*/ 1093849 h 1249424"/>
              <a:gd name="connsiteX3" fmla="*/ 254001 w 1238250"/>
              <a:gd name="connsiteY3" fmla="*/ 741424 h 1249424"/>
              <a:gd name="connsiteX4" fmla="*/ 219075 w 1238250"/>
              <a:gd name="connsiteY4" fmla="*/ 392174 h 1249424"/>
              <a:gd name="connsiteX5" fmla="*/ 565150 w 1238250"/>
              <a:gd name="connsiteY5" fmla="*/ 17525 h 1249424"/>
              <a:gd name="connsiteX6" fmla="*/ 1238250 w 1238250"/>
              <a:gd name="connsiteY6" fmla="*/ 995425 h 1249424"/>
              <a:gd name="connsiteX0" fmla="*/ 0 w 1117599"/>
              <a:gd name="connsiteY0" fmla="*/ 1166874 h 1166874"/>
              <a:gd name="connsiteX1" fmla="*/ 126999 w 1117599"/>
              <a:gd name="connsiteY1" fmla="*/ 1093849 h 1166874"/>
              <a:gd name="connsiteX2" fmla="*/ 133350 w 1117599"/>
              <a:gd name="connsiteY2" fmla="*/ 741424 h 1166874"/>
              <a:gd name="connsiteX3" fmla="*/ 98424 w 1117599"/>
              <a:gd name="connsiteY3" fmla="*/ 392174 h 1166874"/>
              <a:gd name="connsiteX4" fmla="*/ 444499 w 1117599"/>
              <a:gd name="connsiteY4" fmla="*/ 17525 h 1166874"/>
              <a:gd name="connsiteX5" fmla="*/ 1117599 w 1117599"/>
              <a:gd name="connsiteY5" fmla="*/ 995425 h 1166874"/>
              <a:gd name="connsiteX0" fmla="*/ 47905 w 1038505"/>
              <a:gd name="connsiteY0" fmla="*/ 1093849 h 1093849"/>
              <a:gd name="connsiteX1" fmla="*/ 54256 w 1038505"/>
              <a:gd name="connsiteY1" fmla="*/ 741424 h 1093849"/>
              <a:gd name="connsiteX2" fmla="*/ 19330 w 1038505"/>
              <a:gd name="connsiteY2" fmla="*/ 392174 h 1093849"/>
              <a:gd name="connsiteX3" fmla="*/ 365405 w 1038505"/>
              <a:gd name="connsiteY3" fmla="*/ 17525 h 1093849"/>
              <a:gd name="connsiteX4" fmla="*/ 1038505 w 1038505"/>
              <a:gd name="connsiteY4" fmla="*/ 995425 h 1093849"/>
              <a:gd name="connsiteX0" fmla="*/ 54256 w 1038505"/>
              <a:gd name="connsiteY0" fmla="*/ 741424 h 995425"/>
              <a:gd name="connsiteX1" fmla="*/ 19330 w 1038505"/>
              <a:gd name="connsiteY1" fmla="*/ 392174 h 995425"/>
              <a:gd name="connsiteX2" fmla="*/ 365405 w 1038505"/>
              <a:gd name="connsiteY2" fmla="*/ 17525 h 995425"/>
              <a:gd name="connsiteX3" fmla="*/ 1038505 w 1038505"/>
              <a:gd name="connsiteY3" fmla="*/ 995425 h 995425"/>
              <a:gd name="connsiteX0" fmla="*/ 0 w 1019175"/>
              <a:gd name="connsiteY0" fmla="*/ 392174 h 995425"/>
              <a:gd name="connsiteX1" fmla="*/ 346075 w 1019175"/>
              <a:gd name="connsiteY1" fmla="*/ 17525 h 995425"/>
              <a:gd name="connsiteX2" fmla="*/ 1019175 w 1019175"/>
              <a:gd name="connsiteY2" fmla="*/ 995425 h 995425"/>
            </a:gdLst>
            <a:ahLst/>
            <a:cxnLst>
              <a:cxn ang="0">
                <a:pos x="connsiteX0" y="connsiteY0"/>
              </a:cxn>
              <a:cxn ang="0">
                <a:pos x="connsiteX1" y="connsiteY1"/>
              </a:cxn>
              <a:cxn ang="0">
                <a:pos x="connsiteX2" y="connsiteY2"/>
              </a:cxn>
            </a:cxnLst>
            <a:rect l="l" t="t" r="r" b="b"/>
            <a:pathLst>
              <a:path w="1019175" h="995425">
                <a:moveTo>
                  <a:pt x="0" y="392174"/>
                </a:moveTo>
                <a:cubicBezTo>
                  <a:pt x="57150" y="276816"/>
                  <a:pt x="176213" y="-83017"/>
                  <a:pt x="346075" y="17525"/>
                </a:cubicBezTo>
                <a:cubicBezTo>
                  <a:pt x="515938" y="118067"/>
                  <a:pt x="873125" y="764708"/>
                  <a:pt x="1019175" y="995425"/>
                </a:cubicBezTo>
              </a:path>
            </a:pathLst>
          </a:custGeom>
          <a:noFill/>
          <a:ln w="31750">
            <a:solidFill>
              <a:srgbClr val="FF0000"/>
            </a:solidFill>
            <a:prstDash val="sysDot"/>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吹き出し 61"/>
          <p:cNvSpPr/>
          <p:nvPr/>
        </p:nvSpPr>
        <p:spPr>
          <a:xfrm>
            <a:off x="9982200" y="4348154"/>
            <a:ext cx="648604" cy="166695"/>
          </a:xfrm>
          <a:prstGeom prst="wedgeRectCallout">
            <a:avLst>
              <a:gd name="adj1" fmla="val 53969"/>
              <a:gd name="adj2" fmla="val -140332"/>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smtClean="0">
                <a:solidFill>
                  <a:schemeClr val="tx1"/>
                </a:solidFill>
              </a:rPr>
              <a:t>おおさか東線</a:t>
            </a:r>
            <a:endParaRPr lang="ja-JP" altLang="en-US" sz="700" dirty="0">
              <a:solidFill>
                <a:schemeClr val="tx1"/>
              </a:solidFill>
            </a:endParaRPr>
          </a:p>
        </p:txBody>
      </p:sp>
      <p:sp>
        <p:nvSpPr>
          <p:cNvPr id="9" name="テキスト ボックス 8"/>
          <p:cNvSpPr txBox="1"/>
          <p:nvPr/>
        </p:nvSpPr>
        <p:spPr>
          <a:xfrm>
            <a:off x="10476033" y="4484351"/>
            <a:ext cx="434734" cy="138499"/>
          </a:xfrm>
          <a:prstGeom prst="rect">
            <a:avLst/>
          </a:prstGeom>
          <a:noFill/>
        </p:spPr>
        <p:txBody>
          <a:bodyPr wrap="none" rtlCol="0">
            <a:spAutoFit/>
          </a:bodyPr>
          <a:lstStyle/>
          <a:p>
            <a:r>
              <a:rPr kumimoji="1" lang="ja-JP" altLang="en-US" sz="300" dirty="0" smtClean="0"/>
              <a:t>至放出・久宝寺</a:t>
            </a:r>
            <a:endParaRPr kumimoji="1" lang="ja-JP" altLang="en-US" sz="300" dirty="0"/>
          </a:p>
        </p:txBody>
      </p:sp>
      <p:sp>
        <p:nvSpPr>
          <p:cNvPr id="64" name="フリーフォーム 63"/>
          <p:cNvSpPr/>
          <p:nvPr/>
        </p:nvSpPr>
        <p:spPr>
          <a:xfrm>
            <a:off x="9515473" y="3996102"/>
            <a:ext cx="328415" cy="1033463"/>
          </a:xfrm>
          <a:custGeom>
            <a:avLst/>
            <a:gdLst>
              <a:gd name="connsiteX0" fmla="*/ 0 w 2223692"/>
              <a:gd name="connsiteY0" fmla="*/ 462629 h 2989929"/>
              <a:gd name="connsiteX1" fmla="*/ 292100 w 2223692"/>
              <a:gd name="connsiteY1" fmla="*/ 18129 h 2989929"/>
              <a:gd name="connsiteX2" fmla="*/ 1028700 w 2223692"/>
              <a:gd name="connsiteY2" fmla="*/ 1008729 h 2989929"/>
              <a:gd name="connsiteX3" fmla="*/ 1231900 w 2223692"/>
              <a:gd name="connsiteY3" fmla="*/ 1415129 h 2989929"/>
              <a:gd name="connsiteX4" fmla="*/ 1282700 w 2223692"/>
              <a:gd name="connsiteY4" fmla="*/ 1796129 h 2989929"/>
              <a:gd name="connsiteX5" fmla="*/ 1612900 w 2223692"/>
              <a:gd name="connsiteY5" fmla="*/ 2088229 h 2989929"/>
              <a:gd name="connsiteX6" fmla="*/ 1968500 w 2223692"/>
              <a:gd name="connsiteY6" fmla="*/ 2151729 h 2989929"/>
              <a:gd name="connsiteX7" fmla="*/ 2197100 w 2223692"/>
              <a:gd name="connsiteY7" fmla="*/ 2456529 h 2989929"/>
              <a:gd name="connsiteX8" fmla="*/ 2209800 w 2223692"/>
              <a:gd name="connsiteY8" fmla="*/ 2989929 h 2989929"/>
              <a:gd name="connsiteX0" fmla="*/ 0 w 2223692"/>
              <a:gd name="connsiteY0" fmla="*/ 450594 h 2977894"/>
              <a:gd name="connsiteX1" fmla="*/ 355600 w 2223692"/>
              <a:gd name="connsiteY1" fmla="*/ 18794 h 2977894"/>
              <a:gd name="connsiteX2" fmla="*/ 1028700 w 2223692"/>
              <a:gd name="connsiteY2" fmla="*/ 996694 h 2977894"/>
              <a:gd name="connsiteX3" fmla="*/ 1231900 w 2223692"/>
              <a:gd name="connsiteY3" fmla="*/ 1403094 h 2977894"/>
              <a:gd name="connsiteX4" fmla="*/ 1282700 w 2223692"/>
              <a:gd name="connsiteY4" fmla="*/ 1784094 h 2977894"/>
              <a:gd name="connsiteX5" fmla="*/ 1612900 w 2223692"/>
              <a:gd name="connsiteY5" fmla="*/ 2076194 h 2977894"/>
              <a:gd name="connsiteX6" fmla="*/ 1968500 w 2223692"/>
              <a:gd name="connsiteY6" fmla="*/ 2139694 h 2977894"/>
              <a:gd name="connsiteX7" fmla="*/ 2197100 w 2223692"/>
              <a:gd name="connsiteY7" fmla="*/ 2444494 h 2977894"/>
              <a:gd name="connsiteX8" fmla="*/ 2209800 w 2223692"/>
              <a:gd name="connsiteY8" fmla="*/ 2977894 h 2977894"/>
              <a:gd name="connsiteX0" fmla="*/ 0 w 2395142"/>
              <a:gd name="connsiteY0" fmla="*/ 1233540 h 2960740"/>
              <a:gd name="connsiteX1" fmla="*/ 527050 w 2395142"/>
              <a:gd name="connsiteY1" fmla="*/ 1640 h 2960740"/>
              <a:gd name="connsiteX2" fmla="*/ 1200150 w 2395142"/>
              <a:gd name="connsiteY2" fmla="*/ 979540 h 2960740"/>
              <a:gd name="connsiteX3" fmla="*/ 1403350 w 2395142"/>
              <a:gd name="connsiteY3" fmla="*/ 1385940 h 2960740"/>
              <a:gd name="connsiteX4" fmla="*/ 1454150 w 2395142"/>
              <a:gd name="connsiteY4" fmla="*/ 1766940 h 2960740"/>
              <a:gd name="connsiteX5" fmla="*/ 1784350 w 2395142"/>
              <a:gd name="connsiteY5" fmla="*/ 2059040 h 2960740"/>
              <a:gd name="connsiteX6" fmla="*/ 2139950 w 2395142"/>
              <a:gd name="connsiteY6" fmla="*/ 2122540 h 2960740"/>
              <a:gd name="connsiteX7" fmla="*/ 2368550 w 2395142"/>
              <a:gd name="connsiteY7" fmla="*/ 2427340 h 2960740"/>
              <a:gd name="connsiteX8" fmla="*/ 2381250 w 2395142"/>
              <a:gd name="connsiteY8" fmla="*/ 2960740 h 2960740"/>
              <a:gd name="connsiteX0" fmla="*/ 0 w 2395142"/>
              <a:gd name="connsiteY0" fmla="*/ 1253610 h 2980810"/>
              <a:gd name="connsiteX1" fmla="*/ 180975 w 2395142"/>
              <a:gd name="connsiteY1" fmla="*/ 396359 h 2980810"/>
              <a:gd name="connsiteX2" fmla="*/ 527050 w 2395142"/>
              <a:gd name="connsiteY2" fmla="*/ 21710 h 2980810"/>
              <a:gd name="connsiteX3" fmla="*/ 1200150 w 2395142"/>
              <a:gd name="connsiteY3" fmla="*/ 999610 h 2980810"/>
              <a:gd name="connsiteX4" fmla="*/ 1403350 w 2395142"/>
              <a:gd name="connsiteY4" fmla="*/ 1406010 h 2980810"/>
              <a:gd name="connsiteX5" fmla="*/ 1454150 w 2395142"/>
              <a:gd name="connsiteY5" fmla="*/ 1787010 h 2980810"/>
              <a:gd name="connsiteX6" fmla="*/ 1784350 w 2395142"/>
              <a:gd name="connsiteY6" fmla="*/ 2079110 h 2980810"/>
              <a:gd name="connsiteX7" fmla="*/ 2139950 w 2395142"/>
              <a:gd name="connsiteY7" fmla="*/ 2142610 h 2980810"/>
              <a:gd name="connsiteX8" fmla="*/ 2368550 w 2395142"/>
              <a:gd name="connsiteY8" fmla="*/ 2447410 h 2980810"/>
              <a:gd name="connsiteX9" fmla="*/ 2381250 w 2395142"/>
              <a:gd name="connsiteY9" fmla="*/ 2980810 h 2980810"/>
              <a:gd name="connsiteX0" fmla="*/ 0 w 2395142"/>
              <a:gd name="connsiteY0" fmla="*/ 1250561 h 2977761"/>
              <a:gd name="connsiteX1" fmla="*/ 228600 w 2395142"/>
              <a:gd name="connsiteY1" fmla="*/ 1088635 h 2977761"/>
              <a:gd name="connsiteX2" fmla="*/ 180975 w 2395142"/>
              <a:gd name="connsiteY2" fmla="*/ 393310 h 2977761"/>
              <a:gd name="connsiteX3" fmla="*/ 527050 w 2395142"/>
              <a:gd name="connsiteY3" fmla="*/ 18661 h 2977761"/>
              <a:gd name="connsiteX4" fmla="*/ 1200150 w 2395142"/>
              <a:gd name="connsiteY4" fmla="*/ 996561 h 2977761"/>
              <a:gd name="connsiteX5" fmla="*/ 1403350 w 2395142"/>
              <a:gd name="connsiteY5" fmla="*/ 1402961 h 2977761"/>
              <a:gd name="connsiteX6" fmla="*/ 1454150 w 2395142"/>
              <a:gd name="connsiteY6" fmla="*/ 1783961 h 2977761"/>
              <a:gd name="connsiteX7" fmla="*/ 1784350 w 2395142"/>
              <a:gd name="connsiteY7" fmla="*/ 2076061 h 2977761"/>
              <a:gd name="connsiteX8" fmla="*/ 2139950 w 2395142"/>
              <a:gd name="connsiteY8" fmla="*/ 2139561 h 2977761"/>
              <a:gd name="connsiteX9" fmla="*/ 2368550 w 2395142"/>
              <a:gd name="connsiteY9" fmla="*/ 2444361 h 2977761"/>
              <a:gd name="connsiteX10" fmla="*/ 2381250 w 2395142"/>
              <a:gd name="connsiteY10" fmla="*/ 2977761 h 2977761"/>
              <a:gd name="connsiteX0" fmla="*/ 0 w 2414192"/>
              <a:gd name="connsiteY0" fmla="*/ 1641086 h 2977761"/>
              <a:gd name="connsiteX1" fmla="*/ 247650 w 2414192"/>
              <a:gd name="connsiteY1" fmla="*/ 1088635 h 2977761"/>
              <a:gd name="connsiteX2" fmla="*/ 200025 w 2414192"/>
              <a:gd name="connsiteY2" fmla="*/ 393310 h 2977761"/>
              <a:gd name="connsiteX3" fmla="*/ 546100 w 2414192"/>
              <a:gd name="connsiteY3" fmla="*/ 18661 h 2977761"/>
              <a:gd name="connsiteX4" fmla="*/ 1219200 w 2414192"/>
              <a:gd name="connsiteY4" fmla="*/ 996561 h 2977761"/>
              <a:gd name="connsiteX5" fmla="*/ 1422400 w 2414192"/>
              <a:gd name="connsiteY5" fmla="*/ 1402961 h 2977761"/>
              <a:gd name="connsiteX6" fmla="*/ 1473200 w 2414192"/>
              <a:gd name="connsiteY6" fmla="*/ 1783961 h 2977761"/>
              <a:gd name="connsiteX7" fmla="*/ 1803400 w 2414192"/>
              <a:gd name="connsiteY7" fmla="*/ 2076061 h 2977761"/>
              <a:gd name="connsiteX8" fmla="*/ 2159000 w 2414192"/>
              <a:gd name="connsiteY8" fmla="*/ 2139561 h 2977761"/>
              <a:gd name="connsiteX9" fmla="*/ 2387600 w 2414192"/>
              <a:gd name="connsiteY9" fmla="*/ 2444361 h 2977761"/>
              <a:gd name="connsiteX10" fmla="*/ 2400300 w 2414192"/>
              <a:gd name="connsiteY10" fmla="*/ 2977761 h 2977761"/>
              <a:gd name="connsiteX0" fmla="*/ 31645 w 2445837"/>
              <a:gd name="connsiteY0" fmla="*/ 1641086 h 2977761"/>
              <a:gd name="connsiteX1" fmla="*/ 12595 w 2445837"/>
              <a:gd name="connsiteY1" fmla="*/ 1250560 h 2977761"/>
              <a:gd name="connsiteX2" fmla="*/ 279295 w 2445837"/>
              <a:gd name="connsiteY2" fmla="*/ 10886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31645 w 2445837"/>
              <a:gd name="connsiteY0" fmla="*/ 1641086 h 2977761"/>
              <a:gd name="connsiteX1" fmla="*/ 12595 w 2445837"/>
              <a:gd name="connsiteY1" fmla="*/ 1250560 h 2977761"/>
              <a:gd name="connsiteX2" fmla="*/ 260245 w 2445837"/>
              <a:gd name="connsiteY2" fmla="*/ 10124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0 w 2499917"/>
              <a:gd name="connsiteY0" fmla="*/ 1536311 h 2977761"/>
              <a:gd name="connsiteX1" fmla="*/ 66675 w 2499917"/>
              <a:gd name="connsiteY1" fmla="*/ 1250560 h 2977761"/>
              <a:gd name="connsiteX2" fmla="*/ 314325 w 2499917"/>
              <a:gd name="connsiteY2" fmla="*/ 1012435 h 2977761"/>
              <a:gd name="connsiteX3" fmla="*/ 285750 w 2499917"/>
              <a:gd name="connsiteY3" fmla="*/ 393310 h 2977761"/>
              <a:gd name="connsiteX4" fmla="*/ 631825 w 2499917"/>
              <a:gd name="connsiteY4" fmla="*/ 18661 h 2977761"/>
              <a:gd name="connsiteX5" fmla="*/ 1304925 w 2499917"/>
              <a:gd name="connsiteY5" fmla="*/ 996561 h 2977761"/>
              <a:gd name="connsiteX6" fmla="*/ 1508125 w 2499917"/>
              <a:gd name="connsiteY6" fmla="*/ 1402961 h 2977761"/>
              <a:gd name="connsiteX7" fmla="*/ 1558925 w 2499917"/>
              <a:gd name="connsiteY7" fmla="*/ 1783961 h 2977761"/>
              <a:gd name="connsiteX8" fmla="*/ 1889125 w 2499917"/>
              <a:gd name="connsiteY8" fmla="*/ 2076061 h 2977761"/>
              <a:gd name="connsiteX9" fmla="*/ 2244725 w 2499917"/>
              <a:gd name="connsiteY9" fmla="*/ 2139561 h 2977761"/>
              <a:gd name="connsiteX10" fmla="*/ 2473325 w 2499917"/>
              <a:gd name="connsiteY10" fmla="*/ 2444361 h 2977761"/>
              <a:gd name="connsiteX11" fmla="*/ 2486025 w 2499917"/>
              <a:gd name="connsiteY11" fmla="*/ 2977761 h 2977761"/>
              <a:gd name="connsiteX0" fmla="*/ 0 w 2499917"/>
              <a:gd name="connsiteY0" fmla="*/ 1536311 h 2977761"/>
              <a:gd name="connsiteX1" fmla="*/ 9526 w 2499917"/>
              <a:gd name="connsiteY1" fmla="*/ 1355335 h 2977761"/>
              <a:gd name="connsiteX2" fmla="*/ 66675 w 2499917"/>
              <a:gd name="connsiteY2" fmla="*/ 1250560 h 2977761"/>
              <a:gd name="connsiteX3" fmla="*/ 314325 w 2499917"/>
              <a:gd name="connsiteY3" fmla="*/ 1012435 h 2977761"/>
              <a:gd name="connsiteX4" fmla="*/ 285750 w 2499917"/>
              <a:gd name="connsiteY4" fmla="*/ 393310 h 2977761"/>
              <a:gd name="connsiteX5" fmla="*/ 631825 w 2499917"/>
              <a:gd name="connsiteY5" fmla="*/ 18661 h 2977761"/>
              <a:gd name="connsiteX6" fmla="*/ 1304925 w 2499917"/>
              <a:gd name="connsiteY6" fmla="*/ 996561 h 2977761"/>
              <a:gd name="connsiteX7" fmla="*/ 1508125 w 2499917"/>
              <a:gd name="connsiteY7" fmla="*/ 1402961 h 2977761"/>
              <a:gd name="connsiteX8" fmla="*/ 1558925 w 2499917"/>
              <a:gd name="connsiteY8" fmla="*/ 1783961 h 2977761"/>
              <a:gd name="connsiteX9" fmla="*/ 1889125 w 2499917"/>
              <a:gd name="connsiteY9" fmla="*/ 2076061 h 2977761"/>
              <a:gd name="connsiteX10" fmla="*/ 2244725 w 2499917"/>
              <a:gd name="connsiteY10" fmla="*/ 2139561 h 2977761"/>
              <a:gd name="connsiteX11" fmla="*/ 2473325 w 2499917"/>
              <a:gd name="connsiteY11" fmla="*/ 2444361 h 2977761"/>
              <a:gd name="connsiteX12" fmla="*/ 2486025 w 2499917"/>
              <a:gd name="connsiteY12" fmla="*/ 2977761 h 2977761"/>
              <a:gd name="connsiteX0" fmla="*/ 0 w 2473325"/>
              <a:gd name="connsiteY0" fmla="*/ 1536311 h 2444361"/>
              <a:gd name="connsiteX1" fmla="*/ 9526 w 2473325"/>
              <a:gd name="connsiteY1" fmla="*/ 1355335 h 2444361"/>
              <a:gd name="connsiteX2" fmla="*/ 66675 w 2473325"/>
              <a:gd name="connsiteY2" fmla="*/ 1250560 h 2444361"/>
              <a:gd name="connsiteX3" fmla="*/ 314325 w 2473325"/>
              <a:gd name="connsiteY3" fmla="*/ 1012435 h 2444361"/>
              <a:gd name="connsiteX4" fmla="*/ 285750 w 2473325"/>
              <a:gd name="connsiteY4" fmla="*/ 393310 h 2444361"/>
              <a:gd name="connsiteX5" fmla="*/ 631825 w 2473325"/>
              <a:gd name="connsiteY5" fmla="*/ 18661 h 2444361"/>
              <a:gd name="connsiteX6" fmla="*/ 1304925 w 2473325"/>
              <a:gd name="connsiteY6" fmla="*/ 996561 h 2444361"/>
              <a:gd name="connsiteX7" fmla="*/ 1508125 w 2473325"/>
              <a:gd name="connsiteY7" fmla="*/ 1402961 h 2444361"/>
              <a:gd name="connsiteX8" fmla="*/ 1558925 w 2473325"/>
              <a:gd name="connsiteY8" fmla="*/ 1783961 h 2444361"/>
              <a:gd name="connsiteX9" fmla="*/ 1889125 w 2473325"/>
              <a:gd name="connsiteY9" fmla="*/ 2076061 h 2444361"/>
              <a:gd name="connsiteX10" fmla="*/ 2244725 w 2473325"/>
              <a:gd name="connsiteY10" fmla="*/ 2139561 h 2444361"/>
              <a:gd name="connsiteX11" fmla="*/ 2473325 w 2473325"/>
              <a:gd name="connsiteY11" fmla="*/ 2444361 h 2444361"/>
              <a:gd name="connsiteX0" fmla="*/ 0 w 2244725"/>
              <a:gd name="connsiteY0" fmla="*/ 1536311 h 2139561"/>
              <a:gd name="connsiteX1" fmla="*/ 9526 w 2244725"/>
              <a:gd name="connsiteY1" fmla="*/ 1355335 h 2139561"/>
              <a:gd name="connsiteX2" fmla="*/ 66675 w 2244725"/>
              <a:gd name="connsiteY2" fmla="*/ 1250560 h 2139561"/>
              <a:gd name="connsiteX3" fmla="*/ 314325 w 2244725"/>
              <a:gd name="connsiteY3" fmla="*/ 1012435 h 2139561"/>
              <a:gd name="connsiteX4" fmla="*/ 285750 w 2244725"/>
              <a:gd name="connsiteY4" fmla="*/ 393310 h 2139561"/>
              <a:gd name="connsiteX5" fmla="*/ 631825 w 2244725"/>
              <a:gd name="connsiteY5" fmla="*/ 18661 h 2139561"/>
              <a:gd name="connsiteX6" fmla="*/ 1304925 w 2244725"/>
              <a:gd name="connsiteY6" fmla="*/ 996561 h 2139561"/>
              <a:gd name="connsiteX7" fmla="*/ 1508125 w 2244725"/>
              <a:gd name="connsiteY7" fmla="*/ 1402961 h 2139561"/>
              <a:gd name="connsiteX8" fmla="*/ 1558925 w 2244725"/>
              <a:gd name="connsiteY8" fmla="*/ 1783961 h 2139561"/>
              <a:gd name="connsiteX9" fmla="*/ 1889125 w 2244725"/>
              <a:gd name="connsiteY9" fmla="*/ 2076061 h 2139561"/>
              <a:gd name="connsiteX10" fmla="*/ 2244725 w 2244725"/>
              <a:gd name="connsiteY10" fmla="*/ 2139561 h 2139561"/>
              <a:gd name="connsiteX0" fmla="*/ 0 w 1889125"/>
              <a:gd name="connsiteY0" fmla="*/ 1536311 h 2076061"/>
              <a:gd name="connsiteX1" fmla="*/ 9526 w 1889125"/>
              <a:gd name="connsiteY1" fmla="*/ 1355335 h 2076061"/>
              <a:gd name="connsiteX2" fmla="*/ 66675 w 1889125"/>
              <a:gd name="connsiteY2" fmla="*/ 1250560 h 2076061"/>
              <a:gd name="connsiteX3" fmla="*/ 314325 w 1889125"/>
              <a:gd name="connsiteY3" fmla="*/ 1012435 h 2076061"/>
              <a:gd name="connsiteX4" fmla="*/ 285750 w 1889125"/>
              <a:gd name="connsiteY4" fmla="*/ 393310 h 2076061"/>
              <a:gd name="connsiteX5" fmla="*/ 631825 w 1889125"/>
              <a:gd name="connsiteY5" fmla="*/ 18661 h 2076061"/>
              <a:gd name="connsiteX6" fmla="*/ 1304925 w 1889125"/>
              <a:gd name="connsiteY6" fmla="*/ 996561 h 2076061"/>
              <a:gd name="connsiteX7" fmla="*/ 1508125 w 1889125"/>
              <a:gd name="connsiteY7" fmla="*/ 1402961 h 2076061"/>
              <a:gd name="connsiteX8" fmla="*/ 1558925 w 1889125"/>
              <a:gd name="connsiteY8" fmla="*/ 1783961 h 2076061"/>
              <a:gd name="connsiteX9" fmla="*/ 1889125 w 1889125"/>
              <a:gd name="connsiteY9" fmla="*/ 2076061 h 2076061"/>
              <a:gd name="connsiteX0" fmla="*/ 0 w 1558925"/>
              <a:gd name="connsiteY0" fmla="*/ 1536311 h 1783961"/>
              <a:gd name="connsiteX1" fmla="*/ 9526 w 1558925"/>
              <a:gd name="connsiteY1" fmla="*/ 1355335 h 1783961"/>
              <a:gd name="connsiteX2" fmla="*/ 66675 w 1558925"/>
              <a:gd name="connsiteY2" fmla="*/ 1250560 h 1783961"/>
              <a:gd name="connsiteX3" fmla="*/ 314325 w 1558925"/>
              <a:gd name="connsiteY3" fmla="*/ 1012435 h 1783961"/>
              <a:gd name="connsiteX4" fmla="*/ 285750 w 1558925"/>
              <a:gd name="connsiteY4" fmla="*/ 393310 h 1783961"/>
              <a:gd name="connsiteX5" fmla="*/ 631825 w 1558925"/>
              <a:gd name="connsiteY5" fmla="*/ 18661 h 1783961"/>
              <a:gd name="connsiteX6" fmla="*/ 1304925 w 1558925"/>
              <a:gd name="connsiteY6" fmla="*/ 996561 h 1783961"/>
              <a:gd name="connsiteX7" fmla="*/ 1508125 w 1558925"/>
              <a:gd name="connsiteY7" fmla="*/ 1402961 h 1783961"/>
              <a:gd name="connsiteX8" fmla="*/ 1558925 w 1558925"/>
              <a:gd name="connsiteY8" fmla="*/ 1783961 h 1783961"/>
              <a:gd name="connsiteX0" fmla="*/ 0 w 1508125"/>
              <a:gd name="connsiteY0" fmla="*/ 1536311 h 1536311"/>
              <a:gd name="connsiteX1" fmla="*/ 9526 w 1508125"/>
              <a:gd name="connsiteY1" fmla="*/ 1355335 h 1536311"/>
              <a:gd name="connsiteX2" fmla="*/ 66675 w 1508125"/>
              <a:gd name="connsiteY2" fmla="*/ 1250560 h 1536311"/>
              <a:gd name="connsiteX3" fmla="*/ 314325 w 1508125"/>
              <a:gd name="connsiteY3" fmla="*/ 1012435 h 1536311"/>
              <a:gd name="connsiteX4" fmla="*/ 285750 w 1508125"/>
              <a:gd name="connsiteY4" fmla="*/ 393310 h 1536311"/>
              <a:gd name="connsiteX5" fmla="*/ 631825 w 1508125"/>
              <a:gd name="connsiteY5" fmla="*/ 18661 h 1536311"/>
              <a:gd name="connsiteX6" fmla="*/ 1304925 w 1508125"/>
              <a:gd name="connsiteY6" fmla="*/ 996561 h 1536311"/>
              <a:gd name="connsiteX7" fmla="*/ 1508125 w 1508125"/>
              <a:gd name="connsiteY7" fmla="*/ 1402961 h 1536311"/>
              <a:gd name="connsiteX0" fmla="*/ 0 w 1304925"/>
              <a:gd name="connsiteY0" fmla="*/ 1536311 h 1536311"/>
              <a:gd name="connsiteX1" fmla="*/ 9526 w 1304925"/>
              <a:gd name="connsiteY1" fmla="*/ 1355335 h 1536311"/>
              <a:gd name="connsiteX2" fmla="*/ 66675 w 1304925"/>
              <a:gd name="connsiteY2" fmla="*/ 1250560 h 1536311"/>
              <a:gd name="connsiteX3" fmla="*/ 314325 w 1304925"/>
              <a:gd name="connsiteY3" fmla="*/ 1012435 h 1536311"/>
              <a:gd name="connsiteX4" fmla="*/ 285750 w 1304925"/>
              <a:gd name="connsiteY4" fmla="*/ 393310 h 1536311"/>
              <a:gd name="connsiteX5" fmla="*/ 631825 w 1304925"/>
              <a:gd name="connsiteY5" fmla="*/ 18661 h 1536311"/>
              <a:gd name="connsiteX6" fmla="*/ 1304925 w 1304925"/>
              <a:gd name="connsiteY6" fmla="*/ 996561 h 1536311"/>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1129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9384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187326 w 1304925"/>
              <a:gd name="connsiteY3" fmla="*/ 1166874 h 1535175"/>
              <a:gd name="connsiteX4" fmla="*/ 314325 w 1304925"/>
              <a:gd name="connsiteY4" fmla="*/ 1093849 h 1535175"/>
              <a:gd name="connsiteX5" fmla="*/ 320676 w 1304925"/>
              <a:gd name="connsiteY5" fmla="*/ 741424 h 1535175"/>
              <a:gd name="connsiteX6" fmla="*/ 285750 w 1304925"/>
              <a:gd name="connsiteY6" fmla="*/ 392174 h 1535175"/>
              <a:gd name="connsiteX7" fmla="*/ 631825 w 1304925"/>
              <a:gd name="connsiteY7" fmla="*/ 17525 h 1535175"/>
              <a:gd name="connsiteX8" fmla="*/ 1304925 w 1304925"/>
              <a:gd name="connsiteY8" fmla="*/ 995425 h 1535175"/>
              <a:gd name="connsiteX0" fmla="*/ 0 w 631825"/>
              <a:gd name="connsiteY0" fmla="*/ 1535175 h 1535175"/>
              <a:gd name="connsiteX1" fmla="*/ 9526 w 631825"/>
              <a:gd name="connsiteY1" fmla="*/ 1354199 h 1535175"/>
              <a:gd name="connsiteX2" fmla="*/ 66675 w 631825"/>
              <a:gd name="connsiteY2" fmla="*/ 1249424 h 1535175"/>
              <a:gd name="connsiteX3" fmla="*/ 187326 w 631825"/>
              <a:gd name="connsiteY3" fmla="*/ 1166874 h 1535175"/>
              <a:gd name="connsiteX4" fmla="*/ 314325 w 631825"/>
              <a:gd name="connsiteY4" fmla="*/ 1093849 h 1535175"/>
              <a:gd name="connsiteX5" fmla="*/ 320676 w 631825"/>
              <a:gd name="connsiteY5" fmla="*/ 741424 h 1535175"/>
              <a:gd name="connsiteX6" fmla="*/ 285750 w 631825"/>
              <a:gd name="connsiteY6" fmla="*/ 392174 h 1535175"/>
              <a:gd name="connsiteX7" fmla="*/ 631825 w 631825"/>
              <a:gd name="connsiteY7" fmla="*/ 17525 h 1535175"/>
              <a:gd name="connsiteX0" fmla="*/ 0 w 327271"/>
              <a:gd name="connsiteY0" fmla="*/ 1143001 h 1143001"/>
              <a:gd name="connsiteX1" fmla="*/ 9526 w 327271"/>
              <a:gd name="connsiteY1" fmla="*/ 962025 h 1143001"/>
              <a:gd name="connsiteX2" fmla="*/ 66675 w 327271"/>
              <a:gd name="connsiteY2" fmla="*/ 857250 h 1143001"/>
              <a:gd name="connsiteX3" fmla="*/ 187326 w 327271"/>
              <a:gd name="connsiteY3" fmla="*/ 774700 h 1143001"/>
              <a:gd name="connsiteX4" fmla="*/ 314325 w 327271"/>
              <a:gd name="connsiteY4" fmla="*/ 701675 h 1143001"/>
              <a:gd name="connsiteX5" fmla="*/ 320676 w 327271"/>
              <a:gd name="connsiteY5" fmla="*/ 349250 h 1143001"/>
              <a:gd name="connsiteX6" fmla="*/ 285750 w 327271"/>
              <a:gd name="connsiteY6" fmla="*/ 0 h 1143001"/>
              <a:gd name="connsiteX0" fmla="*/ 0 w 327271"/>
              <a:gd name="connsiteY0" fmla="*/ 1033463 h 1033463"/>
              <a:gd name="connsiteX1" fmla="*/ 9526 w 327271"/>
              <a:gd name="connsiteY1" fmla="*/ 852487 h 1033463"/>
              <a:gd name="connsiteX2" fmla="*/ 66675 w 327271"/>
              <a:gd name="connsiteY2" fmla="*/ 747712 h 1033463"/>
              <a:gd name="connsiteX3" fmla="*/ 187326 w 327271"/>
              <a:gd name="connsiteY3" fmla="*/ 665162 h 1033463"/>
              <a:gd name="connsiteX4" fmla="*/ 314325 w 327271"/>
              <a:gd name="connsiteY4" fmla="*/ 592137 h 1033463"/>
              <a:gd name="connsiteX5" fmla="*/ 320676 w 327271"/>
              <a:gd name="connsiteY5" fmla="*/ 239712 h 1033463"/>
              <a:gd name="connsiteX6" fmla="*/ 285750 w 327271"/>
              <a:gd name="connsiteY6" fmla="*/ 0 h 1033463"/>
              <a:gd name="connsiteX0" fmla="*/ 0 w 328415"/>
              <a:gd name="connsiteY0" fmla="*/ 1033463 h 1033463"/>
              <a:gd name="connsiteX1" fmla="*/ 9526 w 328415"/>
              <a:gd name="connsiteY1" fmla="*/ 852487 h 1033463"/>
              <a:gd name="connsiteX2" fmla="*/ 66675 w 328415"/>
              <a:gd name="connsiteY2" fmla="*/ 747712 h 1033463"/>
              <a:gd name="connsiteX3" fmla="*/ 187326 w 328415"/>
              <a:gd name="connsiteY3" fmla="*/ 665162 h 1033463"/>
              <a:gd name="connsiteX4" fmla="*/ 314325 w 328415"/>
              <a:gd name="connsiteY4" fmla="*/ 592137 h 1033463"/>
              <a:gd name="connsiteX5" fmla="*/ 320676 w 328415"/>
              <a:gd name="connsiteY5" fmla="*/ 239712 h 1033463"/>
              <a:gd name="connsiteX6" fmla="*/ 290515 w 328415"/>
              <a:gd name="connsiteY6" fmla="*/ 123461 h 1033463"/>
              <a:gd name="connsiteX7" fmla="*/ 285750 w 328415"/>
              <a:gd name="connsiteY7" fmla="*/ 0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415" h="1033463">
                <a:moveTo>
                  <a:pt x="0" y="1033463"/>
                </a:moveTo>
                <a:cubicBezTo>
                  <a:pt x="4763" y="1004888"/>
                  <a:pt x="-1586" y="900112"/>
                  <a:pt x="9526" y="852487"/>
                </a:cubicBezTo>
                <a:cubicBezTo>
                  <a:pt x="20639" y="804862"/>
                  <a:pt x="35983" y="776816"/>
                  <a:pt x="66675" y="747712"/>
                </a:cubicBezTo>
                <a:cubicBezTo>
                  <a:pt x="97367" y="718608"/>
                  <a:pt x="146051" y="691091"/>
                  <a:pt x="187326" y="665162"/>
                </a:cubicBezTo>
                <a:cubicBezTo>
                  <a:pt x="228601" y="639233"/>
                  <a:pt x="293158" y="665162"/>
                  <a:pt x="314325" y="592137"/>
                </a:cubicBezTo>
                <a:cubicBezTo>
                  <a:pt x="335492" y="519112"/>
                  <a:pt x="328613" y="319412"/>
                  <a:pt x="320676" y="239712"/>
                </a:cubicBezTo>
                <a:cubicBezTo>
                  <a:pt x="312739" y="160012"/>
                  <a:pt x="296336" y="163413"/>
                  <a:pt x="290515" y="123461"/>
                </a:cubicBezTo>
                <a:cubicBezTo>
                  <a:pt x="284694" y="83509"/>
                  <a:pt x="282575" y="18989"/>
                  <a:pt x="285750" y="0"/>
                </a:cubicBezTo>
              </a:path>
            </a:pathLst>
          </a:custGeom>
          <a:noFill/>
          <a:ln w="31750">
            <a:solidFill>
              <a:srgbClr val="FF0000"/>
            </a:solidFill>
            <a:prstDash val="sysDot"/>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175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6" descr="130330_2F"/>
          <p:cNvPicPr>
            <a:picLocks noChangeAspect="1" noChangeArrowheads="1"/>
          </p:cNvPicPr>
          <p:nvPr/>
        </p:nvPicPr>
        <p:blipFill>
          <a:blip r:embed="rId3" cstate="email">
            <a:lum contrast="-10000"/>
          </a:blip>
          <a:srcRect/>
          <a:stretch>
            <a:fillRect/>
          </a:stretch>
        </p:blipFill>
        <p:spPr bwMode="auto">
          <a:xfrm>
            <a:off x="7392144" y="1628806"/>
            <a:ext cx="3168352" cy="4144139"/>
          </a:xfrm>
          <a:prstGeom prst="rect">
            <a:avLst/>
          </a:prstGeom>
          <a:noFill/>
          <a:ln w="9525">
            <a:noFill/>
            <a:miter lim="800000"/>
            <a:headEnd/>
            <a:tailEnd/>
          </a:ln>
        </p:spPr>
      </p:pic>
      <p:pic>
        <p:nvPicPr>
          <p:cNvPr id="91" name="Picture 2" descr="130330_B1F"/>
          <p:cNvPicPr>
            <a:picLocks noChangeAspect="1" noChangeArrowheads="1"/>
          </p:cNvPicPr>
          <p:nvPr/>
        </p:nvPicPr>
        <p:blipFill>
          <a:blip r:embed="rId4" cstate="email"/>
          <a:srcRect/>
          <a:stretch>
            <a:fillRect/>
          </a:stretch>
        </p:blipFill>
        <p:spPr bwMode="auto">
          <a:xfrm>
            <a:off x="2135560" y="1417041"/>
            <a:ext cx="3456384" cy="4321605"/>
          </a:xfrm>
          <a:prstGeom prst="rect">
            <a:avLst/>
          </a:prstGeom>
          <a:noFill/>
          <a:ln w="9525">
            <a:noFill/>
            <a:miter lim="800000"/>
            <a:headEnd/>
            <a:tailEnd/>
          </a:ln>
        </p:spPr>
      </p:pic>
      <p:sp>
        <p:nvSpPr>
          <p:cNvPr id="127" name="Freeform 27"/>
          <p:cNvSpPr>
            <a:spLocks noChangeAspect="1"/>
          </p:cNvSpPr>
          <p:nvPr/>
        </p:nvSpPr>
        <p:spPr bwMode="auto">
          <a:xfrm>
            <a:off x="3215680" y="2348967"/>
            <a:ext cx="1872208" cy="1379869"/>
          </a:xfrm>
          <a:custGeom>
            <a:avLst/>
            <a:gdLst/>
            <a:ahLst/>
            <a:cxnLst>
              <a:cxn ang="0">
                <a:pos x="1805" y="2096"/>
              </a:cxn>
              <a:cxn ang="0">
                <a:pos x="2221" y="2096"/>
              </a:cxn>
              <a:cxn ang="0">
                <a:pos x="2729" y="2042"/>
              </a:cxn>
              <a:cxn ang="0">
                <a:pos x="2792" y="1552"/>
              </a:cxn>
              <a:cxn ang="0">
                <a:pos x="2842" y="903"/>
              </a:cxn>
              <a:cxn ang="0">
                <a:pos x="2622" y="0"/>
              </a:cxn>
              <a:cxn ang="0">
                <a:pos x="2119" y="107"/>
              </a:cxn>
              <a:cxn ang="0">
                <a:pos x="1966" y="193"/>
              </a:cxn>
              <a:cxn ang="0">
                <a:pos x="1493" y="290"/>
              </a:cxn>
              <a:cxn ang="0">
                <a:pos x="1216" y="333"/>
              </a:cxn>
              <a:cxn ang="0">
                <a:pos x="1216" y="537"/>
              </a:cxn>
              <a:cxn ang="0">
                <a:pos x="862" y="832"/>
              </a:cxn>
              <a:cxn ang="0">
                <a:pos x="301" y="1128"/>
              </a:cxn>
              <a:cxn ang="0">
                <a:pos x="236" y="1042"/>
              </a:cxn>
              <a:cxn ang="0">
                <a:pos x="96" y="1117"/>
              </a:cxn>
              <a:cxn ang="0">
                <a:pos x="0" y="913"/>
              </a:cxn>
            </a:cxnLst>
            <a:rect l="0" t="0" r="r" b="b"/>
            <a:pathLst>
              <a:path w="2842" h="2096">
                <a:moveTo>
                  <a:pt x="1805" y="2096"/>
                </a:moveTo>
                <a:lnTo>
                  <a:pt x="2221" y="2096"/>
                </a:lnTo>
                <a:lnTo>
                  <a:pt x="2729" y="2042"/>
                </a:lnTo>
                <a:lnTo>
                  <a:pt x="2792" y="1552"/>
                </a:lnTo>
                <a:lnTo>
                  <a:pt x="2842" y="903"/>
                </a:lnTo>
                <a:lnTo>
                  <a:pt x="2622" y="0"/>
                </a:lnTo>
                <a:lnTo>
                  <a:pt x="2119" y="107"/>
                </a:lnTo>
                <a:lnTo>
                  <a:pt x="1966" y="193"/>
                </a:lnTo>
                <a:lnTo>
                  <a:pt x="1493" y="290"/>
                </a:lnTo>
                <a:lnTo>
                  <a:pt x="1216" y="333"/>
                </a:lnTo>
                <a:lnTo>
                  <a:pt x="1216" y="537"/>
                </a:lnTo>
                <a:lnTo>
                  <a:pt x="862" y="832"/>
                </a:lnTo>
                <a:lnTo>
                  <a:pt x="301" y="1128"/>
                </a:lnTo>
                <a:lnTo>
                  <a:pt x="236" y="1042"/>
                </a:lnTo>
                <a:lnTo>
                  <a:pt x="96" y="1117"/>
                </a:lnTo>
                <a:lnTo>
                  <a:pt x="0" y="913"/>
                </a:lnTo>
              </a:path>
            </a:pathLst>
          </a:custGeom>
          <a:noFill/>
          <a:ln w="57150" cmpd="sng">
            <a:solidFill>
              <a:srgbClr val="00B050"/>
            </a:solidFill>
            <a:prstDash val="sysDot"/>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ja-JP" altLang="en-US" dirty="0"/>
          </a:p>
        </p:txBody>
      </p:sp>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Ｐゴシック" pitchFamily="50" charset="-128"/>
                <a:ea typeface="ＭＳ Ｐゴシック" pitchFamily="50" charset="-128"/>
              </a:rPr>
              <a:t>１．大阪駅周辺　④歩行者ネットワークの充実</a:t>
            </a:r>
            <a:endParaRPr lang="en-US" altLang="ja-JP" sz="2000" b="1" dirty="0">
              <a:solidFill>
                <a:schemeClr val="bg1"/>
              </a:solidFill>
              <a:latin typeface="ＭＳ Ｐゴシック" pitchFamily="50" charset="-128"/>
              <a:ea typeface="ＭＳ Ｐゴシック" pitchFamily="50" charset="-128"/>
            </a:endParaRPr>
          </a:p>
        </p:txBody>
      </p:sp>
      <p:sp>
        <p:nvSpPr>
          <p:cNvPr id="133" name="角丸四角形 132"/>
          <p:cNvSpPr/>
          <p:nvPr/>
        </p:nvSpPr>
        <p:spPr>
          <a:xfrm>
            <a:off x="1199456" y="1241948"/>
            <a:ext cx="9777536" cy="5547413"/>
          </a:xfrm>
          <a:prstGeom prst="roundRect">
            <a:avLst>
              <a:gd name="adj" fmla="val 2396"/>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3" name="Text Box 4"/>
          <p:cNvSpPr txBox="1">
            <a:spLocks noChangeArrowheads="1"/>
          </p:cNvSpPr>
          <p:nvPr/>
        </p:nvSpPr>
        <p:spPr bwMode="auto">
          <a:xfrm>
            <a:off x="3791745" y="4365104"/>
            <a:ext cx="723275"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ディアモール</a:t>
            </a:r>
          </a:p>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大阪</a:t>
            </a:r>
          </a:p>
        </p:txBody>
      </p:sp>
      <p:sp>
        <p:nvSpPr>
          <p:cNvPr id="94" name="Text Box 5"/>
          <p:cNvSpPr txBox="1">
            <a:spLocks noChangeArrowheads="1"/>
          </p:cNvSpPr>
          <p:nvPr/>
        </p:nvSpPr>
        <p:spPr bwMode="auto">
          <a:xfrm>
            <a:off x="5015882" y="3501008"/>
            <a:ext cx="633507"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ホワイティ</a:t>
            </a:r>
          </a:p>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うめ</a:t>
            </a:r>
            <a:r>
              <a:rPr lang="ja-JP" altLang="en-US" sz="700" dirty="0">
                <a:solidFill>
                  <a:srgbClr val="000000"/>
                </a:solidFill>
                <a:latin typeface="メイリオ" pitchFamily="50" charset="-128"/>
                <a:ea typeface="メイリオ" pitchFamily="50" charset="-128"/>
                <a:cs typeface="ＭＳ Ｐゴシック" pitchFamily="50" charset="-128"/>
              </a:rPr>
              <a:t>だ</a:t>
            </a:r>
            <a:endParaRPr lang="ja-JP" altLang="en-US" sz="700" dirty="0">
              <a:latin typeface="Arial" pitchFamily="34" charset="0"/>
              <a:ea typeface="ＭＳ Ｐゴシック" pitchFamily="50" charset="-128"/>
              <a:cs typeface="ＭＳ Ｐゴシック" pitchFamily="50" charset="-128"/>
            </a:endParaRPr>
          </a:p>
        </p:txBody>
      </p:sp>
      <p:sp>
        <p:nvSpPr>
          <p:cNvPr id="95" name="Text Box 8"/>
          <p:cNvSpPr txBox="1">
            <a:spLocks noChangeArrowheads="1"/>
          </p:cNvSpPr>
          <p:nvPr/>
        </p:nvSpPr>
        <p:spPr bwMode="auto">
          <a:xfrm>
            <a:off x="3215681" y="3285071"/>
            <a:ext cx="760359" cy="17352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lnSpc>
                <a:spcPct val="96000"/>
              </a:lnSpc>
              <a:spcBef>
                <a:spcPct val="0"/>
              </a:spcBef>
              <a:spcAft>
                <a:spcPct val="0"/>
              </a:spcAft>
            </a:pPr>
            <a:r>
              <a:rPr lang="en-US" altLang="ja-JP" sz="700" b="1" dirty="0">
                <a:solidFill>
                  <a:srgbClr val="0000FF"/>
                </a:solidFill>
                <a:latin typeface="メイリオ" pitchFamily="50" charset="-128"/>
                <a:ea typeface="メイリオ" pitchFamily="50" charset="-128"/>
                <a:cs typeface="ＭＳ Ｐゴシック" pitchFamily="50" charset="-128"/>
              </a:rPr>
              <a:t>JR</a:t>
            </a:r>
            <a:r>
              <a:rPr lang="ja-JP" altLang="en-US" sz="700" b="1" dirty="0">
                <a:solidFill>
                  <a:srgbClr val="0000FF"/>
                </a:solidFill>
                <a:latin typeface="メイリオ" pitchFamily="50" charset="-128"/>
                <a:ea typeface="メイリオ" pitchFamily="50" charset="-128"/>
                <a:cs typeface="ＭＳ Ｐゴシック" pitchFamily="50" charset="-128"/>
              </a:rPr>
              <a:t>大阪駅</a:t>
            </a:r>
            <a:endParaRPr lang="ja-JP" altLang="en-US" sz="700" b="1" dirty="0">
              <a:latin typeface="Arial" pitchFamily="34" charset="0"/>
              <a:ea typeface="ＭＳ Ｐゴシック" pitchFamily="50" charset="-128"/>
              <a:cs typeface="ＭＳ Ｐゴシック" pitchFamily="50" charset="-128"/>
            </a:endParaRPr>
          </a:p>
        </p:txBody>
      </p:sp>
      <p:sp>
        <p:nvSpPr>
          <p:cNvPr id="96" name="Text Box 10"/>
          <p:cNvSpPr txBox="1">
            <a:spLocks noChangeArrowheads="1"/>
          </p:cNvSpPr>
          <p:nvPr/>
        </p:nvSpPr>
        <p:spPr bwMode="auto">
          <a:xfrm>
            <a:off x="3647733" y="5373216"/>
            <a:ext cx="893108" cy="195238"/>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lnSpc>
                <a:spcPct val="96000"/>
              </a:lnSpc>
              <a:spcBef>
                <a:spcPct val="0"/>
              </a:spcBef>
              <a:spcAft>
                <a:spcPct val="0"/>
              </a:spcAft>
            </a:pPr>
            <a:r>
              <a:rPr lang="en-US" altLang="ja-JP" sz="700" b="1" dirty="0">
                <a:solidFill>
                  <a:srgbClr val="0000FF"/>
                </a:solidFill>
                <a:latin typeface="メイリオ" pitchFamily="50" charset="-128"/>
                <a:ea typeface="メイリオ" pitchFamily="50" charset="-128"/>
                <a:cs typeface="ＭＳ Ｐゴシック" pitchFamily="50" charset="-128"/>
              </a:rPr>
              <a:t>JR</a:t>
            </a:r>
            <a:r>
              <a:rPr lang="ja-JP" altLang="en-US" sz="700" b="1" dirty="0">
                <a:solidFill>
                  <a:srgbClr val="0000FF"/>
                </a:solidFill>
                <a:latin typeface="メイリオ" pitchFamily="50" charset="-128"/>
                <a:ea typeface="メイリオ" pitchFamily="50" charset="-128"/>
                <a:cs typeface="ＭＳ Ｐゴシック" pitchFamily="50" charset="-128"/>
              </a:rPr>
              <a:t>北新地駅</a:t>
            </a:r>
            <a:endParaRPr lang="ja-JP" altLang="en-US" sz="700" b="1" dirty="0">
              <a:latin typeface="Arial" pitchFamily="34" charset="0"/>
              <a:ea typeface="ＭＳ Ｐゴシック" pitchFamily="50" charset="-128"/>
              <a:cs typeface="ＭＳ Ｐゴシック" pitchFamily="50" charset="-128"/>
            </a:endParaRPr>
          </a:p>
        </p:txBody>
      </p:sp>
      <p:sp>
        <p:nvSpPr>
          <p:cNvPr id="97" name="Text Box 11"/>
          <p:cNvSpPr txBox="1">
            <a:spLocks noChangeArrowheads="1"/>
          </p:cNvSpPr>
          <p:nvPr/>
        </p:nvSpPr>
        <p:spPr bwMode="auto">
          <a:xfrm rot="244327">
            <a:off x="3134167" y="4250753"/>
            <a:ext cx="288092" cy="1078180"/>
          </a:xfrm>
          <a:prstGeom prst="rect">
            <a:avLst/>
          </a:prstGeom>
          <a:noFill/>
          <a:ln w="9525">
            <a:noFill/>
            <a:miter lim="800000"/>
            <a:headEnd/>
            <a:tailEnd/>
          </a:ln>
        </p:spPr>
        <p:txBody>
          <a:bodyPr vert="eaVert" wrap="none" lIns="91440" tIns="45720" rIns="91440" bIns="45720" numCol="1" anchor="t" anchorCtr="0" compatLnSpc="1">
            <a:prstTxWarp prst="textNoShape">
              <a:avLst/>
            </a:prstTxWarp>
            <a:spAutoFit/>
          </a:bodyPr>
          <a:lstStyle/>
          <a:p>
            <a:pPr algn="just" fontAlgn="base">
              <a:lnSpc>
                <a:spcPct val="96000"/>
              </a:lnSpc>
              <a:spcBef>
                <a:spcPct val="0"/>
              </a:spcBef>
              <a:spcAft>
                <a:spcPct val="0"/>
              </a:spcAft>
            </a:pPr>
            <a:r>
              <a:rPr lang="en-US" altLang="ja-JP" sz="700" b="1" dirty="0" smtClean="0">
                <a:solidFill>
                  <a:srgbClr val="0000FF"/>
                </a:solidFill>
                <a:latin typeface="メイリオ" pitchFamily="50" charset="-128"/>
                <a:ea typeface="メイリオ" pitchFamily="50" charset="-128"/>
                <a:cs typeface="ＭＳ Ｐゴシック" pitchFamily="50" charset="-128"/>
              </a:rPr>
              <a:t>Osaka Metro</a:t>
            </a:r>
            <a:r>
              <a:rPr lang="en-US" altLang="ja-JP" sz="700" b="1" dirty="0" smtClean="0">
                <a:solidFill>
                  <a:srgbClr val="00B050"/>
                </a:solidFill>
                <a:latin typeface="メイリオ" pitchFamily="50" charset="-128"/>
                <a:ea typeface="メイリオ" pitchFamily="50" charset="-128"/>
                <a:cs typeface="ＭＳ Ｐゴシック" pitchFamily="50" charset="-128"/>
              </a:rPr>
              <a:t> </a:t>
            </a:r>
            <a:r>
              <a:rPr lang="ja-JP" altLang="en-US" sz="700" b="1" dirty="0" smtClean="0">
                <a:solidFill>
                  <a:srgbClr val="0000FF"/>
                </a:solidFill>
                <a:latin typeface="メイリオ" pitchFamily="50" charset="-128"/>
                <a:ea typeface="メイリオ" pitchFamily="50" charset="-128"/>
                <a:cs typeface="ＭＳ Ｐゴシック" pitchFamily="50" charset="-128"/>
              </a:rPr>
              <a:t>西梅田駅</a:t>
            </a:r>
            <a:endParaRPr lang="ja-JP" altLang="en-US" sz="700" b="1" dirty="0">
              <a:latin typeface="Arial" pitchFamily="34" charset="0"/>
              <a:ea typeface="ＭＳ Ｐゴシック" pitchFamily="50" charset="-128"/>
              <a:cs typeface="ＭＳ Ｐゴシック" pitchFamily="50" charset="-128"/>
            </a:endParaRPr>
          </a:p>
        </p:txBody>
      </p:sp>
      <p:sp>
        <p:nvSpPr>
          <p:cNvPr id="98" name="Text Box 12"/>
          <p:cNvSpPr txBox="1">
            <a:spLocks noChangeArrowheads="1"/>
          </p:cNvSpPr>
          <p:nvPr/>
        </p:nvSpPr>
        <p:spPr bwMode="auto">
          <a:xfrm>
            <a:off x="3881875" y="3004786"/>
            <a:ext cx="780983"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en-US" altLang="ja-JP" sz="700" b="1" dirty="0" smtClean="0">
                <a:solidFill>
                  <a:srgbClr val="0000FF"/>
                </a:solidFill>
                <a:latin typeface="メイリオ" pitchFamily="50" charset="-128"/>
                <a:ea typeface="メイリオ" pitchFamily="50" charset="-128"/>
                <a:cs typeface="ＭＳ Ｐゴシック" pitchFamily="50" charset="-128"/>
              </a:rPr>
              <a:t>Osaka Metro</a:t>
            </a:r>
            <a:endParaRPr lang="ja-JP" altLang="en-US" sz="700" b="1" dirty="0">
              <a:solidFill>
                <a:srgbClr val="0000FF"/>
              </a:solidFill>
              <a:latin typeface="メイリオ" pitchFamily="50" charset="-128"/>
              <a:ea typeface="メイリオ" pitchFamily="50" charset="-128"/>
              <a:cs typeface="ＭＳ Ｐゴシック" pitchFamily="50" charset="-128"/>
            </a:endParaRPr>
          </a:p>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梅田駅</a:t>
            </a:r>
            <a:endParaRPr lang="ja-JP" altLang="en-US" sz="700" b="1" dirty="0">
              <a:latin typeface="Arial" pitchFamily="34" charset="0"/>
              <a:ea typeface="ＭＳ Ｐゴシック" pitchFamily="50" charset="-128"/>
              <a:cs typeface="ＭＳ Ｐゴシック" pitchFamily="50" charset="-128"/>
            </a:endParaRPr>
          </a:p>
        </p:txBody>
      </p:sp>
      <p:sp>
        <p:nvSpPr>
          <p:cNvPr id="99" name="Text Box 13"/>
          <p:cNvSpPr txBox="1">
            <a:spLocks noChangeArrowheads="1"/>
          </p:cNvSpPr>
          <p:nvPr/>
        </p:nvSpPr>
        <p:spPr bwMode="auto">
          <a:xfrm>
            <a:off x="4857626" y="4092335"/>
            <a:ext cx="780983"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en-US" altLang="ja-JP" sz="700" b="1" dirty="0" smtClean="0">
                <a:solidFill>
                  <a:srgbClr val="0000FF"/>
                </a:solidFill>
                <a:latin typeface="メイリオ" pitchFamily="50" charset="-128"/>
                <a:ea typeface="メイリオ" pitchFamily="50" charset="-128"/>
                <a:cs typeface="ＭＳ Ｐゴシック" pitchFamily="50" charset="-128"/>
              </a:rPr>
              <a:t>Osaka Metro</a:t>
            </a:r>
            <a:endParaRPr lang="ja-JP" altLang="en-US" sz="700" b="1" dirty="0">
              <a:solidFill>
                <a:srgbClr val="0000FF"/>
              </a:solidFill>
              <a:latin typeface="メイリオ" pitchFamily="50" charset="-128"/>
              <a:ea typeface="メイリオ" pitchFamily="50" charset="-128"/>
              <a:cs typeface="ＭＳ Ｐゴシック" pitchFamily="50" charset="-128"/>
            </a:endParaRPr>
          </a:p>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東梅田駅</a:t>
            </a:r>
            <a:endParaRPr lang="ja-JP" altLang="en-US" sz="700" b="1" dirty="0">
              <a:latin typeface="Arial" pitchFamily="34" charset="0"/>
              <a:ea typeface="ＭＳ Ｐゴシック" pitchFamily="50" charset="-128"/>
              <a:cs typeface="ＭＳ Ｐゴシック" pitchFamily="50" charset="-128"/>
            </a:endParaRPr>
          </a:p>
        </p:txBody>
      </p:sp>
      <p:sp>
        <p:nvSpPr>
          <p:cNvPr id="100" name="Text Box 14"/>
          <p:cNvSpPr txBox="1">
            <a:spLocks noChangeArrowheads="1"/>
          </p:cNvSpPr>
          <p:nvPr/>
        </p:nvSpPr>
        <p:spPr bwMode="auto">
          <a:xfrm>
            <a:off x="3940105" y="3928782"/>
            <a:ext cx="453970"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阪神</a:t>
            </a:r>
          </a:p>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梅田駅</a:t>
            </a:r>
            <a:endParaRPr lang="en-US" altLang="ja-JP" sz="700" b="1" dirty="0">
              <a:solidFill>
                <a:srgbClr val="0000FF"/>
              </a:solidFill>
              <a:latin typeface="メイリオ" pitchFamily="50" charset="-128"/>
              <a:ea typeface="メイリオ" pitchFamily="50" charset="-128"/>
              <a:cs typeface="ＭＳ Ｐゴシック" pitchFamily="50" charset="-128"/>
            </a:endParaRPr>
          </a:p>
        </p:txBody>
      </p:sp>
      <p:sp>
        <p:nvSpPr>
          <p:cNvPr id="112" name="Text Box 14"/>
          <p:cNvSpPr txBox="1">
            <a:spLocks noChangeArrowheads="1"/>
          </p:cNvSpPr>
          <p:nvPr/>
        </p:nvSpPr>
        <p:spPr bwMode="auto">
          <a:xfrm>
            <a:off x="4301571" y="3886659"/>
            <a:ext cx="453970"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阪神</a:t>
            </a:r>
          </a:p>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百貨店</a:t>
            </a:r>
            <a:endParaRPr lang="en-US" altLang="ja-JP" sz="700" b="1" dirty="0">
              <a:solidFill>
                <a:srgbClr val="0000FF"/>
              </a:solidFill>
              <a:latin typeface="メイリオ" pitchFamily="50" charset="-128"/>
              <a:ea typeface="メイリオ" pitchFamily="50" charset="-128"/>
              <a:cs typeface="ＭＳ Ｐゴシック" pitchFamily="50" charset="-128"/>
            </a:endParaRPr>
          </a:p>
        </p:txBody>
      </p:sp>
      <p:sp>
        <p:nvSpPr>
          <p:cNvPr id="103" name="Text Box 17"/>
          <p:cNvSpPr txBox="1">
            <a:spLocks noChangeArrowheads="1"/>
          </p:cNvSpPr>
          <p:nvPr/>
        </p:nvSpPr>
        <p:spPr bwMode="auto">
          <a:xfrm>
            <a:off x="8328252" y="3356992"/>
            <a:ext cx="841136" cy="216024"/>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lnSpc>
                <a:spcPct val="96000"/>
              </a:lnSpc>
              <a:spcBef>
                <a:spcPct val="0"/>
              </a:spcBef>
              <a:spcAft>
                <a:spcPct val="0"/>
              </a:spcAft>
            </a:pPr>
            <a:r>
              <a:rPr lang="en-US" altLang="ja-JP" sz="700" b="1" dirty="0">
                <a:solidFill>
                  <a:srgbClr val="0000FF"/>
                </a:solidFill>
                <a:latin typeface="メイリオ" pitchFamily="50" charset="-128"/>
                <a:ea typeface="メイリオ" pitchFamily="50" charset="-128"/>
                <a:cs typeface="ＭＳ Ｐゴシック" pitchFamily="50" charset="-128"/>
              </a:rPr>
              <a:t>JR</a:t>
            </a:r>
            <a:r>
              <a:rPr lang="ja-JP" altLang="en-US" sz="700" b="1" dirty="0">
                <a:solidFill>
                  <a:srgbClr val="0000FF"/>
                </a:solidFill>
                <a:latin typeface="メイリオ" pitchFamily="50" charset="-128"/>
                <a:ea typeface="メイリオ" pitchFamily="50" charset="-128"/>
                <a:cs typeface="ＭＳ Ｐゴシック" pitchFamily="50" charset="-128"/>
              </a:rPr>
              <a:t>大阪駅</a:t>
            </a:r>
          </a:p>
        </p:txBody>
      </p:sp>
      <p:sp>
        <p:nvSpPr>
          <p:cNvPr id="104" name="Text Box 18"/>
          <p:cNvSpPr txBox="1">
            <a:spLocks noChangeArrowheads="1"/>
          </p:cNvSpPr>
          <p:nvPr/>
        </p:nvSpPr>
        <p:spPr bwMode="auto">
          <a:xfrm>
            <a:off x="9318402" y="2072070"/>
            <a:ext cx="633507" cy="195759"/>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阪急梅田駅</a:t>
            </a:r>
            <a:endParaRPr lang="ja-JP" altLang="en-US" sz="700" b="1" dirty="0">
              <a:latin typeface="Arial" pitchFamily="34" charset="0"/>
              <a:ea typeface="ＭＳ Ｐゴシック" pitchFamily="50" charset="-128"/>
              <a:cs typeface="ＭＳ Ｐゴシック" pitchFamily="50" charset="-128"/>
            </a:endParaRPr>
          </a:p>
        </p:txBody>
      </p:sp>
      <p:sp>
        <p:nvSpPr>
          <p:cNvPr id="105" name="Text Box 19"/>
          <p:cNvSpPr txBox="1">
            <a:spLocks noChangeArrowheads="1"/>
          </p:cNvSpPr>
          <p:nvPr/>
        </p:nvSpPr>
        <p:spPr bwMode="auto">
          <a:xfrm>
            <a:off x="9336361" y="3212976"/>
            <a:ext cx="633507" cy="17851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阪急百貨店</a:t>
            </a:r>
          </a:p>
        </p:txBody>
      </p:sp>
      <p:sp>
        <p:nvSpPr>
          <p:cNvPr id="106" name="Text Box 20"/>
          <p:cNvSpPr txBox="1">
            <a:spLocks noChangeArrowheads="1"/>
          </p:cNvSpPr>
          <p:nvPr/>
        </p:nvSpPr>
        <p:spPr bwMode="auto">
          <a:xfrm>
            <a:off x="9075653" y="4157804"/>
            <a:ext cx="633507" cy="17851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阪神百貨店</a:t>
            </a:r>
          </a:p>
        </p:txBody>
      </p:sp>
      <p:sp>
        <p:nvSpPr>
          <p:cNvPr id="107" name="Text Box 21"/>
          <p:cNvSpPr txBox="1">
            <a:spLocks noChangeArrowheads="1"/>
          </p:cNvSpPr>
          <p:nvPr/>
        </p:nvSpPr>
        <p:spPr bwMode="auto">
          <a:xfrm>
            <a:off x="8428488" y="3095561"/>
            <a:ext cx="453970" cy="195759"/>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ja-JP" sz="700" b="1" dirty="0">
                <a:solidFill>
                  <a:srgbClr val="0000FF"/>
                </a:solidFill>
                <a:latin typeface="メイリオ" pitchFamily="50" charset="-128"/>
                <a:ea typeface="メイリオ" pitchFamily="50" charset="-128"/>
                <a:cs typeface="ＭＳ Ｐゴシック" pitchFamily="50" charset="-128"/>
              </a:rPr>
              <a:t>ルクア</a:t>
            </a:r>
          </a:p>
        </p:txBody>
      </p:sp>
      <p:sp>
        <p:nvSpPr>
          <p:cNvPr id="109" name="Text Box 23"/>
          <p:cNvSpPr txBox="1">
            <a:spLocks noChangeArrowheads="1"/>
          </p:cNvSpPr>
          <p:nvPr/>
        </p:nvSpPr>
        <p:spPr bwMode="auto">
          <a:xfrm>
            <a:off x="8129176" y="3801600"/>
            <a:ext cx="453970"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大丸</a:t>
            </a:r>
            <a:endParaRPr lang="en-US" altLang="ja-JP" sz="700" b="1" dirty="0">
              <a:solidFill>
                <a:srgbClr val="0000FF"/>
              </a:solidFill>
              <a:latin typeface="メイリオ" pitchFamily="50" charset="-128"/>
              <a:ea typeface="メイリオ" pitchFamily="50" charset="-128"/>
              <a:cs typeface="ＭＳ Ｐゴシック" pitchFamily="50" charset="-128"/>
            </a:endParaRPr>
          </a:p>
          <a:p>
            <a:pPr algn="ctr" fontAlgn="base">
              <a:lnSpc>
                <a:spcPct val="80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百貨店</a:t>
            </a:r>
          </a:p>
        </p:txBody>
      </p:sp>
      <p:sp>
        <p:nvSpPr>
          <p:cNvPr id="111" name="Text Box 4"/>
          <p:cNvSpPr txBox="1">
            <a:spLocks noChangeArrowheads="1"/>
          </p:cNvSpPr>
          <p:nvPr/>
        </p:nvSpPr>
        <p:spPr bwMode="auto">
          <a:xfrm>
            <a:off x="6312025" y="1340768"/>
            <a:ext cx="2896095" cy="26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1400" b="1" u="sng" dirty="0">
                <a:solidFill>
                  <a:srgbClr val="000000"/>
                </a:solidFill>
                <a:latin typeface="ＭＳ ゴシック" pitchFamily="49" charset="-128"/>
                <a:ea typeface="ＭＳ ゴシック" pitchFamily="49" charset="-128"/>
                <a:cs typeface="ＭＳ Ｐゴシック" pitchFamily="50" charset="-128"/>
              </a:rPr>
              <a:t>デッキネットワーク</a:t>
            </a:r>
          </a:p>
        </p:txBody>
      </p:sp>
      <p:sp>
        <p:nvSpPr>
          <p:cNvPr id="113" name="フリーフォーム 112"/>
          <p:cNvSpPr/>
          <p:nvPr/>
        </p:nvSpPr>
        <p:spPr>
          <a:xfrm>
            <a:off x="8127190" y="4161454"/>
            <a:ext cx="467354" cy="185056"/>
          </a:xfrm>
          <a:custGeom>
            <a:avLst/>
            <a:gdLst>
              <a:gd name="connsiteX0" fmla="*/ 219693 w 219693"/>
              <a:gd name="connsiteY0" fmla="*/ 0 h 112816"/>
              <a:gd name="connsiteX1" fmla="*/ 0 w 219693"/>
              <a:gd name="connsiteY1" fmla="*/ 112816 h 112816"/>
              <a:gd name="connsiteX2" fmla="*/ 0 w 219693"/>
              <a:gd name="connsiteY2" fmla="*/ 112816 h 112816"/>
            </a:gdLst>
            <a:ahLst/>
            <a:cxnLst>
              <a:cxn ang="0">
                <a:pos x="connsiteX0" y="connsiteY0"/>
              </a:cxn>
              <a:cxn ang="0">
                <a:pos x="connsiteX1" y="connsiteY1"/>
              </a:cxn>
              <a:cxn ang="0">
                <a:pos x="connsiteX2" y="connsiteY2"/>
              </a:cxn>
            </a:cxnLst>
            <a:rect l="l" t="t" r="r" b="b"/>
            <a:pathLst>
              <a:path w="219693" h="112816">
                <a:moveTo>
                  <a:pt x="219693" y="0"/>
                </a:moveTo>
                <a:lnTo>
                  <a:pt x="0" y="112816"/>
                </a:lnTo>
                <a:lnTo>
                  <a:pt x="0" y="112816"/>
                </a:ln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114" name="フリーフォーム 113"/>
          <p:cNvSpPr/>
          <p:nvPr/>
        </p:nvSpPr>
        <p:spPr>
          <a:xfrm>
            <a:off x="8163767" y="2301010"/>
            <a:ext cx="1017806" cy="185056"/>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115" name="フリーフォーム 114"/>
          <p:cNvSpPr/>
          <p:nvPr/>
        </p:nvSpPr>
        <p:spPr>
          <a:xfrm>
            <a:off x="8976274" y="2127646"/>
            <a:ext cx="29849" cy="200387"/>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Lst>
            <a:ahLst/>
            <a:cxnLst>
              <a:cxn ang="0">
                <a:pos x="connsiteX0" y="connsiteY0"/>
              </a:cxn>
              <a:cxn ang="0">
                <a:pos x="connsiteX1" y="connsiteY1"/>
              </a:cxn>
            </a:cxnLst>
            <a:rect l="l" t="t" r="r" b="b"/>
            <a:pathLst>
              <a:path w="20412" h="115367">
                <a:moveTo>
                  <a:pt x="0" y="0"/>
                </a:moveTo>
                <a:lnTo>
                  <a:pt x="20412" y="115367"/>
                </a:ln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117" name="フリーフォーム 116"/>
          <p:cNvSpPr/>
          <p:nvPr/>
        </p:nvSpPr>
        <p:spPr>
          <a:xfrm rot="-660000">
            <a:off x="8983063" y="2740823"/>
            <a:ext cx="29849" cy="200387"/>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Lst>
            <a:ahLst/>
            <a:cxnLst>
              <a:cxn ang="0">
                <a:pos x="connsiteX0" y="connsiteY0"/>
              </a:cxn>
              <a:cxn ang="0">
                <a:pos x="connsiteX1" y="connsiteY1"/>
              </a:cxn>
            </a:cxnLst>
            <a:rect l="l" t="t" r="r" b="b"/>
            <a:pathLst>
              <a:path w="20412" h="115367">
                <a:moveTo>
                  <a:pt x="0" y="0"/>
                </a:moveTo>
                <a:lnTo>
                  <a:pt x="20412" y="115367"/>
                </a:lnTo>
              </a:path>
            </a:pathLst>
          </a:custGeom>
          <a:ln w="50800">
            <a:solidFill>
              <a:srgbClr val="0000C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118" name="Text Box 21"/>
          <p:cNvSpPr txBox="1">
            <a:spLocks noChangeArrowheads="1"/>
          </p:cNvSpPr>
          <p:nvPr/>
        </p:nvSpPr>
        <p:spPr bwMode="auto">
          <a:xfrm>
            <a:off x="8440240" y="2469544"/>
            <a:ext cx="632773" cy="299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ヨドバシ</a:t>
            </a:r>
            <a:endParaRPr lang="en-US" altLang="ja-JP" sz="700" b="1" dirty="0">
              <a:solidFill>
                <a:srgbClr val="0000FF"/>
              </a:solidFill>
              <a:latin typeface="メイリオ" pitchFamily="50" charset="-128"/>
              <a:ea typeface="メイリオ" pitchFamily="50" charset="-128"/>
              <a:cs typeface="ＭＳ Ｐゴシック" pitchFamily="50" charset="-128"/>
            </a:endParaRPr>
          </a:p>
          <a:p>
            <a:pPr algn="ctr" fontAlgn="base">
              <a:lnSpc>
                <a:spcPct val="96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カメラ</a:t>
            </a:r>
          </a:p>
        </p:txBody>
      </p:sp>
      <p:sp>
        <p:nvSpPr>
          <p:cNvPr id="119" name="フリーフォーム 118"/>
          <p:cNvSpPr/>
          <p:nvPr/>
        </p:nvSpPr>
        <p:spPr>
          <a:xfrm>
            <a:off x="8377243" y="2476547"/>
            <a:ext cx="108000" cy="432000"/>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 name="connsiteX0" fmla="*/ 0 w 83688"/>
              <a:gd name="connsiteY0" fmla="*/ 0 h 275178"/>
              <a:gd name="connsiteX1" fmla="*/ 83688 w 83688"/>
              <a:gd name="connsiteY1" fmla="*/ 275178 h 275178"/>
            </a:gdLst>
            <a:ahLst/>
            <a:cxnLst>
              <a:cxn ang="0">
                <a:pos x="connsiteX0" y="connsiteY0"/>
              </a:cxn>
              <a:cxn ang="0">
                <a:pos x="connsiteX1" y="connsiteY1"/>
              </a:cxn>
            </a:cxnLst>
            <a:rect l="l" t="t" r="r" b="b"/>
            <a:pathLst>
              <a:path w="83688" h="275178">
                <a:moveTo>
                  <a:pt x="0" y="0"/>
                </a:moveTo>
                <a:lnTo>
                  <a:pt x="83688" y="275178"/>
                </a:ln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149" name="正方形/長方形 148"/>
          <p:cNvSpPr/>
          <p:nvPr/>
        </p:nvSpPr>
        <p:spPr>
          <a:xfrm>
            <a:off x="1343472" y="4365104"/>
            <a:ext cx="1651312" cy="7920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100" dirty="0">
                <a:solidFill>
                  <a:schemeClr val="tx1"/>
                </a:solidFill>
                <a:latin typeface="ＭＳ Ｐ明朝" pitchFamily="18" charset="-128"/>
                <a:ea typeface="ＭＳ Ｐ明朝" pitchFamily="18" charset="-128"/>
              </a:rPr>
              <a:t>老朽化している大阪駅前地下道の拡幅などにより、楽しく歩ける快適な地下空間へ</a:t>
            </a:r>
          </a:p>
        </p:txBody>
      </p:sp>
      <p:sp>
        <p:nvSpPr>
          <p:cNvPr id="150" name="フリーフォーム 149"/>
          <p:cNvSpPr/>
          <p:nvPr/>
        </p:nvSpPr>
        <p:spPr>
          <a:xfrm>
            <a:off x="3431752" y="3645024"/>
            <a:ext cx="959577" cy="576064"/>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1772 w 211772"/>
              <a:gd name="connsiteY0" fmla="*/ 0 h 152050"/>
              <a:gd name="connsiteX1" fmla="*/ 0 w 211772"/>
              <a:gd name="connsiteY1" fmla="*/ 152050 h 152050"/>
              <a:gd name="connsiteX2" fmla="*/ 0 w 211772"/>
              <a:gd name="connsiteY2" fmla="*/ 152050 h 152050"/>
              <a:gd name="connsiteX0" fmla="*/ 408529 w 408529"/>
              <a:gd name="connsiteY0" fmla="*/ 0 h 320174"/>
              <a:gd name="connsiteX1" fmla="*/ 196757 w 408529"/>
              <a:gd name="connsiteY1" fmla="*/ 152050 h 320174"/>
              <a:gd name="connsiteX2" fmla="*/ 0 w 408529"/>
              <a:gd name="connsiteY2" fmla="*/ 320174 h 320174"/>
              <a:gd name="connsiteX0" fmla="*/ 417227 w 417227"/>
              <a:gd name="connsiteY0" fmla="*/ 0 h 327720"/>
              <a:gd name="connsiteX1" fmla="*/ 205455 w 417227"/>
              <a:gd name="connsiteY1" fmla="*/ 152050 h 327720"/>
              <a:gd name="connsiteX2" fmla="*/ 0 w 417227"/>
              <a:gd name="connsiteY2" fmla="*/ 327720 h 327720"/>
            </a:gdLst>
            <a:ahLst/>
            <a:cxnLst>
              <a:cxn ang="0">
                <a:pos x="connsiteX0" y="connsiteY0"/>
              </a:cxn>
              <a:cxn ang="0">
                <a:pos x="connsiteX1" y="connsiteY1"/>
              </a:cxn>
              <a:cxn ang="0">
                <a:pos x="connsiteX2" y="connsiteY2"/>
              </a:cxn>
            </a:cxnLst>
            <a:rect l="l" t="t" r="r" b="b"/>
            <a:pathLst>
              <a:path w="417227" h="327720">
                <a:moveTo>
                  <a:pt x="417227" y="0"/>
                </a:moveTo>
                <a:lnTo>
                  <a:pt x="205455" y="152050"/>
                </a:lnTo>
                <a:lnTo>
                  <a:pt x="0" y="327720"/>
                </a:lnTo>
              </a:path>
            </a:pathLst>
          </a:custGeom>
          <a:ln w="698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cxnSp>
        <p:nvCxnSpPr>
          <p:cNvPr id="151" name="直線コネクタ 150"/>
          <p:cNvCxnSpPr>
            <a:endCxn id="149" idx="3"/>
          </p:cNvCxnSpPr>
          <p:nvPr/>
        </p:nvCxnSpPr>
        <p:spPr>
          <a:xfrm flipH="1">
            <a:off x="2994784" y="4280598"/>
            <a:ext cx="394024" cy="480550"/>
          </a:xfrm>
          <a:prstGeom prst="line">
            <a:avLst/>
          </a:prstGeom>
          <a:ln w="127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Text Box 20"/>
          <p:cNvSpPr txBox="1">
            <a:spLocks noChangeArrowheads="1"/>
          </p:cNvSpPr>
          <p:nvPr/>
        </p:nvSpPr>
        <p:spPr bwMode="auto">
          <a:xfrm rot="20321112">
            <a:off x="7508224" y="4050013"/>
            <a:ext cx="877163" cy="35830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en-US" sz="900" dirty="0">
                <a:solidFill>
                  <a:srgbClr val="FF0000"/>
                </a:solidFill>
                <a:latin typeface="メイリオ" pitchFamily="50" charset="-128"/>
                <a:ea typeface="メイリオ" pitchFamily="50" charset="-128"/>
                <a:cs typeface="ＭＳ Ｐゴシック" pitchFamily="50" charset="-128"/>
              </a:rPr>
              <a:t>新たに整備</a:t>
            </a:r>
            <a:endParaRPr lang="en-US" altLang="ja-JP" sz="900" dirty="0">
              <a:solidFill>
                <a:srgbClr val="FF0000"/>
              </a:solidFill>
              <a:latin typeface="メイリオ" pitchFamily="50" charset="-128"/>
              <a:ea typeface="メイリオ" pitchFamily="50" charset="-128"/>
              <a:cs typeface="ＭＳ Ｐゴシック" pitchFamily="50" charset="-128"/>
            </a:endParaRPr>
          </a:p>
          <a:p>
            <a:pPr algn="ctr" fontAlgn="base">
              <a:lnSpc>
                <a:spcPct val="96000"/>
              </a:lnSpc>
              <a:spcBef>
                <a:spcPct val="0"/>
              </a:spcBef>
              <a:spcAft>
                <a:spcPct val="0"/>
              </a:spcAft>
            </a:pPr>
            <a:r>
              <a:rPr lang="ja-JP" altLang="en-US" sz="900" dirty="0">
                <a:solidFill>
                  <a:srgbClr val="FF0000"/>
                </a:solidFill>
                <a:latin typeface="メイリオ" pitchFamily="50" charset="-128"/>
                <a:ea typeface="メイリオ" pitchFamily="50" charset="-128"/>
                <a:cs typeface="ＭＳ Ｐゴシック" pitchFamily="50" charset="-128"/>
              </a:rPr>
              <a:t>されるデッキ</a:t>
            </a:r>
            <a:endParaRPr lang="ja-JP" altLang="en-US" sz="900" dirty="0">
              <a:solidFill>
                <a:srgbClr val="FF0000"/>
              </a:solidFill>
              <a:latin typeface="Arial" pitchFamily="34" charset="0"/>
              <a:ea typeface="ＭＳ Ｐゴシック" pitchFamily="50" charset="-128"/>
              <a:cs typeface="ＭＳ Ｐゴシック" pitchFamily="50" charset="-128"/>
            </a:endParaRPr>
          </a:p>
        </p:txBody>
      </p:sp>
      <p:sp>
        <p:nvSpPr>
          <p:cNvPr id="124" name="Text Box 20"/>
          <p:cNvSpPr txBox="1">
            <a:spLocks noChangeArrowheads="1"/>
          </p:cNvSpPr>
          <p:nvPr/>
        </p:nvSpPr>
        <p:spPr bwMode="auto">
          <a:xfrm rot="21209035">
            <a:off x="7978201" y="1974037"/>
            <a:ext cx="1454244" cy="22531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en-US" sz="900" dirty="0">
                <a:solidFill>
                  <a:srgbClr val="FF0000"/>
                </a:solidFill>
                <a:latin typeface="メイリオ" pitchFamily="50" charset="-128"/>
                <a:ea typeface="メイリオ" pitchFamily="50" charset="-128"/>
                <a:cs typeface="ＭＳ Ｐゴシック" pitchFamily="50" charset="-128"/>
              </a:rPr>
              <a:t>新たに整備されるデッキ</a:t>
            </a:r>
            <a:endParaRPr lang="ja-JP" altLang="en-US" sz="900" dirty="0">
              <a:solidFill>
                <a:srgbClr val="FF0000"/>
              </a:solidFill>
              <a:latin typeface="Arial" pitchFamily="34" charset="0"/>
              <a:ea typeface="ＭＳ Ｐゴシック" pitchFamily="50" charset="-128"/>
              <a:cs typeface="ＭＳ Ｐゴシック" pitchFamily="50" charset="-128"/>
            </a:endParaRPr>
          </a:p>
        </p:txBody>
      </p:sp>
      <p:sp>
        <p:nvSpPr>
          <p:cNvPr id="63" name="正方形/長方形 62"/>
          <p:cNvSpPr/>
          <p:nvPr/>
        </p:nvSpPr>
        <p:spPr>
          <a:xfrm>
            <a:off x="9679856" y="2348880"/>
            <a:ext cx="1232045" cy="7486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dirty="0">
                <a:solidFill>
                  <a:schemeClr val="tx1"/>
                </a:solidFill>
                <a:latin typeface="ＭＳ Ｐ明朝" pitchFamily="18" charset="-128"/>
                <a:ea typeface="ＭＳ Ｐ明朝" pitchFamily="18" charset="-128"/>
              </a:rPr>
              <a:t>更なるデッキ整備</a:t>
            </a:r>
            <a:endParaRPr lang="en-US" altLang="ja-JP" sz="1100" dirty="0">
              <a:solidFill>
                <a:schemeClr val="tx1"/>
              </a:solidFill>
              <a:latin typeface="ＭＳ Ｐ明朝" pitchFamily="18" charset="-128"/>
              <a:ea typeface="ＭＳ Ｐ明朝" pitchFamily="18" charset="-128"/>
            </a:endParaRPr>
          </a:p>
          <a:p>
            <a:pPr algn="ctr"/>
            <a:r>
              <a:rPr lang="ja-JP" altLang="en-US" sz="1100" dirty="0">
                <a:solidFill>
                  <a:schemeClr val="tx1"/>
                </a:solidFill>
                <a:latin typeface="ＭＳ Ｐ明朝" pitchFamily="18" charset="-128"/>
                <a:ea typeface="ＭＳ Ｐ明朝" pitchFamily="18" charset="-128"/>
              </a:rPr>
              <a:t>により、駅及び</a:t>
            </a:r>
            <a:endParaRPr lang="en-US" altLang="ja-JP" sz="1100" dirty="0">
              <a:solidFill>
                <a:schemeClr val="tx1"/>
              </a:solidFill>
              <a:latin typeface="ＭＳ Ｐ明朝" pitchFamily="18" charset="-128"/>
              <a:ea typeface="ＭＳ Ｐ明朝" pitchFamily="18" charset="-128"/>
            </a:endParaRPr>
          </a:p>
          <a:p>
            <a:pPr algn="ctr"/>
            <a:r>
              <a:rPr lang="ja-JP" altLang="en-US" sz="1100" dirty="0">
                <a:solidFill>
                  <a:schemeClr val="tx1"/>
                </a:solidFill>
                <a:latin typeface="ＭＳ Ｐ明朝" pitchFamily="18" charset="-128"/>
                <a:ea typeface="ＭＳ Ｐ明朝" pitchFamily="18" charset="-128"/>
              </a:rPr>
              <a:t>商業施設間の</a:t>
            </a:r>
            <a:endParaRPr lang="en-US" altLang="ja-JP" sz="1100" dirty="0">
              <a:solidFill>
                <a:schemeClr val="tx1"/>
              </a:solidFill>
              <a:latin typeface="ＭＳ Ｐ明朝" pitchFamily="18" charset="-128"/>
              <a:ea typeface="ＭＳ Ｐ明朝" pitchFamily="18" charset="-128"/>
            </a:endParaRPr>
          </a:p>
          <a:p>
            <a:pPr algn="ctr"/>
            <a:r>
              <a:rPr lang="ja-JP" altLang="en-US" sz="1100" dirty="0">
                <a:solidFill>
                  <a:schemeClr val="tx1"/>
                </a:solidFill>
                <a:latin typeface="ＭＳ Ｐ明朝" pitchFamily="18" charset="-128"/>
                <a:ea typeface="ＭＳ Ｐ明朝" pitchFamily="18" charset="-128"/>
              </a:rPr>
              <a:t>移動が円滑化。</a:t>
            </a:r>
            <a:endParaRPr lang="en-US" altLang="ja-JP" sz="1100" dirty="0">
              <a:solidFill>
                <a:schemeClr val="tx1"/>
              </a:solidFill>
              <a:latin typeface="ＭＳ Ｐ明朝" pitchFamily="18" charset="-128"/>
              <a:ea typeface="ＭＳ Ｐ明朝" pitchFamily="18" charset="-128"/>
            </a:endParaRPr>
          </a:p>
        </p:txBody>
      </p:sp>
      <p:sp>
        <p:nvSpPr>
          <p:cNvPr id="64" name="フリーフォーム 63"/>
          <p:cNvSpPr/>
          <p:nvPr/>
        </p:nvSpPr>
        <p:spPr>
          <a:xfrm>
            <a:off x="9048495" y="2354056"/>
            <a:ext cx="647906" cy="354864"/>
          </a:xfrm>
          <a:custGeom>
            <a:avLst/>
            <a:gdLst>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1529705 h 1529705"/>
              <a:gd name="connsiteX1" fmla="*/ 1800200 w 1981200"/>
              <a:gd name="connsiteY1" fmla="*/ 0 h 1529705"/>
              <a:gd name="connsiteX2" fmla="*/ 1800225 w 1981200"/>
              <a:gd name="connsiteY2" fmla="*/ 1224905 h 1529705"/>
              <a:gd name="connsiteX3" fmla="*/ 1981200 w 1981200"/>
              <a:gd name="connsiteY3" fmla="*/ 720080 h 152970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1529705 h 1529705"/>
              <a:gd name="connsiteX1" fmla="*/ 1296144 w 1981200"/>
              <a:gd name="connsiteY1" fmla="*/ 0 h 1529705"/>
              <a:gd name="connsiteX2" fmla="*/ 1800225 w 1981200"/>
              <a:gd name="connsiteY2" fmla="*/ 1224905 h 1529705"/>
              <a:gd name="connsiteX3" fmla="*/ 1981200 w 1981200"/>
              <a:gd name="connsiteY3" fmla="*/ 720080 h 152970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809625 h 809625"/>
              <a:gd name="connsiteX1" fmla="*/ 576064 w 1981200"/>
              <a:gd name="connsiteY1" fmla="*/ 792088 h 809625"/>
              <a:gd name="connsiteX2" fmla="*/ 1800225 w 1981200"/>
              <a:gd name="connsiteY2" fmla="*/ 504825 h 809625"/>
              <a:gd name="connsiteX3" fmla="*/ 1981200 w 1981200"/>
              <a:gd name="connsiteY3" fmla="*/ 0 h 80962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953641 h 953641"/>
              <a:gd name="connsiteX1" fmla="*/ 288032 w 1981200"/>
              <a:gd name="connsiteY1" fmla="*/ 0 h 953641"/>
              <a:gd name="connsiteX2" fmla="*/ 1800225 w 1981200"/>
              <a:gd name="connsiteY2" fmla="*/ 648841 h 953641"/>
              <a:gd name="connsiteX3" fmla="*/ 1981200 w 1981200"/>
              <a:gd name="connsiteY3" fmla="*/ 144016 h 953641"/>
              <a:gd name="connsiteX0" fmla="*/ 0 w 1981200"/>
              <a:gd name="connsiteY0" fmla="*/ 809625 h 809625"/>
              <a:gd name="connsiteX1" fmla="*/ 1800225 w 1981200"/>
              <a:gd name="connsiteY1" fmla="*/ 504825 h 809625"/>
              <a:gd name="connsiteX2" fmla="*/ 1981200 w 1981200"/>
              <a:gd name="connsiteY2" fmla="*/ 0 h 809625"/>
              <a:gd name="connsiteX0" fmla="*/ 0 w 757064"/>
              <a:gd name="connsiteY0" fmla="*/ 0 h 1296913"/>
              <a:gd name="connsiteX1" fmla="*/ 576089 w 757064"/>
              <a:gd name="connsiteY1" fmla="*/ 1296913 h 1296913"/>
              <a:gd name="connsiteX2" fmla="*/ 757064 w 757064"/>
              <a:gd name="connsiteY2" fmla="*/ 792088 h 1296913"/>
              <a:gd name="connsiteX0" fmla="*/ 0 w 757064"/>
              <a:gd name="connsiteY0" fmla="*/ 0 h 1296913"/>
              <a:gd name="connsiteX1" fmla="*/ 216024 w 757064"/>
              <a:gd name="connsiteY1" fmla="*/ 0 h 1296913"/>
              <a:gd name="connsiteX2" fmla="*/ 576089 w 757064"/>
              <a:gd name="connsiteY2" fmla="*/ 1296913 h 1296913"/>
              <a:gd name="connsiteX3" fmla="*/ 757064 w 757064"/>
              <a:gd name="connsiteY3" fmla="*/ 792088 h 1296913"/>
              <a:gd name="connsiteX0" fmla="*/ 72008 w 648097"/>
              <a:gd name="connsiteY0" fmla="*/ 0 h 1296913"/>
              <a:gd name="connsiteX1" fmla="*/ 288032 w 648097"/>
              <a:gd name="connsiteY1" fmla="*/ 0 h 1296913"/>
              <a:gd name="connsiteX2" fmla="*/ 648097 w 648097"/>
              <a:gd name="connsiteY2" fmla="*/ 1296913 h 1296913"/>
              <a:gd name="connsiteX3" fmla="*/ 0 w 648097"/>
              <a:gd name="connsiteY3" fmla="*/ 648072 h 1296913"/>
              <a:gd name="connsiteX0" fmla="*/ 72008 w 288032"/>
              <a:gd name="connsiteY0" fmla="*/ 0 h 648072"/>
              <a:gd name="connsiteX1" fmla="*/ 288032 w 288032"/>
              <a:gd name="connsiteY1" fmla="*/ 0 h 648072"/>
              <a:gd name="connsiteX2" fmla="*/ 0 w 288032"/>
              <a:gd name="connsiteY2" fmla="*/ 648072 h 648072"/>
              <a:gd name="connsiteX0" fmla="*/ 288032 w 288032"/>
              <a:gd name="connsiteY0" fmla="*/ 0 h 648072"/>
              <a:gd name="connsiteX1" fmla="*/ 0 w 288032"/>
              <a:gd name="connsiteY1" fmla="*/ 648072 h 648072"/>
              <a:gd name="connsiteX0" fmla="*/ 360041 w 360041"/>
              <a:gd name="connsiteY0" fmla="*/ 432048 h 432048"/>
              <a:gd name="connsiteX1" fmla="*/ 0 w 360041"/>
              <a:gd name="connsiteY1" fmla="*/ 0 h 432048"/>
              <a:gd name="connsiteX0" fmla="*/ 360040 w 360040"/>
              <a:gd name="connsiteY0" fmla="*/ 216024 h 216024"/>
              <a:gd name="connsiteX1" fmla="*/ 0 w 360040"/>
              <a:gd name="connsiteY1" fmla="*/ 0 h 216024"/>
            </a:gdLst>
            <a:ahLst/>
            <a:cxnLst>
              <a:cxn ang="0">
                <a:pos x="connsiteX0" y="connsiteY0"/>
              </a:cxn>
              <a:cxn ang="0">
                <a:pos x="connsiteX1" y="connsiteY1"/>
              </a:cxn>
            </a:cxnLst>
            <a:rect l="l" t="t" r="r" b="b"/>
            <a:pathLst>
              <a:path w="360040" h="216024">
                <a:moveTo>
                  <a:pt x="360040" y="216024"/>
                </a:moveTo>
                <a:lnTo>
                  <a:pt x="0" y="0"/>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66" name="フリーフォーム 65"/>
          <p:cNvSpPr/>
          <p:nvPr/>
        </p:nvSpPr>
        <p:spPr>
          <a:xfrm>
            <a:off x="8449170" y="2708920"/>
            <a:ext cx="1247231" cy="1464392"/>
          </a:xfrm>
          <a:custGeom>
            <a:avLst/>
            <a:gdLst>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1529705 h 1529705"/>
              <a:gd name="connsiteX1" fmla="*/ 1800200 w 1981200"/>
              <a:gd name="connsiteY1" fmla="*/ 0 h 1529705"/>
              <a:gd name="connsiteX2" fmla="*/ 1800225 w 1981200"/>
              <a:gd name="connsiteY2" fmla="*/ 1224905 h 1529705"/>
              <a:gd name="connsiteX3" fmla="*/ 1981200 w 1981200"/>
              <a:gd name="connsiteY3" fmla="*/ 720080 h 152970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1529705 h 1529705"/>
              <a:gd name="connsiteX1" fmla="*/ 1296144 w 1981200"/>
              <a:gd name="connsiteY1" fmla="*/ 0 h 1529705"/>
              <a:gd name="connsiteX2" fmla="*/ 1800225 w 1981200"/>
              <a:gd name="connsiteY2" fmla="*/ 1224905 h 1529705"/>
              <a:gd name="connsiteX3" fmla="*/ 1981200 w 1981200"/>
              <a:gd name="connsiteY3" fmla="*/ 720080 h 152970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809625 h 809625"/>
              <a:gd name="connsiteX1" fmla="*/ 576064 w 1981200"/>
              <a:gd name="connsiteY1" fmla="*/ 792088 h 809625"/>
              <a:gd name="connsiteX2" fmla="*/ 1800225 w 1981200"/>
              <a:gd name="connsiteY2" fmla="*/ 504825 h 809625"/>
              <a:gd name="connsiteX3" fmla="*/ 1981200 w 1981200"/>
              <a:gd name="connsiteY3" fmla="*/ 0 h 80962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953641 h 953641"/>
              <a:gd name="connsiteX1" fmla="*/ 288032 w 1981200"/>
              <a:gd name="connsiteY1" fmla="*/ 0 h 953641"/>
              <a:gd name="connsiteX2" fmla="*/ 1800225 w 1981200"/>
              <a:gd name="connsiteY2" fmla="*/ 648841 h 953641"/>
              <a:gd name="connsiteX3" fmla="*/ 1981200 w 1981200"/>
              <a:gd name="connsiteY3" fmla="*/ 144016 h 953641"/>
              <a:gd name="connsiteX0" fmla="*/ 0 w 1981200"/>
              <a:gd name="connsiteY0" fmla="*/ 809625 h 809625"/>
              <a:gd name="connsiteX1" fmla="*/ 1800225 w 1981200"/>
              <a:gd name="connsiteY1" fmla="*/ 504825 h 809625"/>
              <a:gd name="connsiteX2" fmla="*/ 1981200 w 1981200"/>
              <a:gd name="connsiteY2" fmla="*/ 0 h 809625"/>
              <a:gd name="connsiteX0" fmla="*/ 0 w 757064"/>
              <a:gd name="connsiteY0" fmla="*/ 0 h 1296913"/>
              <a:gd name="connsiteX1" fmla="*/ 576089 w 757064"/>
              <a:gd name="connsiteY1" fmla="*/ 1296913 h 1296913"/>
              <a:gd name="connsiteX2" fmla="*/ 757064 w 757064"/>
              <a:gd name="connsiteY2" fmla="*/ 792088 h 1296913"/>
              <a:gd name="connsiteX0" fmla="*/ 0 w 757064"/>
              <a:gd name="connsiteY0" fmla="*/ 0 h 1296913"/>
              <a:gd name="connsiteX1" fmla="*/ 216024 w 757064"/>
              <a:gd name="connsiteY1" fmla="*/ 0 h 1296913"/>
              <a:gd name="connsiteX2" fmla="*/ 576089 w 757064"/>
              <a:gd name="connsiteY2" fmla="*/ 1296913 h 1296913"/>
              <a:gd name="connsiteX3" fmla="*/ 757064 w 757064"/>
              <a:gd name="connsiteY3" fmla="*/ 792088 h 1296913"/>
              <a:gd name="connsiteX0" fmla="*/ 72008 w 648097"/>
              <a:gd name="connsiteY0" fmla="*/ 0 h 1296913"/>
              <a:gd name="connsiteX1" fmla="*/ 288032 w 648097"/>
              <a:gd name="connsiteY1" fmla="*/ 0 h 1296913"/>
              <a:gd name="connsiteX2" fmla="*/ 648097 w 648097"/>
              <a:gd name="connsiteY2" fmla="*/ 1296913 h 1296913"/>
              <a:gd name="connsiteX3" fmla="*/ 0 w 648097"/>
              <a:gd name="connsiteY3" fmla="*/ 648072 h 1296913"/>
              <a:gd name="connsiteX0" fmla="*/ 72008 w 288032"/>
              <a:gd name="connsiteY0" fmla="*/ 0 h 648072"/>
              <a:gd name="connsiteX1" fmla="*/ 288032 w 288032"/>
              <a:gd name="connsiteY1" fmla="*/ 0 h 648072"/>
              <a:gd name="connsiteX2" fmla="*/ 0 w 288032"/>
              <a:gd name="connsiteY2" fmla="*/ 648072 h 648072"/>
              <a:gd name="connsiteX0" fmla="*/ 288032 w 288032"/>
              <a:gd name="connsiteY0" fmla="*/ 0 h 648072"/>
              <a:gd name="connsiteX1" fmla="*/ 0 w 288032"/>
              <a:gd name="connsiteY1" fmla="*/ 648072 h 648072"/>
              <a:gd name="connsiteX0" fmla="*/ 63625 w 63625"/>
              <a:gd name="connsiteY0" fmla="*/ 567680 h 567680"/>
              <a:gd name="connsiteX1" fmla="*/ 0 w 63625"/>
              <a:gd name="connsiteY1" fmla="*/ 0 h 567680"/>
              <a:gd name="connsiteX0" fmla="*/ 936103 w 936103"/>
              <a:gd name="connsiteY0" fmla="*/ 0 h 1080120"/>
              <a:gd name="connsiteX1" fmla="*/ 0 w 936103"/>
              <a:gd name="connsiteY1" fmla="*/ 1080120 h 1080120"/>
              <a:gd name="connsiteX0" fmla="*/ 1094183 w 1094183"/>
              <a:gd name="connsiteY0" fmla="*/ 0 h 1071364"/>
              <a:gd name="connsiteX1" fmla="*/ 0 w 1094183"/>
              <a:gd name="connsiteY1" fmla="*/ 1071364 h 1071364"/>
              <a:gd name="connsiteX0" fmla="*/ 1238200 w 1238200"/>
              <a:gd name="connsiteY0" fmla="*/ 0 h 1359396"/>
              <a:gd name="connsiteX1" fmla="*/ 0 w 1238200"/>
              <a:gd name="connsiteY1" fmla="*/ 1359396 h 1359396"/>
            </a:gdLst>
            <a:ahLst/>
            <a:cxnLst>
              <a:cxn ang="0">
                <a:pos x="connsiteX0" y="connsiteY0"/>
              </a:cxn>
              <a:cxn ang="0">
                <a:pos x="connsiteX1" y="connsiteY1"/>
              </a:cxn>
            </a:cxnLst>
            <a:rect l="l" t="t" r="r" b="b"/>
            <a:pathLst>
              <a:path w="1238200" h="1359396">
                <a:moveTo>
                  <a:pt x="1238200" y="0"/>
                </a:moveTo>
                <a:lnTo>
                  <a:pt x="0" y="1359396"/>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68" name="角丸四角形 67"/>
          <p:cNvSpPr/>
          <p:nvPr/>
        </p:nvSpPr>
        <p:spPr>
          <a:xfrm>
            <a:off x="1224887" y="426756"/>
            <a:ext cx="9730853" cy="769996"/>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＜めざす姿＞</a:t>
            </a:r>
            <a:endParaRPr lang="en-US" altLang="ja-JP" sz="1600" dirty="0">
              <a:solidFill>
                <a:schemeClr val="tx1"/>
              </a:solidFill>
            </a:endParaRPr>
          </a:p>
          <a:p>
            <a:r>
              <a:rPr lang="ja-JP" altLang="en-US" sz="1600" dirty="0">
                <a:solidFill>
                  <a:schemeClr val="tx1"/>
                </a:solidFill>
                <a:latin typeface="ＭＳ Ｐ明朝" pitchFamily="18" charset="-128"/>
                <a:ea typeface="ＭＳ Ｐ明朝" pitchFamily="18" charset="-128"/>
              </a:rPr>
              <a:t>　・大阪駅の北側と南側を結ぶ歩行者ネットワークの充実により、移動時間を短縮する。</a:t>
            </a:r>
            <a:endParaRPr lang="en-US" altLang="ja-JP" sz="1600" dirty="0">
              <a:solidFill>
                <a:schemeClr val="tx1"/>
              </a:solidFill>
              <a:latin typeface="ＭＳ Ｐ明朝" pitchFamily="18" charset="-128"/>
              <a:ea typeface="ＭＳ Ｐ明朝" pitchFamily="18" charset="-128"/>
            </a:endParaRPr>
          </a:p>
          <a:p>
            <a:r>
              <a:rPr lang="ja-JP" altLang="en-US" sz="1600" dirty="0">
                <a:solidFill>
                  <a:schemeClr val="tx1"/>
                </a:solidFill>
                <a:latin typeface="ＭＳ Ｐ明朝" pitchFamily="18" charset="-128"/>
                <a:ea typeface="ＭＳ Ｐ明朝" pitchFamily="18" charset="-128"/>
              </a:rPr>
              <a:t>　・</a:t>
            </a:r>
            <a:r>
              <a:rPr lang="ja-JP" altLang="ja-JP" sz="1600" dirty="0">
                <a:solidFill>
                  <a:schemeClr val="tx1"/>
                </a:solidFill>
                <a:latin typeface="ＭＳ Ｐ明朝" pitchFamily="18" charset="-128"/>
                <a:ea typeface="ＭＳ Ｐ明朝" pitchFamily="18" charset="-128"/>
              </a:rPr>
              <a:t>地下道の拡幅などにより、老朽化した地下空間が、</a:t>
            </a:r>
            <a:r>
              <a:rPr lang="ja-JP" altLang="en-US" sz="1600" dirty="0">
                <a:solidFill>
                  <a:schemeClr val="tx1"/>
                </a:solidFill>
                <a:latin typeface="ＭＳ Ｐ明朝" pitchFamily="18" charset="-128"/>
                <a:ea typeface="ＭＳ Ｐ明朝" pitchFamily="18" charset="-128"/>
              </a:rPr>
              <a:t>安全に</a:t>
            </a:r>
            <a:r>
              <a:rPr lang="ja-JP" altLang="ja-JP" sz="1600" dirty="0">
                <a:solidFill>
                  <a:schemeClr val="tx1"/>
                </a:solidFill>
                <a:latin typeface="ＭＳ Ｐ明朝" pitchFamily="18" charset="-128"/>
                <a:ea typeface="ＭＳ Ｐ明朝" pitchFamily="18" charset="-128"/>
              </a:rPr>
              <a:t>楽しく歩ける快適な歩行者空間に生まれ変わる。</a:t>
            </a:r>
            <a:endParaRPr lang="en-US" altLang="ja-JP" sz="1600" dirty="0">
              <a:solidFill>
                <a:schemeClr val="tx1"/>
              </a:solidFill>
              <a:latin typeface="ＭＳ Ｐ明朝" pitchFamily="18" charset="-128"/>
              <a:ea typeface="ＭＳ Ｐ明朝" pitchFamily="18" charset="-128"/>
            </a:endParaRPr>
          </a:p>
        </p:txBody>
      </p:sp>
      <p:sp>
        <p:nvSpPr>
          <p:cNvPr id="69" name="正方形/長方形 68"/>
          <p:cNvSpPr/>
          <p:nvPr/>
        </p:nvSpPr>
        <p:spPr>
          <a:xfrm>
            <a:off x="1496951" y="5763516"/>
            <a:ext cx="9200077" cy="1008000"/>
          </a:xfrm>
          <a:prstGeom prst="rect">
            <a:avLst/>
          </a:prstGeom>
          <a:solidFill>
            <a:schemeClr val="bg1"/>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85725" indent="-85725"/>
            <a:r>
              <a:rPr lang="ja-JP" altLang="en-US" sz="1100" dirty="0">
                <a:solidFill>
                  <a:schemeClr val="tx1"/>
                </a:solidFill>
                <a:latin typeface="ＭＳ Ｐ明朝" pitchFamily="18" charset="-128"/>
                <a:ea typeface="ＭＳ Ｐ明朝" pitchFamily="18" charset="-128"/>
              </a:rPr>
              <a:t>　</a:t>
            </a:r>
            <a:r>
              <a:rPr lang="ja-JP" altLang="en-US" sz="1100" dirty="0" smtClean="0">
                <a:solidFill>
                  <a:schemeClr val="tx1"/>
                </a:solidFill>
                <a:latin typeface="ＭＳ Ｐ明朝" pitchFamily="18" charset="-128"/>
                <a:ea typeface="ＭＳ Ｐ明朝" pitchFamily="18" charset="-128"/>
              </a:rPr>
              <a:t>大阪</a:t>
            </a:r>
            <a:r>
              <a:rPr lang="ja-JP" altLang="en-US" sz="1100" dirty="0">
                <a:solidFill>
                  <a:schemeClr val="tx1"/>
                </a:solidFill>
                <a:latin typeface="ＭＳ Ｐ明朝" pitchFamily="18" charset="-128"/>
                <a:ea typeface="ＭＳ Ｐ明朝" pitchFamily="18" charset="-128"/>
              </a:rPr>
              <a:t>・梅田駅周辺サイン</a:t>
            </a:r>
            <a:r>
              <a:rPr lang="ja-JP" altLang="en-US" sz="1100" dirty="0" smtClean="0">
                <a:solidFill>
                  <a:schemeClr val="tx1"/>
                </a:solidFill>
                <a:latin typeface="ＭＳ Ｐ明朝" pitchFamily="18" charset="-128"/>
                <a:ea typeface="ＭＳ Ｐ明朝" pitchFamily="18" charset="-128"/>
              </a:rPr>
              <a:t>整備：来</a:t>
            </a:r>
            <a:r>
              <a:rPr lang="ja-JP" altLang="en-US" sz="1100" dirty="0">
                <a:solidFill>
                  <a:schemeClr val="tx1"/>
                </a:solidFill>
                <a:latin typeface="ＭＳ Ｐ明朝" pitchFamily="18" charset="-128"/>
                <a:ea typeface="ＭＳ Ｐ明朝" pitchFamily="18" charset="-128"/>
              </a:rPr>
              <a:t>阪旅行者等の周遊性・利便性の向上のため、案内表示の統一化を</a:t>
            </a:r>
            <a:r>
              <a:rPr lang="ja-JP" altLang="en-US" sz="1100" dirty="0" smtClean="0">
                <a:solidFill>
                  <a:schemeClr val="tx1"/>
                </a:solidFill>
                <a:latin typeface="ＭＳ Ｐ明朝" pitchFamily="18" charset="-128"/>
                <a:ea typeface="ＭＳ Ｐ明朝" pitchFamily="18" charset="-128"/>
              </a:rPr>
              <a:t>図る（</a:t>
            </a:r>
            <a:r>
              <a:rPr lang="en-US" altLang="ja-JP" sz="1100" dirty="0" smtClean="0">
                <a:solidFill>
                  <a:schemeClr val="tx1"/>
                </a:solidFill>
                <a:latin typeface="ＭＳ Ｐ明朝" pitchFamily="18" charset="-128"/>
                <a:ea typeface="ＭＳ Ｐ明朝" pitchFamily="18" charset="-128"/>
              </a:rPr>
              <a:t>2018</a:t>
            </a:r>
            <a:r>
              <a:rPr lang="ja-JP" altLang="en-US" sz="1100" dirty="0" smtClean="0">
                <a:solidFill>
                  <a:schemeClr val="tx1"/>
                </a:solidFill>
                <a:latin typeface="ＭＳ Ｐ明朝" pitchFamily="18" charset="-128"/>
                <a:ea typeface="ＭＳ Ｐ明朝" pitchFamily="18" charset="-128"/>
              </a:rPr>
              <a:t>年度より順次整備）</a:t>
            </a:r>
            <a:endParaRPr lang="en-US" altLang="ja-JP" sz="1100" dirty="0" smtClean="0">
              <a:solidFill>
                <a:schemeClr val="tx1"/>
              </a:solidFill>
              <a:latin typeface="ＭＳ Ｐ明朝" pitchFamily="18" charset="-128"/>
              <a:ea typeface="ＭＳ Ｐ明朝" pitchFamily="18" charset="-128"/>
            </a:endParaRPr>
          </a:p>
        </p:txBody>
      </p:sp>
      <p:sp>
        <p:nvSpPr>
          <p:cNvPr id="125" name="Freeform 26"/>
          <p:cNvSpPr>
            <a:spLocks noChangeAspect="1"/>
          </p:cNvSpPr>
          <p:nvPr/>
        </p:nvSpPr>
        <p:spPr bwMode="auto">
          <a:xfrm>
            <a:off x="9022775" y="3773311"/>
            <a:ext cx="354175" cy="124472"/>
          </a:xfrm>
          <a:custGeom>
            <a:avLst/>
            <a:gdLst>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624 w 10000"/>
              <a:gd name="connsiteY4" fmla="*/ 8876 h 10000"/>
              <a:gd name="connsiteX5" fmla="*/ 3632 w 10000"/>
              <a:gd name="connsiteY5" fmla="*/ 7584 h 10000"/>
              <a:gd name="connsiteX6" fmla="*/ 2410 w 10000"/>
              <a:gd name="connsiteY6" fmla="*/ 6403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624 w 10000"/>
              <a:gd name="connsiteY4" fmla="*/ 8876 h 10000"/>
              <a:gd name="connsiteX5" fmla="*/ 3632 w 10000"/>
              <a:gd name="connsiteY5" fmla="*/ 7584 h 10000"/>
              <a:gd name="connsiteX6" fmla="*/ 1607 w 10000"/>
              <a:gd name="connsiteY6" fmla="*/ 4805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624 w 10000"/>
              <a:gd name="connsiteY4" fmla="*/ 8876 h 10000"/>
              <a:gd name="connsiteX5" fmla="*/ 2410 w 10000"/>
              <a:gd name="connsiteY5" fmla="*/ 7207 h 10000"/>
              <a:gd name="connsiteX6" fmla="*/ 1607 w 10000"/>
              <a:gd name="connsiteY6" fmla="*/ 4805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017 w 10000"/>
              <a:gd name="connsiteY4" fmla="*/ 9609 h 10000"/>
              <a:gd name="connsiteX5" fmla="*/ 2410 w 10000"/>
              <a:gd name="connsiteY5" fmla="*/ 7207 h 10000"/>
              <a:gd name="connsiteX6" fmla="*/ 1607 w 10000"/>
              <a:gd name="connsiteY6" fmla="*/ 4805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5624 w 10000"/>
              <a:gd name="connsiteY3" fmla="*/ 8408 h 10000"/>
              <a:gd name="connsiteX4" fmla="*/ 4017 w 10000"/>
              <a:gd name="connsiteY4" fmla="*/ 9609 h 10000"/>
              <a:gd name="connsiteX5" fmla="*/ 2410 w 10000"/>
              <a:gd name="connsiteY5" fmla="*/ 7207 h 10000"/>
              <a:gd name="connsiteX6" fmla="*/ 1607 w 10000"/>
              <a:gd name="connsiteY6" fmla="*/ 4805 h 10000"/>
              <a:gd name="connsiteX7" fmla="*/ 0 w 10000"/>
              <a:gd name="connsiteY7" fmla="*/ 0 h 10000"/>
              <a:gd name="connsiteX0" fmla="*/ 9641 w 9641"/>
              <a:gd name="connsiteY0" fmla="*/ 9609 h 9609"/>
              <a:gd name="connsiteX1" fmla="*/ 9163 w 9641"/>
              <a:gd name="connsiteY1" fmla="*/ 6894 h 9609"/>
              <a:gd name="connsiteX2" fmla="*/ 8128 w 9641"/>
              <a:gd name="connsiteY2" fmla="*/ 7159 h 9609"/>
              <a:gd name="connsiteX3" fmla="*/ 5624 w 9641"/>
              <a:gd name="connsiteY3" fmla="*/ 8408 h 9609"/>
              <a:gd name="connsiteX4" fmla="*/ 4017 w 9641"/>
              <a:gd name="connsiteY4" fmla="*/ 9609 h 9609"/>
              <a:gd name="connsiteX5" fmla="*/ 2410 w 9641"/>
              <a:gd name="connsiteY5" fmla="*/ 7207 h 9609"/>
              <a:gd name="connsiteX6" fmla="*/ 1607 w 9641"/>
              <a:gd name="connsiteY6" fmla="*/ 4805 h 9609"/>
              <a:gd name="connsiteX7" fmla="*/ 0 w 9641"/>
              <a:gd name="connsiteY7" fmla="*/ 0 h 9609"/>
              <a:gd name="connsiteX0" fmla="*/ 8333 w 8333"/>
              <a:gd name="connsiteY0" fmla="*/ 4999 h 4999"/>
              <a:gd name="connsiteX1" fmla="*/ 7837 w 8333"/>
              <a:gd name="connsiteY1" fmla="*/ 2174 h 4999"/>
              <a:gd name="connsiteX2" fmla="*/ 6764 w 8333"/>
              <a:gd name="connsiteY2" fmla="*/ 2449 h 4999"/>
              <a:gd name="connsiteX3" fmla="*/ 4166 w 8333"/>
              <a:gd name="connsiteY3" fmla="*/ 3749 h 4999"/>
              <a:gd name="connsiteX4" fmla="*/ 2500 w 8333"/>
              <a:gd name="connsiteY4" fmla="*/ 4999 h 4999"/>
              <a:gd name="connsiteX5" fmla="*/ 833 w 8333"/>
              <a:gd name="connsiteY5" fmla="*/ 2499 h 4999"/>
              <a:gd name="connsiteX6" fmla="*/ 0 w 8333"/>
              <a:gd name="connsiteY6" fmla="*/ 0 h 4999"/>
              <a:gd name="connsiteX0" fmla="*/ 9000 w 9000"/>
              <a:gd name="connsiteY0" fmla="*/ 5651 h 5651"/>
              <a:gd name="connsiteX1" fmla="*/ 8405 w 9000"/>
              <a:gd name="connsiteY1" fmla="*/ 0 h 5651"/>
              <a:gd name="connsiteX2" fmla="*/ 7117 w 9000"/>
              <a:gd name="connsiteY2" fmla="*/ 550 h 5651"/>
              <a:gd name="connsiteX3" fmla="*/ 3999 w 9000"/>
              <a:gd name="connsiteY3" fmla="*/ 3150 h 5651"/>
              <a:gd name="connsiteX4" fmla="*/ 2000 w 9000"/>
              <a:gd name="connsiteY4" fmla="*/ 5651 h 5651"/>
              <a:gd name="connsiteX5" fmla="*/ 0 w 9000"/>
              <a:gd name="connsiteY5" fmla="*/ 650 h 5651"/>
              <a:gd name="connsiteX0" fmla="*/ 7778 w 7778"/>
              <a:gd name="connsiteY0" fmla="*/ 10000 h 10000"/>
              <a:gd name="connsiteX1" fmla="*/ 7117 w 7778"/>
              <a:gd name="connsiteY1" fmla="*/ 0 h 10000"/>
              <a:gd name="connsiteX2" fmla="*/ 5686 w 7778"/>
              <a:gd name="connsiteY2" fmla="*/ 973 h 10000"/>
              <a:gd name="connsiteX3" fmla="*/ 2221 w 7778"/>
              <a:gd name="connsiteY3" fmla="*/ 5574 h 10000"/>
              <a:gd name="connsiteX4" fmla="*/ 0 w 7778"/>
              <a:gd name="connsiteY4" fmla="*/ 10000 h 10000"/>
              <a:gd name="connsiteX0" fmla="*/ 7145 w 7145"/>
              <a:gd name="connsiteY0" fmla="*/ 10000 h 10000"/>
              <a:gd name="connsiteX1" fmla="*/ 6295 w 7145"/>
              <a:gd name="connsiteY1" fmla="*/ 0 h 10000"/>
              <a:gd name="connsiteX2" fmla="*/ 4455 w 7145"/>
              <a:gd name="connsiteY2" fmla="*/ 973 h 10000"/>
              <a:gd name="connsiteX3" fmla="*/ 0 w 7145"/>
              <a:gd name="connsiteY3" fmla="*/ 5574 h 10000"/>
              <a:gd name="connsiteX0" fmla="*/ 8810 w 8810"/>
              <a:gd name="connsiteY0" fmla="*/ 0 h 5574"/>
              <a:gd name="connsiteX1" fmla="*/ 6235 w 8810"/>
              <a:gd name="connsiteY1" fmla="*/ 973 h 5574"/>
              <a:gd name="connsiteX2" fmla="*/ 0 w 8810"/>
              <a:gd name="connsiteY2" fmla="*/ 5574 h 5574"/>
              <a:gd name="connsiteX0" fmla="*/ 7718 w 7718"/>
              <a:gd name="connsiteY0" fmla="*/ 0 h 10317"/>
              <a:gd name="connsiteX1" fmla="*/ 7077 w 7718"/>
              <a:gd name="connsiteY1" fmla="*/ 2063 h 10317"/>
              <a:gd name="connsiteX2" fmla="*/ 0 w 7718"/>
              <a:gd name="connsiteY2" fmla="*/ 10317 h 10317"/>
              <a:gd name="connsiteX0" fmla="*/ 10000 w 12150"/>
              <a:gd name="connsiteY0" fmla="*/ 0 h 10572"/>
              <a:gd name="connsiteX1" fmla="*/ 9169 w 12150"/>
              <a:gd name="connsiteY1" fmla="*/ 2000 h 10572"/>
              <a:gd name="connsiteX2" fmla="*/ 0 w 12150"/>
              <a:gd name="connsiteY2" fmla="*/ 10000 h 10572"/>
              <a:gd name="connsiteX0" fmla="*/ 10000 w 11256"/>
              <a:gd name="connsiteY0" fmla="*/ 351 h 10351"/>
              <a:gd name="connsiteX1" fmla="*/ 11117 w 11256"/>
              <a:gd name="connsiteY1" fmla="*/ 333 h 10351"/>
              <a:gd name="connsiteX2" fmla="*/ 9169 w 11256"/>
              <a:gd name="connsiteY2" fmla="*/ 2351 h 10351"/>
              <a:gd name="connsiteX3" fmla="*/ 0 w 11256"/>
              <a:gd name="connsiteY3" fmla="*/ 10351 h 10351"/>
            </a:gdLst>
            <a:ahLst/>
            <a:cxnLst>
              <a:cxn ang="0">
                <a:pos x="connsiteX0" y="connsiteY0"/>
              </a:cxn>
              <a:cxn ang="0">
                <a:pos x="connsiteX1" y="connsiteY1"/>
              </a:cxn>
              <a:cxn ang="0">
                <a:pos x="connsiteX2" y="connsiteY2"/>
              </a:cxn>
              <a:cxn ang="0">
                <a:pos x="connsiteX3" y="connsiteY3"/>
              </a:cxn>
            </a:cxnLst>
            <a:rect l="l" t="t" r="r" b="b"/>
            <a:pathLst>
              <a:path w="11256" h="10351">
                <a:moveTo>
                  <a:pt x="10000" y="351"/>
                </a:moveTo>
                <a:cubicBezTo>
                  <a:pt x="10119" y="876"/>
                  <a:pt x="11256" y="0"/>
                  <a:pt x="11117" y="333"/>
                </a:cubicBezTo>
                <a:cubicBezTo>
                  <a:pt x="10978" y="666"/>
                  <a:pt x="10955" y="1210"/>
                  <a:pt x="9169" y="2351"/>
                </a:cubicBezTo>
                <a:lnTo>
                  <a:pt x="0" y="10351"/>
                </a:lnTo>
              </a:path>
            </a:pathLst>
          </a:custGeom>
          <a:noFill/>
          <a:ln w="57150" cmpd="sng">
            <a:solidFill>
              <a:srgbClr val="0000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dirty="0"/>
          </a:p>
        </p:txBody>
      </p:sp>
      <p:sp>
        <p:nvSpPr>
          <p:cNvPr id="60" name="フリーフォーム 59"/>
          <p:cNvSpPr/>
          <p:nvPr/>
        </p:nvSpPr>
        <p:spPr>
          <a:xfrm>
            <a:off x="3112071" y="2199133"/>
            <a:ext cx="2119859" cy="1646871"/>
          </a:xfrm>
          <a:custGeom>
            <a:avLst/>
            <a:gdLst>
              <a:gd name="connsiteX0" fmla="*/ 0 w 2103681"/>
              <a:gd name="connsiteY0" fmla="*/ 757325 h 1705384"/>
              <a:gd name="connsiteX1" fmla="*/ 129026 w 2103681"/>
              <a:gd name="connsiteY1" fmla="*/ 1026597 h 1705384"/>
              <a:gd name="connsiteX2" fmla="*/ 258052 w 2103681"/>
              <a:gd name="connsiteY2" fmla="*/ 1093914 h 1705384"/>
              <a:gd name="connsiteX3" fmla="*/ 925620 w 2103681"/>
              <a:gd name="connsiteY3" fmla="*/ 734886 h 1705384"/>
              <a:gd name="connsiteX4" fmla="*/ 1150013 w 2103681"/>
              <a:gd name="connsiteY4" fmla="*/ 521713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25620 w 2103681"/>
              <a:gd name="connsiteY3" fmla="*/ 734886 h 1705384"/>
              <a:gd name="connsiteX4" fmla="*/ 1150013 w 2103681"/>
              <a:gd name="connsiteY4" fmla="*/ 521713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150013 w 2103681"/>
              <a:gd name="connsiteY4" fmla="*/ 521713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803778 w 2103681"/>
              <a:gd name="connsiteY7" fmla="*/ 88113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803778 w 2103681"/>
              <a:gd name="connsiteY7" fmla="*/ 881132 h 1705384"/>
              <a:gd name="connsiteX8" fmla="*/ 1768756 w 2103681"/>
              <a:gd name="connsiteY8" fmla="*/ 1407581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803778 w 2103681"/>
              <a:gd name="connsiteY7" fmla="*/ 881132 h 1705384"/>
              <a:gd name="connsiteX8" fmla="*/ 1768756 w 2103681"/>
              <a:gd name="connsiteY8" fmla="*/ 1407581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36364 w 2103681"/>
              <a:gd name="connsiteY12" fmla="*/ 1553919 h 1705384"/>
              <a:gd name="connsiteX13" fmla="*/ 2053193 w 2103681"/>
              <a:gd name="connsiteY13" fmla="*/ 1245379 h 1705384"/>
              <a:gd name="connsiteX14" fmla="*/ 2103681 w 2103681"/>
              <a:gd name="connsiteY14" fmla="*/ 678788 h 1705384"/>
              <a:gd name="connsiteX15" fmla="*/ 2008315 w 2103681"/>
              <a:gd name="connsiteY15" fmla="*/ 224393 h 1705384"/>
              <a:gd name="connsiteX16" fmla="*/ 1873679 w 2103681"/>
              <a:gd name="connsiteY16" fmla="*/ 11220 h 1705384"/>
              <a:gd name="connsiteX17" fmla="*/ 1419284 w 2103681"/>
              <a:gd name="connsiteY17" fmla="*/ 0 h 1705384"/>
              <a:gd name="connsiteX18" fmla="*/ 1032207 w 2103681"/>
              <a:gd name="connsiteY18" fmla="*/ 117806 h 1705384"/>
              <a:gd name="connsiteX19" fmla="*/ 718057 w 2103681"/>
              <a:gd name="connsiteY19" fmla="*/ 168295 h 1705384"/>
              <a:gd name="connsiteX20" fmla="*/ 639519 w 2103681"/>
              <a:gd name="connsiteY20" fmla="*/ 353419 h 1705384"/>
              <a:gd name="connsiteX21" fmla="*/ 589031 w 2103681"/>
              <a:gd name="connsiteY21" fmla="*/ 516103 h 1705384"/>
              <a:gd name="connsiteX22" fmla="*/ 308540 w 2103681"/>
              <a:gd name="connsiteY22" fmla="*/ 678788 h 1705384"/>
              <a:gd name="connsiteX23" fmla="*/ 145856 w 2103681"/>
              <a:gd name="connsiteY23" fmla="*/ 723666 h 1705384"/>
              <a:gd name="connsiteX24" fmla="*/ 56099 w 2103681"/>
              <a:gd name="connsiteY24" fmla="*/ 690008 h 1705384"/>
              <a:gd name="connsiteX25" fmla="*/ 0 w 2103681"/>
              <a:gd name="connsiteY25" fmla="*/ 757325 h 1705384"/>
              <a:gd name="connsiteX0" fmla="*/ 0 w 2103681"/>
              <a:gd name="connsiteY0" fmla="*/ 757325 h 1615627"/>
              <a:gd name="connsiteX1" fmla="*/ 129026 w 2103681"/>
              <a:gd name="connsiteY1" fmla="*/ 1026597 h 1615627"/>
              <a:gd name="connsiteX2" fmla="*/ 435626 w 2103681"/>
              <a:gd name="connsiteY2" fmla="*/ 1025148 h 1615627"/>
              <a:gd name="connsiteX3" fmla="*/ 939682 w 2103681"/>
              <a:gd name="connsiteY3" fmla="*/ 665108 h 1615627"/>
              <a:gd name="connsiteX4" fmla="*/ 1083698 w 2103681"/>
              <a:gd name="connsiteY4" fmla="*/ 449084 h 1615627"/>
              <a:gd name="connsiteX5" fmla="*/ 1731770 w 2103681"/>
              <a:gd name="connsiteY5" fmla="*/ 305068 h 1615627"/>
              <a:gd name="connsiteX6" fmla="*/ 1783922 w 2103681"/>
              <a:gd name="connsiteY6" fmla="*/ 611470 h 1615627"/>
              <a:gd name="connsiteX7" fmla="*/ 1803778 w 2103681"/>
              <a:gd name="connsiteY7" fmla="*/ 881132 h 1615627"/>
              <a:gd name="connsiteX8" fmla="*/ 1768756 w 2103681"/>
              <a:gd name="connsiteY8" fmla="*/ 1407581 h 1615627"/>
              <a:gd name="connsiteX9" fmla="*/ 1239770 w 2103681"/>
              <a:gd name="connsiteY9" fmla="*/ 1441723 h 1615627"/>
              <a:gd name="connsiteX10" fmla="*/ 1234160 w 2103681"/>
              <a:gd name="connsiteY10" fmla="*/ 1615627 h 1615627"/>
              <a:gd name="connsiteX11" fmla="*/ 2036364 w 2103681"/>
              <a:gd name="connsiteY11" fmla="*/ 1553919 h 1615627"/>
              <a:gd name="connsiteX12" fmla="*/ 2053193 w 2103681"/>
              <a:gd name="connsiteY12" fmla="*/ 1245379 h 1615627"/>
              <a:gd name="connsiteX13" fmla="*/ 2103681 w 2103681"/>
              <a:gd name="connsiteY13" fmla="*/ 678788 h 1615627"/>
              <a:gd name="connsiteX14" fmla="*/ 2008315 w 2103681"/>
              <a:gd name="connsiteY14" fmla="*/ 224393 h 1615627"/>
              <a:gd name="connsiteX15" fmla="*/ 1873679 w 2103681"/>
              <a:gd name="connsiteY15" fmla="*/ 11220 h 1615627"/>
              <a:gd name="connsiteX16" fmla="*/ 1419284 w 2103681"/>
              <a:gd name="connsiteY16" fmla="*/ 0 h 1615627"/>
              <a:gd name="connsiteX17" fmla="*/ 1032207 w 2103681"/>
              <a:gd name="connsiteY17" fmla="*/ 117806 h 1615627"/>
              <a:gd name="connsiteX18" fmla="*/ 718057 w 2103681"/>
              <a:gd name="connsiteY18" fmla="*/ 168295 h 1615627"/>
              <a:gd name="connsiteX19" fmla="*/ 639519 w 2103681"/>
              <a:gd name="connsiteY19" fmla="*/ 353419 h 1615627"/>
              <a:gd name="connsiteX20" fmla="*/ 589031 w 2103681"/>
              <a:gd name="connsiteY20" fmla="*/ 516103 h 1615627"/>
              <a:gd name="connsiteX21" fmla="*/ 308540 w 2103681"/>
              <a:gd name="connsiteY21" fmla="*/ 678788 h 1615627"/>
              <a:gd name="connsiteX22" fmla="*/ 145856 w 2103681"/>
              <a:gd name="connsiteY22" fmla="*/ 723666 h 1615627"/>
              <a:gd name="connsiteX23" fmla="*/ 56099 w 2103681"/>
              <a:gd name="connsiteY23" fmla="*/ 690008 h 1615627"/>
              <a:gd name="connsiteX24" fmla="*/ 0 w 2103681"/>
              <a:gd name="connsiteY24" fmla="*/ 757325 h 1615627"/>
              <a:gd name="connsiteX0" fmla="*/ 0 w 2103681"/>
              <a:gd name="connsiteY0" fmla="*/ 757325 h 1640342"/>
              <a:gd name="connsiteX1" fmla="*/ 129026 w 2103681"/>
              <a:gd name="connsiteY1" fmla="*/ 1026597 h 1640342"/>
              <a:gd name="connsiteX2" fmla="*/ 435626 w 2103681"/>
              <a:gd name="connsiteY2" fmla="*/ 1025148 h 1640342"/>
              <a:gd name="connsiteX3" fmla="*/ 939682 w 2103681"/>
              <a:gd name="connsiteY3" fmla="*/ 665108 h 1640342"/>
              <a:gd name="connsiteX4" fmla="*/ 1083698 w 2103681"/>
              <a:gd name="connsiteY4" fmla="*/ 449084 h 1640342"/>
              <a:gd name="connsiteX5" fmla="*/ 1731770 w 2103681"/>
              <a:gd name="connsiteY5" fmla="*/ 305068 h 1640342"/>
              <a:gd name="connsiteX6" fmla="*/ 1783922 w 2103681"/>
              <a:gd name="connsiteY6" fmla="*/ 611470 h 1640342"/>
              <a:gd name="connsiteX7" fmla="*/ 1803778 w 2103681"/>
              <a:gd name="connsiteY7" fmla="*/ 881132 h 1640342"/>
              <a:gd name="connsiteX8" fmla="*/ 1768756 w 2103681"/>
              <a:gd name="connsiteY8" fmla="*/ 1407581 h 1640342"/>
              <a:gd name="connsiteX9" fmla="*/ 1239770 w 2103681"/>
              <a:gd name="connsiteY9" fmla="*/ 1441723 h 1640342"/>
              <a:gd name="connsiteX10" fmla="*/ 1234160 w 2103681"/>
              <a:gd name="connsiteY10" fmla="*/ 1615627 h 1640342"/>
              <a:gd name="connsiteX11" fmla="*/ 2047316 w 2103681"/>
              <a:gd name="connsiteY11" fmla="*/ 1640342 h 1640342"/>
              <a:gd name="connsiteX12" fmla="*/ 2053193 w 2103681"/>
              <a:gd name="connsiteY12" fmla="*/ 1245379 h 1640342"/>
              <a:gd name="connsiteX13" fmla="*/ 2103681 w 2103681"/>
              <a:gd name="connsiteY13" fmla="*/ 678788 h 1640342"/>
              <a:gd name="connsiteX14" fmla="*/ 2008315 w 2103681"/>
              <a:gd name="connsiteY14" fmla="*/ 224393 h 1640342"/>
              <a:gd name="connsiteX15" fmla="*/ 1873679 w 2103681"/>
              <a:gd name="connsiteY15" fmla="*/ 11220 h 1640342"/>
              <a:gd name="connsiteX16" fmla="*/ 1419284 w 2103681"/>
              <a:gd name="connsiteY16" fmla="*/ 0 h 1640342"/>
              <a:gd name="connsiteX17" fmla="*/ 1032207 w 2103681"/>
              <a:gd name="connsiteY17" fmla="*/ 117806 h 1640342"/>
              <a:gd name="connsiteX18" fmla="*/ 718057 w 2103681"/>
              <a:gd name="connsiteY18" fmla="*/ 168295 h 1640342"/>
              <a:gd name="connsiteX19" fmla="*/ 639519 w 2103681"/>
              <a:gd name="connsiteY19" fmla="*/ 353419 h 1640342"/>
              <a:gd name="connsiteX20" fmla="*/ 589031 w 2103681"/>
              <a:gd name="connsiteY20" fmla="*/ 516103 h 1640342"/>
              <a:gd name="connsiteX21" fmla="*/ 308540 w 2103681"/>
              <a:gd name="connsiteY21" fmla="*/ 678788 h 1640342"/>
              <a:gd name="connsiteX22" fmla="*/ 145856 w 2103681"/>
              <a:gd name="connsiteY22" fmla="*/ 723666 h 1640342"/>
              <a:gd name="connsiteX23" fmla="*/ 56099 w 2103681"/>
              <a:gd name="connsiteY23" fmla="*/ 690008 h 1640342"/>
              <a:gd name="connsiteX24" fmla="*/ 0 w 2103681"/>
              <a:gd name="connsiteY24" fmla="*/ 757325 h 1640342"/>
              <a:gd name="connsiteX0" fmla="*/ 0 w 2103681"/>
              <a:gd name="connsiteY0" fmla="*/ 757325 h 1658091"/>
              <a:gd name="connsiteX1" fmla="*/ 129026 w 2103681"/>
              <a:gd name="connsiteY1" fmla="*/ 1026597 h 1658091"/>
              <a:gd name="connsiteX2" fmla="*/ 435626 w 2103681"/>
              <a:gd name="connsiteY2" fmla="*/ 1025148 h 1658091"/>
              <a:gd name="connsiteX3" fmla="*/ 939682 w 2103681"/>
              <a:gd name="connsiteY3" fmla="*/ 665108 h 1658091"/>
              <a:gd name="connsiteX4" fmla="*/ 1083698 w 2103681"/>
              <a:gd name="connsiteY4" fmla="*/ 449084 h 1658091"/>
              <a:gd name="connsiteX5" fmla="*/ 1731770 w 2103681"/>
              <a:gd name="connsiteY5" fmla="*/ 305068 h 1658091"/>
              <a:gd name="connsiteX6" fmla="*/ 1783922 w 2103681"/>
              <a:gd name="connsiteY6" fmla="*/ 611470 h 1658091"/>
              <a:gd name="connsiteX7" fmla="*/ 1803778 w 2103681"/>
              <a:gd name="connsiteY7" fmla="*/ 881132 h 1658091"/>
              <a:gd name="connsiteX8" fmla="*/ 1768756 w 2103681"/>
              <a:gd name="connsiteY8" fmla="*/ 1407581 h 1658091"/>
              <a:gd name="connsiteX9" fmla="*/ 1239770 w 2103681"/>
              <a:gd name="connsiteY9" fmla="*/ 1441723 h 1658091"/>
              <a:gd name="connsiteX10" fmla="*/ 1246216 w 2103681"/>
              <a:gd name="connsiteY10" fmla="*/ 1658091 h 1658091"/>
              <a:gd name="connsiteX11" fmla="*/ 2047316 w 2103681"/>
              <a:gd name="connsiteY11" fmla="*/ 1640342 h 1658091"/>
              <a:gd name="connsiteX12" fmla="*/ 2053193 w 2103681"/>
              <a:gd name="connsiteY12" fmla="*/ 1245379 h 1658091"/>
              <a:gd name="connsiteX13" fmla="*/ 2103681 w 2103681"/>
              <a:gd name="connsiteY13" fmla="*/ 678788 h 1658091"/>
              <a:gd name="connsiteX14" fmla="*/ 2008315 w 2103681"/>
              <a:gd name="connsiteY14" fmla="*/ 224393 h 1658091"/>
              <a:gd name="connsiteX15" fmla="*/ 1873679 w 2103681"/>
              <a:gd name="connsiteY15" fmla="*/ 11220 h 1658091"/>
              <a:gd name="connsiteX16" fmla="*/ 1419284 w 2103681"/>
              <a:gd name="connsiteY16" fmla="*/ 0 h 1658091"/>
              <a:gd name="connsiteX17" fmla="*/ 1032207 w 2103681"/>
              <a:gd name="connsiteY17" fmla="*/ 117806 h 1658091"/>
              <a:gd name="connsiteX18" fmla="*/ 718057 w 2103681"/>
              <a:gd name="connsiteY18" fmla="*/ 168295 h 1658091"/>
              <a:gd name="connsiteX19" fmla="*/ 639519 w 2103681"/>
              <a:gd name="connsiteY19" fmla="*/ 353419 h 1658091"/>
              <a:gd name="connsiteX20" fmla="*/ 589031 w 2103681"/>
              <a:gd name="connsiteY20" fmla="*/ 516103 h 1658091"/>
              <a:gd name="connsiteX21" fmla="*/ 308540 w 2103681"/>
              <a:gd name="connsiteY21" fmla="*/ 678788 h 1658091"/>
              <a:gd name="connsiteX22" fmla="*/ 145856 w 2103681"/>
              <a:gd name="connsiteY22" fmla="*/ 723666 h 1658091"/>
              <a:gd name="connsiteX23" fmla="*/ 56099 w 2103681"/>
              <a:gd name="connsiteY23" fmla="*/ 690008 h 1658091"/>
              <a:gd name="connsiteX24" fmla="*/ 0 w 2103681"/>
              <a:gd name="connsiteY24" fmla="*/ 757325 h 1658091"/>
              <a:gd name="connsiteX0" fmla="*/ 0 w 2103681"/>
              <a:gd name="connsiteY0" fmla="*/ 757325 h 1658091"/>
              <a:gd name="connsiteX1" fmla="*/ 129026 w 2103681"/>
              <a:gd name="connsiteY1" fmla="*/ 1026597 h 1658091"/>
              <a:gd name="connsiteX2" fmla="*/ 435626 w 2103681"/>
              <a:gd name="connsiteY2" fmla="*/ 1025148 h 1658091"/>
              <a:gd name="connsiteX3" fmla="*/ 939682 w 2103681"/>
              <a:gd name="connsiteY3" fmla="*/ 665108 h 1658091"/>
              <a:gd name="connsiteX4" fmla="*/ 1083698 w 2103681"/>
              <a:gd name="connsiteY4" fmla="*/ 449084 h 1658091"/>
              <a:gd name="connsiteX5" fmla="*/ 1731770 w 2103681"/>
              <a:gd name="connsiteY5" fmla="*/ 305068 h 1658091"/>
              <a:gd name="connsiteX6" fmla="*/ 1783922 w 2103681"/>
              <a:gd name="connsiteY6" fmla="*/ 611470 h 1658091"/>
              <a:gd name="connsiteX7" fmla="*/ 1803778 w 2103681"/>
              <a:gd name="connsiteY7" fmla="*/ 881132 h 1658091"/>
              <a:gd name="connsiteX8" fmla="*/ 1768756 w 2103681"/>
              <a:gd name="connsiteY8" fmla="*/ 1407581 h 1658091"/>
              <a:gd name="connsiteX9" fmla="*/ 1239770 w 2103681"/>
              <a:gd name="connsiteY9" fmla="*/ 1441723 h 1658091"/>
              <a:gd name="connsiteX10" fmla="*/ 1246216 w 2103681"/>
              <a:gd name="connsiteY10" fmla="*/ 1658091 h 1658091"/>
              <a:gd name="connsiteX11" fmla="*/ 2041438 w 2103681"/>
              <a:gd name="connsiteY11" fmla="*/ 1582749 h 1658091"/>
              <a:gd name="connsiteX12" fmla="*/ 2053193 w 2103681"/>
              <a:gd name="connsiteY12" fmla="*/ 1245379 h 1658091"/>
              <a:gd name="connsiteX13" fmla="*/ 2103681 w 2103681"/>
              <a:gd name="connsiteY13" fmla="*/ 678788 h 1658091"/>
              <a:gd name="connsiteX14" fmla="*/ 2008315 w 2103681"/>
              <a:gd name="connsiteY14" fmla="*/ 224393 h 1658091"/>
              <a:gd name="connsiteX15" fmla="*/ 1873679 w 2103681"/>
              <a:gd name="connsiteY15" fmla="*/ 11220 h 1658091"/>
              <a:gd name="connsiteX16" fmla="*/ 1419284 w 2103681"/>
              <a:gd name="connsiteY16" fmla="*/ 0 h 1658091"/>
              <a:gd name="connsiteX17" fmla="*/ 1032207 w 2103681"/>
              <a:gd name="connsiteY17" fmla="*/ 117806 h 1658091"/>
              <a:gd name="connsiteX18" fmla="*/ 718057 w 2103681"/>
              <a:gd name="connsiteY18" fmla="*/ 168295 h 1658091"/>
              <a:gd name="connsiteX19" fmla="*/ 639519 w 2103681"/>
              <a:gd name="connsiteY19" fmla="*/ 353419 h 1658091"/>
              <a:gd name="connsiteX20" fmla="*/ 589031 w 2103681"/>
              <a:gd name="connsiteY20" fmla="*/ 516103 h 1658091"/>
              <a:gd name="connsiteX21" fmla="*/ 308540 w 2103681"/>
              <a:gd name="connsiteY21" fmla="*/ 678788 h 1658091"/>
              <a:gd name="connsiteX22" fmla="*/ 145856 w 2103681"/>
              <a:gd name="connsiteY22" fmla="*/ 723666 h 1658091"/>
              <a:gd name="connsiteX23" fmla="*/ 56099 w 2103681"/>
              <a:gd name="connsiteY23" fmla="*/ 690008 h 1658091"/>
              <a:gd name="connsiteX24" fmla="*/ 0 w 2103681"/>
              <a:gd name="connsiteY24" fmla="*/ 757325 h 165809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1032207 w 2103681"/>
              <a:gd name="connsiteY17" fmla="*/ 106586 h 1646871"/>
              <a:gd name="connsiteX18" fmla="*/ 718057 w 2103681"/>
              <a:gd name="connsiteY18" fmla="*/ 157075 h 1646871"/>
              <a:gd name="connsiteX19" fmla="*/ 639519 w 2103681"/>
              <a:gd name="connsiteY19" fmla="*/ 342199 h 1646871"/>
              <a:gd name="connsiteX20" fmla="*/ 589031 w 2103681"/>
              <a:gd name="connsiteY20" fmla="*/ 504883 h 1646871"/>
              <a:gd name="connsiteX21" fmla="*/ 308540 w 2103681"/>
              <a:gd name="connsiteY21" fmla="*/ 667568 h 1646871"/>
              <a:gd name="connsiteX22" fmla="*/ 145856 w 2103681"/>
              <a:gd name="connsiteY22" fmla="*/ 712446 h 1646871"/>
              <a:gd name="connsiteX23" fmla="*/ 56099 w 2103681"/>
              <a:gd name="connsiteY23" fmla="*/ 678788 h 1646871"/>
              <a:gd name="connsiteX24" fmla="*/ 0 w 2103681"/>
              <a:gd name="connsiteY24"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718057 w 2103681"/>
              <a:gd name="connsiteY17" fmla="*/ 157075 h 1646871"/>
              <a:gd name="connsiteX18" fmla="*/ 639519 w 2103681"/>
              <a:gd name="connsiteY18" fmla="*/ 342199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734895 w 2103681"/>
              <a:gd name="connsiteY17" fmla="*/ 203586 h 1646871"/>
              <a:gd name="connsiteX18" fmla="*/ 639519 w 2103681"/>
              <a:gd name="connsiteY18" fmla="*/ 342199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667586 w 2103681"/>
              <a:gd name="connsiteY17" fmla="*/ 245407 h 1646871"/>
              <a:gd name="connsiteX18" fmla="*/ 639519 w 2103681"/>
              <a:gd name="connsiteY18" fmla="*/ 342199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667586 w 2103681"/>
              <a:gd name="connsiteY17" fmla="*/ 245407 h 1646871"/>
              <a:gd name="connsiteX18" fmla="*/ 711536 w 2103681"/>
              <a:gd name="connsiteY18" fmla="*/ 430738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667586 w 2103681"/>
              <a:gd name="connsiteY17" fmla="*/ 245407 h 1646871"/>
              <a:gd name="connsiteX18" fmla="*/ 711536 w 2103681"/>
              <a:gd name="connsiteY18" fmla="*/ 430738 h 1646871"/>
              <a:gd name="connsiteX19" fmla="*/ 308540 w 2103681"/>
              <a:gd name="connsiteY19" fmla="*/ 667568 h 1646871"/>
              <a:gd name="connsiteX20" fmla="*/ 145856 w 2103681"/>
              <a:gd name="connsiteY20" fmla="*/ 712446 h 1646871"/>
              <a:gd name="connsiteX21" fmla="*/ 56099 w 2103681"/>
              <a:gd name="connsiteY21" fmla="*/ 678788 h 1646871"/>
              <a:gd name="connsiteX22" fmla="*/ 0 w 2103681"/>
              <a:gd name="connsiteY22" fmla="*/ 746105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39585 w 2131730"/>
              <a:gd name="connsiteY18" fmla="*/ 430738 h 1646871"/>
              <a:gd name="connsiteX19" fmla="*/ 336589 w 2131730"/>
              <a:gd name="connsiteY19" fmla="*/ 667568 h 1646871"/>
              <a:gd name="connsiteX20" fmla="*/ 173905 w 2131730"/>
              <a:gd name="connsiteY20" fmla="*/ 712446 h 1646871"/>
              <a:gd name="connsiteX21" fmla="*/ 84148 w 2131730"/>
              <a:gd name="connsiteY21" fmla="*/ 678788 h 1646871"/>
              <a:gd name="connsiteX22" fmla="*/ 0 w 2131730"/>
              <a:gd name="connsiteY22"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39585 w 2131730"/>
              <a:gd name="connsiteY18" fmla="*/ 430738 h 1646871"/>
              <a:gd name="connsiteX19" fmla="*/ 336589 w 2131730"/>
              <a:gd name="connsiteY19" fmla="*/ 667568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39585 w 2131730"/>
              <a:gd name="connsiteY18" fmla="*/ 430738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45195 w 2131730"/>
              <a:gd name="connsiteY18" fmla="*/ 475617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123416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123416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45856 w 2131730"/>
              <a:gd name="connsiteY20" fmla="*/ 678787 h 1646871"/>
              <a:gd name="connsiteX21" fmla="*/ 0 w 2131730"/>
              <a:gd name="connsiteY21" fmla="*/ 774154 h 1646871"/>
              <a:gd name="connsiteX0" fmla="*/ 0 w 2131730"/>
              <a:gd name="connsiteY0" fmla="*/ 774154 h 1646871"/>
              <a:gd name="connsiteX1" fmla="*/ 157075 w 2131730"/>
              <a:gd name="connsiteY1" fmla="*/ 1015377 h 1646871"/>
              <a:gd name="connsiteX2" fmla="*/ 441236 w 2131730"/>
              <a:gd name="connsiteY2" fmla="*/ 985879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123416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45856 w 2131730"/>
              <a:gd name="connsiteY20" fmla="*/ 678787 h 1646871"/>
              <a:gd name="connsiteX21" fmla="*/ 0 w 2131730"/>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36364 w 2119859"/>
              <a:gd name="connsiteY14" fmla="*/ 213173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47852 w 2119859"/>
              <a:gd name="connsiteY14" fmla="*/ 221840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47852 w 2119859"/>
              <a:gd name="connsiteY14" fmla="*/ 221840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19535 w 2119859"/>
              <a:gd name="connsiteY14" fmla="*/ 241222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9859" h="1646871">
                <a:moveTo>
                  <a:pt x="0" y="774154"/>
                </a:moveTo>
                <a:lnTo>
                  <a:pt x="157075" y="1015377"/>
                </a:lnTo>
                <a:lnTo>
                  <a:pt x="441236" y="985879"/>
                </a:lnTo>
                <a:lnTo>
                  <a:pt x="967731" y="653888"/>
                </a:lnTo>
                <a:lnTo>
                  <a:pt x="1111747" y="437864"/>
                </a:lnTo>
                <a:lnTo>
                  <a:pt x="1759819" y="293848"/>
                </a:lnTo>
                <a:lnTo>
                  <a:pt x="1811971" y="600250"/>
                </a:lnTo>
                <a:lnTo>
                  <a:pt x="1831827" y="869912"/>
                </a:lnTo>
                <a:lnTo>
                  <a:pt x="1796805" y="1396361"/>
                </a:lnTo>
                <a:lnTo>
                  <a:pt x="1267819" y="1430503"/>
                </a:lnTo>
                <a:lnTo>
                  <a:pt x="1274265" y="1646871"/>
                </a:lnTo>
                <a:lnTo>
                  <a:pt x="2069487" y="1571529"/>
                </a:lnTo>
                <a:lnTo>
                  <a:pt x="2081242" y="1234159"/>
                </a:lnTo>
                <a:lnTo>
                  <a:pt x="2119859" y="653888"/>
                </a:lnTo>
                <a:lnTo>
                  <a:pt x="2019535" y="241222"/>
                </a:lnTo>
                <a:lnTo>
                  <a:pt x="1901728" y="0"/>
                </a:lnTo>
                <a:lnTo>
                  <a:pt x="1408064" y="123416"/>
                </a:lnTo>
                <a:lnTo>
                  <a:pt x="762042" y="281618"/>
                </a:lnTo>
                <a:lnTo>
                  <a:pt x="745195" y="475617"/>
                </a:lnTo>
                <a:lnTo>
                  <a:pt x="347910" y="737346"/>
                </a:lnTo>
                <a:lnTo>
                  <a:pt x="145856" y="678787"/>
                </a:lnTo>
                <a:lnTo>
                  <a:pt x="0" y="774154"/>
                </a:lnTo>
                <a:close/>
              </a:path>
            </a:pathLst>
          </a:custGeom>
          <a:noFill/>
          <a:ln w="12700">
            <a:solidFill>
              <a:srgbClr val="00B050"/>
            </a:solidFill>
            <a:prstDash val="dash"/>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7" name="フリーフォーム 66"/>
          <p:cNvSpPr/>
          <p:nvPr/>
        </p:nvSpPr>
        <p:spPr>
          <a:xfrm>
            <a:off x="8155305" y="3085400"/>
            <a:ext cx="1368795" cy="1004157"/>
          </a:xfrm>
          <a:custGeom>
            <a:avLst/>
            <a:gdLst>
              <a:gd name="connsiteX0" fmla="*/ 0 w 1368795"/>
              <a:gd name="connsiteY0" fmla="*/ 89757 h 1004157"/>
              <a:gd name="connsiteX1" fmla="*/ 84147 w 1368795"/>
              <a:gd name="connsiteY1" fmla="*/ 375857 h 1004157"/>
              <a:gd name="connsiteX2" fmla="*/ 241222 w 1368795"/>
              <a:gd name="connsiteY2" fmla="*/ 605860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00970 w 1368795"/>
              <a:gd name="connsiteY1" fmla="*/ 415609 h 1004157"/>
              <a:gd name="connsiteX2" fmla="*/ 241222 w 1368795"/>
              <a:gd name="connsiteY2" fmla="*/ 605860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00970 w 1368795"/>
              <a:gd name="connsiteY1" fmla="*/ 415609 h 1004157"/>
              <a:gd name="connsiteX2" fmla="*/ 244986 w 1368795"/>
              <a:gd name="connsiteY2" fmla="*/ 631633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12196 w 1368795"/>
              <a:gd name="connsiteY1" fmla="*/ 359028 h 1004157"/>
              <a:gd name="connsiteX2" fmla="*/ 244986 w 1368795"/>
              <a:gd name="connsiteY2" fmla="*/ 631633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897570 w 1368795"/>
              <a:gd name="connsiteY4" fmla="*/ 942449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20986 w 1368795"/>
              <a:gd name="connsiteY9" fmla="*/ 504883 h 1004157"/>
              <a:gd name="connsiteX10" fmla="*/ 774155 w 1368795"/>
              <a:gd name="connsiteY10" fmla="*/ 577811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897570 w 1368795"/>
              <a:gd name="connsiteY4" fmla="*/ 942449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20986 w 1368795"/>
              <a:gd name="connsiteY9" fmla="*/ 504883 h 1004157"/>
              <a:gd name="connsiteX10" fmla="*/ 661959 w 1368795"/>
              <a:gd name="connsiteY10" fmla="*/ 740495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897570 w 1368795"/>
              <a:gd name="connsiteY4" fmla="*/ 942449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16118 w 1368795"/>
              <a:gd name="connsiteY9" fmla="*/ 550198 h 1004157"/>
              <a:gd name="connsiteX10" fmla="*/ 661959 w 1368795"/>
              <a:gd name="connsiteY10" fmla="*/ 740495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8181 w 1368795"/>
              <a:gd name="connsiteY4" fmla="*/ 920354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16118 w 1368795"/>
              <a:gd name="connsiteY9" fmla="*/ 550198 h 1004157"/>
              <a:gd name="connsiteX10" fmla="*/ 661959 w 1368795"/>
              <a:gd name="connsiteY10" fmla="*/ 740495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8181 w 1368795"/>
              <a:gd name="connsiteY4" fmla="*/ 920354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016118 w 1368795"/>
              <a:gd name="connsiteY8" fmla="*/ 550198 h 1004157"/>
              <a:gd name="connsiteX9" fmla="*/ 661959 w 1368795"/>
              <a:gd name="connsiteY9" fmla="*/ 740495 h 1004157"/>
              <a:gd name="connsiteX10" fmla="*/ 555372 w 1368795"/>
              <a:gd name="connsiteY10" fmla="*/ 560981 h 1004157"/>
              <a:gd name="connsiteX11" fmla="*/ 426346 w 1368795"/>
              <a:gd name="connsiteY11" fmla="*/ 342199 h 1004157"/>
              <a:gd name="connsiteX12" fmla="*/ 263661 w 1368795"/>
              <a:gd name="connsiteY12" fmla="*/ 100976 h 1004157"/>
              <a:gd name="connsiteX13" fmla="*/ 44878 w 1368795"/>
              <a:gd name="connsiteY13" fmla="*/ 0 h 1004157"/>
              <a:gd name="connsiteX14" fmla="*/ 0 w 1368795"/>
              <a:gd name="connsiteY14"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8181 w 1368795"/>
              <a:gd name="connsiteY4" fmla="*/ 920354 h 1004157"/>
              <a:gd name="connsiteX5" fmla="*/ 1329526 w 1368795"/>
              <a:gd name="connsiteY5" fmla="*/ 785374 h 1004157"/>
              <a:gd name="connsiteX6" fmla="*/ 1368795 w 1368795"/>
              <a:gd name="connsiteY6" fmla="*/ 712446 h 1004157"/>
              <a:gd name="connsiteX7" fmla="*/ 1272239 w 1368795"/>
              <a:gd name="connsiteY7" fmla="*/ 505320 h 1004157"/>
              <a:gd name="connsiteX8" fmla="*/ 1016118 w 1368795"/>
              <a:gd name="connsiteY8" fmla="*/ 550198 h 1004157"/>
              <a:gd name="connsiteX9" fmla="*/ 661959 w 1368795"/>
              <a:gd name="connsiteY9" fmla="*/ 740495 h 1004157"/>
              <a:gd name="connsiteX10" fmla="*/ 555372 w 1368795"/>
              <a:gd name="connsiteY10" fmla="*/ 560981 h 1004157"/>
              <a:gd name="connsiteX11" fmla="*/ 426346 w 1368795"/>
              <a:gd name="connsiteY11" fmla="*/ 342199 h 1004157"/>
              <a:gd name="connsiteX12" fmla="*/ 263661 w 1368795"/>
              <a:gd name="connsiteY12" fmla="*/ 100976 h 1004157"/>
              <a:gd name="connsiteX13" fmla="*/ 44878 w 1368795"/>
              <a:gd name="connsiteY13" fmla="*/ 0 h 1004157"/>
              <a:gd name="connsiteX14" fmla="*/ 0 w 1368795"/>
              <a:gd name="connsiteY14" fmla="*/ 89757 h 10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795" h="1004157">
                <a:moveTo>
                  <a:pt x="0" y="89757"/>
                </a:moveTo>
                <a:lnTo>
                  <a:pt x="112196" y="359028"/>
                </a:lnTo>
                <a:lnTo>
                  <a:pt x="398297" y="762935"/>
                </a:lnTo>
                <a:lnTo>
                  <a:pt x="560982" y="1004157"/>
                </a:lnTo>
                <a:lnTo>
                  <a:pt x="958181" y="920354"/>
                </a:lnTo>
                <a:lnTo>
                  <a:pt x="1329526" y="785374"/>
                </a:lnTo>
                <a:lnTo>
                  <a:pt x="1368795" y="712446"/>
                </a:lnTo>
                <a:lnTo>
                  <a:pt x="1272239" y="505320"/>
                </a:lnTo>
                <a:lnTo>
                  <a:pt x="1016118" y="550198"/>
                </a:lnTo>
                <a:lnTo>
                  <a:pt x="661959" y="740495"/>
                </a:lnTo>
                <a:lnTo>
                  <a:pt x="555372" y="560981"/>
                </a:lnTo>
                <a:lnTo>
                  <a:pt x="426346" y="342199"/>
                </a:lnTo>
                <a:lnTo>
                  <a:pt x="263661" y="100976"/>
                </a:lnTo>
                <a:lnTo>
                  <a:pt x="44878" y="0"/>
                </a:lnTo>
                <a:lnTo>
                  <a:pt x="0" y="89757"/>
                </a:lnTo>
                <a:close/>
              </a:path>
            </a:pathLst>
          </a:custGeom>
          <a:noFill/>
          <a:ln w="12700">
            <a:solidFill>
              <a:srgbClr val="0070C0"/>
            </a:solidFill>
            <a:prstDash val="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52225" name="Picture 1" descr="130325_サイネージB1F"/>
          <p:cNvPicPr>
            <a:picLocks noChangeAspect="1" noChangeArrowheads="1"/>
          </p:cNvPicPr>
          <p:nvPr/>
        </p:nvPicPr>
        <p:blipFill>
          <a:blip r:embed="rId5" cstate="email">
            <a:lum contrast="30000"/>
          </a:blip>
          <a:srcRect/>
          <a:stretch>
            <a:fillRect/>
          </a:stretch>
        </p:blipFill>
        <p:spPr bwMode="auto">
          <a:xfrm>
            <a:off x="1577659" y="1448027"/>
            <a:ext cx="1361494" cy="2817025"/>
          </a:xfrm>
          <a:prstGeom prst="rect">
            <a:avLst/>
          </a:prstGeom>
          <a:noFill/>
          <a:ln w="9525">
            <a:noFill/>
            <a:miter lim="800000"/>
            <a:headEnd/>
            <a:tailEnd/>
          </a:ln>
        </p:spPr>
      </p:pic>
      <p:sp>
        <p:nvSpPr>
          <p:cNvPr id="101" name="Text Box 4"/>
          <p:cNvSpPr txBox="1">
            <a:spLocks noChangeArrowheads="1"/>
          </p:cNvSpPr>
          <p:nvPr/>
        </p:nvSpPr>
        <p:spPr bwMode="auto">
          <a:xfrm>
            <a:off x="1343472" y="1340768"/>
            <a:ext cx="1800200" cy="264688"/>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1400" b="1" u="sng" dirty="0">
                <a:solidFill>
                  <a:srgbClr val="000000"/>
                </a:solidFill>
                <a:latin typeface="ＭＳ ゴシック" pitchFamily="49" charset="-128"/>
                <a:ea typeface="ＭＳ ゴシック" pitchFamily="49" charset="-128"/>
                <a:cs typeface="ＭＳ Ｐゴシック" pitchFamily="50" charset="-128"/>
              </a:rPr>
              <a:t>地下ネットワーク</a:t>
            </a:r>
          </a:p>
        </p:txBody>
      </p:sp>
      <p:sp>
        <p:nvSpPr>
          <p:cNvPr id="121" name="Text Box 7"/>
          <p:cNvSpPr txBox="1">
            <a:spLocks noChangeArrowheads="1"/>
          </p:cNvSpPr>
          <p:nvPr/>
        </p:nvSpPr>
        <p:spPr bwMode="auto">
          <a:xfrm>
            <a:off x="2749584" y="2802991"/>
            <a:ext cx="441146" cy="21544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500" dirty="0">
                <a:solidFill>
                  <a:srgbClr val="000000"/>
                </a:solidFill>
                <a:latin typeface="メイリオ" pitchFamily="50" charset="-128"/>
                <a:ea typeface="メイリオ" pitchFamily="50" charset="-128"/>
                <a:cs typeface="ＭＳ Ｐゴシック" pitchFamily="50" charset="-128"/>
              </a:rPr>
              <a:t>うめきた</a:t>
            </a:r>
            <a:endParaRPr lang="en-US" altLang="ja-JP" sz="500" dirty="0">
              <a:solidFill>
                <a:srgbClr val="000000"/>
              </a:solidFill>
              <a:latin typeface="メイリオ" pitchFamily="50" charset="-128"/>
              <a:ea typeface="メイリオ" pitchFamily="50" charset="-128"/>
              <a:cs typeface="ＭＳ Ｐゴシック" pitchFamily="50" charset="-128"/>
            </a:endParaRPr>
          </a:p>
          <a:p>
            <a:pPr algn="ctr" fontAlgn="base">
              <a:lnSpc>
                <a:spcPct val="80000"/>
              </a:lnSpc>
              <a:spcBef>
                <a:spcPct val="0"/>
              </a:spcBef>
              <a:spcAft>
                <a:spcPct val="0"/>
              </a:spcAft>
            </a:pPr>
            <a:r>
              <a:rPr lang="ja-JP" altLang="en-US" sz="500" dirty="0">
                <a:solidFill>
                  <a:srgbClr val="000000"/>
                </a:solidFill>
                <a:latin typeface="メイリオ" pitchFamily="50" charset="-128"/>
                <a:ea typeface="メイリオ" pitchFamily="50" charset="-128"/>
                <a:cs typeface="ＭＳ Ｐゴシック" pitchFamily="50" charset="-128"/>
              </a:rPr>
              <a:t>広場</a:t>
            </a:r>
          </a:p>
        </p:txBody>
      </p:sp>
      <p:sp>
        <p:nvSpPr>
          <p:cNvPr id="75" name="フリーフォーム 74"/>
          <p:cNvSpPr/>
          <p:nvPr/>
        </p:nvSpPr>
        <p:spPr>
          <a:xfrm>
            <a:off x="1551886" y="1621887"/>
            <a:ext cx="1053008" cy="2617831"/>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 name="connsiteX0" fmla="*/ 882686 w 882686"/>
              <a:gd name="connsiteY0" fmla="*/ 3934 h 2873987"/>
              <a:gd name="connsiteX1" fmla="*/ 720080 w 882686"/>
              <a:gd name="connsiteY1" fmla="*/ 0 h 2873987"/>
              <a:gd name="connsiteX2" fmla="*/ 533840 w 882686"/>
              <a:gd name="connsiteY2" fmla="*/ 1013474 h 2873987"/>
              <a:gd name="connsiteX3" fmla="*/ 243135 w 882686"/>
              <a:gd name="connsiteY3" fmla="*/ 2086441 h 2873987"/>
              <a:gd name="connsiteX4" fmla="*/ 0 w 882686"/>
              <a:gd name="connsiteY4" fmla="*/ 2873987 h 2873987"/>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36104 w 1098710"/>
              <a:gd name="connsiteY3" fmla="*/ 936103 h 2880320"/>
              <a:gd name="connsiteX4" fmla="*/ 720080 w 1098710"/>
              <a:gd name="connsiteY4" fmla="*/ 2088231 h 2880320"/>
              <a:gd name="connsiteX5" fmla="*/ 0 w 1098710"/>
              <a:gd name="connsiteY5"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21031 w 1098710"/>
              <a:gd name="connsiteY3" fmla="*/ 693193 h 2880320"/>
              <a:gd name="connsiteX4" fmla="*/ 936104 w 1098710"/>
              <a:gd name="connsiteY4" fmla="*/ 936103 h 2880320"/>
              <a:gd name="connsiteX5" fmla="*/ 720080 w 1098710"/>
              <a:gd name="connsiteY5" fmla="*/ 2088231 h 2880320"/>
              <a:gd name="connsiteX6" fmla="*/ 0 w 1098710"/>
              <a:gd name="connsiteY6" fmla="*/ 2880320 h 2880320"/>
              <a:gd name="connsiteX0" fmla="*/ 936104 w 972336"/>
              <a:gd name="connsiteY0" fmla="*/ 0 h 2880320"/>
              <a:gd name="connsiteX1" fmla="*/ 864096 w 972336"/>
              <a:gd name="connsiteY1" fmla="*/ 288031 h 2880320"/>
              <a:gd name="connsiteX2" fmla="*/ 921031 w 972336"/>
              <a:gd name="connsiteY2" fmla="*/ 693193 h 2880320"/>
              <a:gd name="connsiteX3" fmla="*/ 936104 w 972336"/>
              <a:gd name="connsiteY3" fmla="*/ 936103 h 2880320"/>
              <a:gd name="connsiteX4" fmla="*/ 720080 w 972336"/>
              <a:gd name="connsiteY4" fmla="*/ 2088231 h 2880320"/>
              <a:gd name="connsiteX5" fmla="*/ 0 w 972336"/>
              <a:gd name="connsiteY5" fmla="*/ 2880320 h 2880320"/>
              <a:gd name="connsiteX0" fmla="*/ 936104 w 947402"/>
              <a:gd name="connsiteY0" fmla="*/ 0 h 2880320"/>
              <a:gd name="connsiteX1" fmla="*/ 864096 w 947402"/>
              <a:gd name="connsiteY1" fmla="*/ 288031 h 2880320"/>
              <a:gd name="connsiteX2" fmla="*/ 921031 w 947402"/>
              <a:gd name="connsiteY2" fmla="*/ 693193 h 2880320"/>
              <a:gd name="connsiteX3" fmla="*/ 936104 w 947402"/>
              <a:gd name="connsiteY3" fmla="*/ 936103 h 2880320"/>
              <a:gd name="connsiteX4" fmla="*/ 720080 w 947402"/>
              <a:gd name="connsiteY4" fmla="*/ 2088231 h 2880320"/>
              <a:gd name="connsiteX5" fmla="*/ 0 w 947402"/>
              <a:gd name="connsiteY5" fmla="*/ 2880320 h 2880320"/>
              <a:gd name="connsiteX0" fmla="*/ 864096 w 947402"/>
              <a:gd name="connsiteY0" fmla="*/ 0 h 2592289"/>
              <a:gd name="connsiteX1" fmla="*/ 921031 w 947402"/>
              <a:gd name="connsiteY1" fmla="*/ 405162 h 2592289"/>
              <a:gd name="connsiteX2" fmla="*/ 936104 w 947402"/>
              <a:gd name="connsiteY2" fmla="*/ 648072 h 2592289"/>
              <a:gd name="connsiteX3" fmla="*/ 720080 w 947402"/>
              <a:gd name="connsiteY3" fmla="*/ 1800200 h 2592289"/>
              <a:gd name="connsiteX4" fmla="*/ 0 w 947402"/>
              <a:gd name="connsiteY4" fmla="*/ 2592289 h 2592289"/>
              <a:gd name="connsiteX0" fmla="*/ 1008112 w 1008340"/>
              <a:gd name="connsiteY0" fmla="*/ 0 h 2592288"/>
              <a:gd name="connsiteX1" fmla="*/ 921031 w 1008340"/>
              <a:gd name="connsiteY1" fmla="*/ 405161 h 2592288"/>
              <a:gd name="connsiteX2" fmla="*/ 936104 w 1008340"/>
              <a:gd name="connsiteY2" fmla="*/ 648071 h 2592288"/>
              <a:gd name="connsiteX3" fmla="*/ 720080 w 1008340"/>
              <a:gd name="connsiteY3" fmla="*/ 1800199 h 2592288"/>
              <a:gd name="connsiteX4" fmla="*/ 0 w 1008340"/>
              <a:gd name="connsiteY4" fmla="*/ 2592288 h 2592288"/>
              <a:gd name="connsiteX0" fmla="*/ 1008112 w 1080120"/>
              <a:gd name="connsiteY0" fmla="*/ 0 h 2592288"/>
              <a:gd name="connsiteX1" fmla="*/ 1080120 w 1080120"/>
              <a:gd name="connsiteY1" fmla="*/ 432047 h 2592288"/>
              <a:gd name="connsiteX2" fmla="*/ 936104 w 1080120"/>
              <a:gd name="connsiteY2" fmla="*/ 648071 h 2592288"/>
              <a:gd name="connsiteX3" fmla="*/ 720080 w 1080120"/>
              <a:gd name="connsiteY3" fmla="*/ 1800199 h 2592288"/>
              <a:gd name="connsiteX4" fmla="*/ 0 w 1080120"/>
              <a:gd name="connsiteY4" fmla="*/ 2592288 h 2592288"/>
              <a:gd name="connsiteX0" fmla="*/ 1008112 w 1080120"/>
              <a:gd name="connsiteY0" fmla="*/ 0 h 2592288"/>
              <a:gd name="connsiteX1" fmla="*/ 1080120 w 1080120"/>
              <a:gd name="connsiteY1" fmla="*/ 432047 h 2592288"/>
              <a:gd name="connsiteX2" fmla="*/ 1008112 w 1080120"/>
              <a:gd name="connsiteY2" fmla="*/ 864095 h 2592288"/>
              <a:gd name="connsiteX3" fmla="*/ 720080 w 1080120"/>
              <a:gd name="connsiteY3" fmla="*/ 1800199 h 2592288"/>
              <a:gd name="connsiteX4" fmla="*/ 0 w 1080120"/>
              <a:gd name="connsiteY4" fmla="*/ 2592288 h 2592288"/>
              <a:gd name="connsiteX0" fmla="*/ 1008112 w 1080120"/>
              <a:gd name="connsiteY0" fmla="*/ 0 h 2592288"/>
              <a:gd name="connsiteX1" fmla="*/ 1080120 w 1080120"/>
              <a:gd name="connsiteY1" fmla="*/ 504055 h 2592288"/>
              <a:gd name="connsiteX2" fmla="*/ 1008112 w 1080120"/>
              <a:gd name="connsiteY2" fmla="*/ 864095 h 2592288"/>
              <a:gd name="connsiteX3" fmla="*/ 720080 w 1080120"/>
              <a:gd name="connsiteY3" fmla="*/ 1800199 h 2592288"/>
              <a:gd name="connsiteX4" fmla="*/ 0 w 1080120"/>
              <a:gd name="connsiteY4" fmla="*/ 2592288 h 2592288"/>
              <a:gd name="connsiteX0" fmla="*/ 1008112 w 1080120"/>
              <a:gd name="connsiteY0" fmla="*/ 0 h 2592288"/>
              <a:gd name="connsiteX1" fmla="*/ 1080120 w 1080120"/>
              <a:gd name="connsiteY1" fmla="*/ 504055 h 2592288"/>
              <a:gd name="connsiteX2" fmla="*/ 1008112 w 1080120"/>
              <a:gd name="connsiteY2" fmla="*/ 864095 h 2592288"/>
              <a:gd name="connsiteX3" fmla="*/ 720080 w 1080120"/>
              <a:gd name="connsiteY3" fmla="*/ 1800199 h 2592288"/>
              <a:gd name="connsiteX4" fmla="*/ 0 w 1080120"/>
              <a:gd name="connsiteY4" fmla="*/ 2592288 h 2592288"/>
              <a:gd name="connsiteX0" fmla="*/ 1008112 w 1080120"/>
              <a:gd name="connsiteY0" fmla="*/ 0 h 2592288"/>
              <a:gd name="connsiteX1" fmla="*/ 1080120 w 1080120"/>
              <a:gd name="connsiteY1" fmla="*/ 504055 h 2592288"/>
              <a:gd name="connsiteX2" fmla="*/ 1047381 w 1080120"/>
              <a:gd name="connsiteY2" fmla="*/ 757509 h 2592288"/>
              <a:gd name="connsiteX3" fmla="*/ 720080 w 1080120"/>
              <a:gd name="connsiteY3" fmla="*/ 1800199 h 2592288"/>
              <a:gd name="connsiteX4" fmla="*/ 0 w 1080120"/>
              <a:gd name="connsiteY4" fmla="*/ 2592288 h 2592288"/>
              <a:gd name="connsiteX0" fmla="*/ 1008112 w 1080120"/>
              <a:gd name="connsiteY0" fmla="*/ 0 h 2592288"/>
              <a:gd name="connsiteX1" fmla="*/ 1080120 w 1080120"/>
              <a:gd name="connsiteY1" fmla="*/ 504055 h 2592288"/>
              <a:gd name="connsiteX2" fmla="*/ 720080 w 1080120"/>
              <a:gd name="connsiteY2" fmla="*/ 1800199 h 2592288"/>
              <a:gd name="connsiteX3" fmla="*/ 0 w 1080120"/>
              <a:gd name="connsiteY3" fmla="*/ 2592288 h 2592288"/>
              <a:gd name="connsiteX0" fmla="*/ 1008112 w 1080120"/>
              <a:gd name="connsiteY0" fmla="*/ 0 h 2592288"/>
              <a:gd name="connsiteX1" fmla="*/ 1080120 w 1080120"/>
              <a:gd name="connsiteY1" fmla="*/ 504055 h 2592288"/>
              <a:gd name="connsiteX2" fmla="*/ 935470 w 1080120"/>
              <a:gd name="connsiteY2" fmla="*/ 1334194 h 2592288"/>
              <a:gd name="connsiteX3" fmla="*/ 720080 w 1080120"/>
              <a:gd name="connsiteY3" fmla="*/ 1800199 h 2592288"/>
              <a:gd name="connsiteX4" fmla="*/ 0 w 1080120"/>
              <a:gd name="connsiteY4" fmla="*/ 2592288 h 2592288"/>
              <a:gd name="connsiteX0" fmla="*/ 1008112 w 1080120"/>
              <a:gd name="connsiteY0" fmla="*/ 0 h 2592288"/>
              <a:gd name="connsiteX1" fmla="*/ 1080120 w 1080120"/>
              <a:gd name="connsiteY1" fmla="*/ 504055 h 2592288"/>
              <a:gd name="connsiteX2" fmla="*/ 1014927 w 1080120"/>
              <a:gd name="connsiteY2" fmla="*/ 891018 h 2592288"/>
              <a:gd name="connsiteX3" fmla="*/ 935470 w 1080120"/>
              <a:gd name="connsiteY3" fmla="*/ 1334194 h 2592288"/>
              <a:gd name="connsiteX4" fmla="*/ 720080 w 1080120"/>
              <a:gd name="connsiteY4" fmla="*/ 1800199 h 2592288"/>
              <a:gd name="connsiteX5" fmla="*/ 0 w 1080120"/>
              <a:gd name="connsiteY5" fmla="*/ 2592288 h 2592288"/>
              <a:gd name="connsiteX0" fmla="*/ 1008112 w 1027034"/>
              <a:gd name="connsiteY0" fmla="*/ 0 h 2592288"/>
              <a:gd name="connsiteX1" fmla="*/ 1014927 w 1027034"/>
              <a:gd name="connsiteY1" fmla="*/ 891018 h 2592288"/>
              <a:gd name="connsiteX2" fmla="*/ 935470 w 1027034"/>
              <a:gd name="connsiteY2" fmla="*/ 1334194 h 2592288"/>
              <a:gd name="connsiteX3" fmla="*/ 720080 w 1027034"/>
              <a:gd name="connsiteY3" fmla="*/ 1800199 h 2592288"/>
              <a:gd name="connsiteX4" fmla="*/ 0 w 1027034"/>
              <a:gd name="connsiteY4" fmla="*/ 2592288 h 2592288"/>
              <a:gd name="connsiteX0" fmla="*/ 1008112 w 1049721"/>
              <a:gd name="connsiteY0" fmla="*/ 0 h 2592288"/>
              <a:gd name="connsiteX1" fmla="*/ 1048585 w 1049721"/>
              <a:gd name="connsiteY1" fmla="*/ 628368 h 2592288"/>
              <a:gd name="connsiteX2" fmla="*/ 1014927 w 1049721"/>
              <a:gd name="connsiteY2" fmla="*/ 891018 h 2592288"/>
              <a:gd name="connsiteX3" fmla="*/ 935470 w 1049721"/>
              <a:gd name="connsiteY3" fmla="*/ 1334194 h 2592288"/>
              <a:gd name="connsiteX4" fmla="*/ 720080 w 1049721"/>
              <a:gd name="connsiteY4" fmla="*/ 1800199 h 2592288"/>
              <a:gd name="connsiteX5" fmla="*/ 0 w 1049721"/>
              <a:gd name="connsiteY5" fmla="*/ 2592288 h 2592288"/>
              <a:gd name="connsiteX0" fmla="*/ 1008112 w 1051638"/>
              <a:gd name="connsiteY0" fmla="*/ 0 h 2592288"/>
              <a:gd name="connsiteX1" fmla="*/ 1048585 w 1051638"/>
              <a:gd name="connsiteY1" fmla="*/ 628368 h 2592288"/>
              <a:gd name="connsiteX2" fmla="*/ 1026432 w 1051638"/>
              <a:gd name="connsiteY2" fmla="*/ 922539 h 2592288"/>
              <a:gd name="connsiteX3" fmla="*/ 935470 w 1051638"/>
              <a:gd name="connsiteY3" fmla="*/ 1334194 h 2592288"/>
              <a:gd name="connsiteX4" fmla="*/ 720080 w 1051638"/>
              <a:gd name="connsiteY4" fmla="*/ 1800199 h 2592288"/>
              <a:gd name="connsiteX5" fmla="*/ 0 w 1051638"/>
              <a:gd name="connsiteY5" fmla="*/ 2592288 h 2592288"/>
              <a:gd name="connsiteX0" fmla="*/ 1009482 w 1053008"/>
              <a:gd name="connsiteY0" fmla="*/ 0 h 2617831"/>
              <a:gd name="connsiteX1" fmla="*/ 1049955 w 1053008"/>
              <a:gd name="connsiteY1" fmla="*/ 628368 h 2617831"/>
              <a:gd name="connsiteX2" fmla="*/ 1027802 w 1053008"/>
              <a:gd name="connsiteY2" fmla="*/ 922539 h 2617831"/>
              <a:gd name="connsiteX3" fmla="*/ 936840 w 1053008"/>
              <a:gd name="connsiteY3" fmla="*/ 1334194 h 2617831"/>
              <a:gd name="connsiteX4" fmla="*/ 721450 w 1053008"/>
              <a:gd name="connsiteY4" fmla="*/ 1800199 h 2617831"/>
              <a:gd name="connsiteX5" fmla="*/ 0 w 1053008"/>
              <a:gd name="connsiteY5" fmla="*/ 2617831 h 26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008" h="2617831">
                <a:moveTo>
                  <a:pt x="1009482" y="0"/>
                </a:moveTo>
                <a:cubicBezTo>
                  <a:pt x="1009635" y="109284"/>
                  <a:pt x="1046902" y="474612"/>
                  <a:pt x="1049955" y="628368"/>
                </a:cubicBezTo>
                <a:cubicBezTo>
                  <a:pt x="1053008" y="782124"/>
                  <a:pt x="1040062" y="809457"/>
                  <a:pt x="1027802" y="922539"/>
                </a:cubicBezTo>
                <a:lnTo>
                  <a:pt x="936840" y="1334194"/>
                </a:lnTo>
                <a:lnTo>
                  <a:pt x="721450" y="1800199"/>
                </a:lnTo>
                <a:cubicBezTo>
                  <a:pt x="568397" y="2064825"/>
                  <a:pt x="293368" y="2450733"/>
                  <a:pt x="0" y="2617831"/>
                </a:cubicBezTo>
              </a:path>
            </a:pathLst>
          </a:cu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74" name="正方形/長方形 73"/>
          <p:cNvSpPr/>
          <p:nvPr/>
        </p:nvSpPr>
        <p:spPr>
          <a:xfrm rot="1503790">
            <a:off x="2309385" y="2995501"/>
            <a:ext cx="105187" cy="504056"/>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7" name="フリーフォーム 76"/>
          <p:cNvSpPr/>
          <p:nvPr/>
        </p:nvSpPr>
        <p:spPr>
          <a:xfrm>
            <a:off x="2783967" y="3201019"/>
            <a:ext cx="157075" cy="334401"/>
          </a:xfrm>
          <a:custGeom>
            <a:avLst/>
            <a:gdLst>
              <a:gd name="connsiteX0" fmla="*/ 0 w 157075"/>
              <a:gd name="connsiteY0" fmla="*/ 89757 h 336589"/>
              <a:gd name="connsiteX1" fmla="*/ 145855 w 157075"/>
              <a:gd name="connsiteY1" fmla="*/ 336589 h 336589"/>
              <a:gd name="connsiteX2" fmla="*/ 157075 w 157075"/>
              <a:gd name="connsiteY2" fmla="*/ 0 h 336589"/>
              <a:gd name="connsiteX3" fmla="*/ 0 w 157075"/>
              <a:gd name="connsiteY3" fmla="*/ 89757 h 336589"/>
              <a:gd name="connsiteX0" fmla="*/ 0 w 157075"/>
              <a:gd name="connsiteY0" fmla="*/ 89757 h 303413"/>
              <a:gd name="connsiteX1" fmla="*/ 146582 w 157075"/>
              <a:gd name="connsiteY1" fmla="*/ 303413 h 303413"/>
              <a:gd name="connsiteX2" fmla="*/ 157075 w 157075"/>
              <a:gd name="connsiteY2" fmla="*/ 0 h 303413"/>
              <a:gd name="connsiteX3" fmla="*/ 0 w 157075"/>
              <a:gd name="connsiteY3" fmla="*/ 89757 h 303413"/>
              <a:gd name="connsiteX0" fmla="*/ 0 w 157075"/>
              <a:gd name="connsiteY0" fmla="*/ 89757 h 334401"/>
              <a:gd name="connsiteX1" fmla="*/ 155565 w 157075"/>
              <a:gd name="connsiteY1" fmla="*/ 334401 h 334401"/>
              <a:gd name="connsiteX2" fmla="*/ 157075 w 157075"/>
              <a:gd name="connsiteY2" fmla="*/ 0 h 334401"/>
              <a:gd name="connsiteX3" fmla="*/ 0 w 157075"/>
              <a:gd name="connsiteY3" fmla="*/ 89757 h 334401"/>
            </a:gdLst>
            <a:ahLst/>
            <a:cxnLst>
              <a:cxn ang="0">
                <a:pos x="connsiteX0" y="connsiteY0"/>
              </a:cxn>
              <a:cxn ang="0">
                <a:pos x="connsiteX1" y="connsiteY1"/>
              </a:cxn>
              <a:cxn ang="0">
                <a:pos x="connsiteX2" y="connsiteY2"/>
              </a:cxn>
              <a:cxn ang="0">
                <a:pos x="connsiteX3" y="connsiteY3"/>
              </a:cxn>
            </a:cxnLst>
            <a:rect l="l" t="t" r="r" b="b"/>
            <a:pathLst>
              <a:path w="157075" h="334401">
                <a:moveTo>
                  <a:pt x="0" y="89757"/>
                </a:moveTo>
                <a:lnTo>
                  <a:pt x="155565" y="334401"/>
                </a:lnTo>
                <a:cubicBezTo>
                  <a:pt x="156068" y="222934"/>
                  <a:pt x="156572" y="111467"/>
                  <a:pt x="157075" y="0"/>
                </a:cubicBezTo>
                <a:lnTo>
                  <a:pt x="0" y="8975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8" name="フリーフォーム 77"/>
          <p:cNvSpPr/>
          <p:nvPr/>
        </p:nvSpPr>
        <p:spPr>
          <a:xfrm>
            <a:off x="2816401" y="2323301"/>
            <a:ext cx="139267" cy="349562"/>
          </a:xfrm>
          <a:custGeom>
            <a:avLst/>
            <a:gdLst>
              <a:gd name="connsiteX0" fmla="*/ 0 w 157075"/>
              <a:gd name="connsiteY0" fmla="*/ 89757 h 336589"/>
              <a:gd name="connsiteX1" fmla="*/ 145855 w 157075"/>
              <a:gd name="connsiteY1" fmla="*/ 336589 h 336589"/>
              <a:gd name="connsiteX2" fmla="*/ 157075 w 157075"/>
              <a:gd name="connsiteY2" fmla="*/ 0 h 336589"/>
              <a:gd name="connsiteX3" fmla="*/ 0 w 157075"/>
              <a:gd name="connsiteY3" fmla="*/ 89757 h 336589"/>
              <a:gd name="connsiteX0" fmla="*/ 0 w 157075"/>
              <a:gd name="connsiteY0" fmla="*/ 89757 h 303413"/>
              <a:gd name="connsiteX1" fmla="*/ 146582 w 157075"/>
              <a:gd name="connsiteY1" fmla="*/ 303413 h 303413"/>
              <a:gd name="connsiteX2" fmla="*/ 157075 w 157075"/>
              <a:gd name="connsiteY2" fmla="*/ 0 h 303413"/>
              <a:gd name="connsiteX3" fmla="*/ 0 w 157075"/>
              <a:gd name="connsiteY3" fmla="*/ 89757 h 303413"/>
              <a:gd name="connsiteX0" fmla="*/ 0 w 157075"/>
              <a:gd name="connsiteY0" fmla="*/ 89757 h 334401"/>
              <a:gd name="connsiteX1" fmla="*/ 155565 w 157075"/>
              <a:gd name="connsiteY1" fmla="*/ 334401 h 334401"/>
              <a:gd name="connsiteX2" fmla="*/ 157075 w 157075"/>
              <a:gd name="connsiteY2" fmla="*/ 0 h 334401"/>
              <a:gd name="connsiteX3" fmla="*/ 0 w 157075"/>
              <a:gd name="connsiteY3" fmla="*/ 89757 h 334401"/>
              <a:gd name="connsiteX0" fmla="*/ 0 w 157075"/>
              <a:gd name="connsiteY0" fmla="*/ 89757 h 357909"/>
              <a:gd name="connsiteX1" fmla="*/ 111250 w 157075"/>
              <a:gd name="connsiteY1" fmla="*/ 357909 h 357909"/>
              <a:gd name="connsiteX2" fmla="*/ 157075 w 157075"/>
              <a:gd name="connsiteY2" fmla="*/ 0 h 357909"/>
              <a:gd name="connsiteX3" fmla="*/ 0 w 157075"/>
              <a:gd name="connsiteY3" fmla="*/ 89757 h 357909"/>
              <a:gd name="connsiteX0" fmla="*/ 0 w 157075"/>
              <a:gd name="connsiteY0" fmla="*/ 89757 h 357909"/>
              <a:gd name="connsiteX1" fmla="*/ 45474 w 157075"/>
              <a:gd name="connsiteY1" fmla="*/ 212084 h 357909"/>
              <a:gd name="connsiteX2" fmla="*/ 111250 w 157075"/>
              <a:gd name="connsiteY2" fmla="*/ 357909 h 357909"/>
              <a:gd name="connsiteX3" fmla="*/ 157075 w 157075"/>
              <a:gd name="connsiteY3" fmla="*/ 0 h 357909"/>
              <a:gd name="connsiteX4" fmla="*/ 0 w 157075"/>
              <a:gd name="connsiteY4" fmla="*/ 89757 h 357909"/>
              <a:gd name="connsiteX0" fmla="*/ 0 w 157075"/>
              <a:gd name="connsiteY0" fmla="*/ 89757 h 357909"/>
              <a:gd name="connsiteX1" fmla="*/ 46078 w 157075"/>
              <a:gd name="connsiteY1" fmla="*/ 266445 h 357909"/>
              <a:gd name="connsiteX2" fmla="*/ 111250 w 157075"/>
              <a:gd name="connsiteY2" fmla="*/ 357909 h 357909"/>
              <a:gd name="connsiteX3" fmla="*/ 157075 w 157075"/>
              <a:gd name="connsiteY3" fmla="*/ 0 h 357909"/>
              <a:gd name="connsiteX4" fmla="*/ 0 w 157075"/>
              <a:gd name="connsiteY4" fmla="*/ 89757 h 357909"/>
              <a:gd name="connsiteX0" fmla="*/ 0 w 139267"/>
              <a:gd name="connsiteY0" fmla="*/ 45460 h 313612"/>
              <a:gd name="connsiteX1" fmla="*/ 46078 w 139267"/>
              <a:gd name="connsiteY1" fmla="*/ 222148 h 313612"/>
              <a:gd name="connsiteX2" fmla="*/ 111250 w 139267"/>
              <a:gd name="connsiteY2" fmla="*/ 313612 h 313612"/>
              <a:gd name="connsiteX3" fmla="*/ 139267 w 139267"/>
              <a:gd name="connsiteY3" fmla="*/ 0 h 313612"/>
              <a:gd name="connsiteX4" fmla="*/ 0 w 139267"/>
              <a:gd name="connsiteY4" fmla="*/ 45460 h 313612"/>
              <a:gd name="connsiteX0" fmla="*/ 0 w 139267"/>
              <a:gd name="connsiteY0" fmla="*/ 45460 h 313612"/>
              <a:gd name="connsiteX1" fmla="*/ 9701 w 139267"/>
              <a:gd name="connsiteY1" fmla="*/ 168690 h 313612"/>
              <a:gd name="connsiteX2" fmla="*/ 46078 w 139267"/>
              <a:gd name="connsiteY2" fmla="*/ 222148 h 313612"/>
              <a:gd name="connsiteX3" fmla="*/ 111250 w 139267"/>
              <a:gd name="connsiteY3" fmla="*/ 313612 h 313612"/>
              <a:gd name="connsiteX4" fmla="*/ 139267 w 139267"/>
              <a:gd name="connsiteY4" fmla="*/ 0 h 313612"/>
              <a:gd name="connsiteX5" fmla="*/ 0 w 139267"/>
              <a:gd name="connsiteY5" fmla="*/ 45460 h 313612"/>
              <a:gd name="connsiteX0" fmla="*/ 0 w 139267"/>
              <a:gd name="connsiteY0" fmla="*/ 45460 h 313612"/>
              <a:gd name="connsiteX1" fmla="*/ 9701 w 139267"/>
              <a:gd name="connsiteY1" fmla="*/ 168690 h 313612"/>
              <a:gd name="connsiteX2" fmla="*/ 46078 w 139267"/>
              <a:gd name="connsiteY2" fmla="*/ 222148 h 313612"/>
              <a:gd name="connsiteX3" fmla="*/ 53853 w 139267"/>
              <a:gd name="connsiteY3" fmla="*/ 306793 h 313612"/>
              <a:gd name="connsiteX4" fmla="*/ 111250 w 139267"/>
              <a:gd name="connsiteY4" fmla="*/ 313612 h 313612"/>
              <a:gd name="connsiteX5" fmla="*/ 139267 w 139267"/>
              <a:gd name="connsiteY5" fmla="*/ 0 h 313612"/>
              <a:gd name="connsiteX6" fmla="*/ 0 w 139267"/>
              <a:gd name="connsiteY6" fmla="*/ 45460 h 313612"/>
              <a:gd name="connsiteX0" fmla="*/ 0 w 139267"/>
              <a:gd name="connsiteY0" fmla="*/ 45460 h 349562"/>
              <a:gd name="connsiteX1" fmla="*/ 9701 w 139267"/>
              <a:gd name="connsiteY1" fmla="*/ 168690 h 349562"/>
              <a:gd name="connsiteX2" fmla="*/ 46078 w 139267"/>
              <a:gd name="connsiteY2" fmla="*/ 222148 h 349562"/>
              <a:gd name="connsiteX3" fmla="*/ 53853 w 139267"/>
              <a:gd name="connsiteY3" fmla="*/ 306793 h 349562"/>
              <a:gd name="connsiteX4" fmla="*/ 135305 w 139267"/>
              <a:gd name="connsiteY4" fmla="*/ 349562 h 349562"/>
              <a:gd name="connsiteX5" fmla="*/ 139267 w 139267"/>
              <a:gd name="connsiteY5" fmla="*/ 0 h 349562"/>
              <a:gd name="connsiteX6" fmla="*/ 0 w 139267"/>
              <a:gd name="connsiteY6" fmla="*/ 45460 h 349562"/>
              <a:gd name="connsiteX0" fmla="*/ 0 w 139267"/>
              <a:gd name="connsiteY0" fmla="*/ 45460 h 349562"/>
              <a:gd name="connsiteX1" fmla="*/ 9701 w 139267"/>
              <a:gd name="connsiteY1" fmla="*/ 168690 h 349562"/>
              <a:gd name="connsiteX2" fmla="*/ 46078 w 139267"/>
              <a:gd name="connsiteY2" fmla="*/ 222148 h 349562"/>
              <a:gd name="connsiteX3" fmla="*/ 135305 w 139267"/>
              <a:gd name="connsiteY3" fmla="*/ 349562 h 349562"/>
              <a:gd name="connsiteX4" fmla="*/ 139267 w 139267"/>
              <a:gd name="connsiteY4" fmla="*/ 0 h 349562"/>
              <a:gd name="connsiteX5" fmla="*/ 0 w 139267"/>
              <a:gd name="connsiteY5" fmla="*/ 45460 h 349562"/>
              <a:gd name="connsiteX0" fmla="*/ 0 w 139267"/>
              <a:gd name="connsiteY0" fmla="*/ 30387 h 349562"/>
              <a:gd name="connsiteX1" fmla="*/ 9701 w 139267"/>
              <a:gd name="connsiteY1" fmla="*/ 168690 h 349562"/>
              <a:gd name="connsiteX2" fmla="*/ 46078 w 139267"/>
              <a:gd name="connsiteY2" fmla="*/ 222148 h 349562"/>
              <a:gd name="connsiteX3" fmla="*/ 135305 w 139267"/>
              <a:gd name="connsiteY3" fmla="*/ 349562 h 349562"/>
              <a:gd name="connsiteX4" fmla="*/ 139267 w 139267"/>
              <a:gd name="connsiteY4" fmla="*/ 0 h 349562"/>
              <a:gd name="connsiteX5" fmla="*/ 0 w 139267"/>
              <a:gd name="connsiteY5" fmla="*/ 30387 h 349562"/>
              <a:gd name="connsiteX0" fmla="*/ 0 w 139267"/>
              <a:gd name="connsiteY0" fmla="*/ 30387 h 349562"/>
              <a:gd name="connsiteX1" fmla="*/ 9701 w 139267"/>
              <a:gd name="connsiteY1" fmla="*/ 168690 h 349562"/>
              <a:gd name="connsiteX2" fmla="*/ 46078 w 139267"/>
              <a:gd name="connsiteY2" fmla="*/ 222148 h 349562"/>
              <a:gd name="connsiteX3" fmla="*/ 83998 w 139267"/>
              <a:gd name="connsiteY3" fmla="*/ 295075 h 349562"/>
              <a:gd name="connsiteX4" fmla="*/ 135305 w 139267"/>
              <a:gd name="connsiteY4" fmla="*/ 349562 h 349562"/>
              <a:gd name="connsiteX5" fmla="*/ 139267 w 139267"/>
              <a:gd name="connsiteY5" fmla="*/ 0 h 349562"/>
              <a:gd name="connsiteX6" fmla="*/ 0 w 139267"/>
              <a:gd name="connsiteY6" fmla="*/ 30387 h 34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67" h="349562">
                <a:moveTo>
                  <a:pt x="0" y="30387"/>
                </a:moveTo>
                <a:lnTo>
                  <a:pt x="9701" y="168690"/>
                </a:lnTo>
                <a:lnTo>
                  <a:pt x="46078" y="222148"/>
                </a:lnTo>
                <a:lnTo>
                  <a:pt x="83998" y="295075"/>
                </a:lnTo>
                <a:lnTo>
                  <a:pt x="135305" y="349562"/>
                </a:lnTo>
                <a:cubicBezTo>
                  <a:pt x="135808" y="238095"/>
                  <a:pt x="138764" y="111467"/>
                  <a:pt x="139267" y="0"/>
                </a:cubicBezTo>
                <a:lnTo>
                  <a:pt x="0" y="303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1" name="フリーフォーム 80"/>
          <p:cNvSpPr/>
          <p:nvPr/>
        </p:nvSpPr>
        <p:spPr>
          <a:xfrm>
            <a:off x="2279576" y="3212976"/>
            <a:ext cx="504056" cy="72008"/>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1772 w 211772"/>
              <a:gd name="connsiteY0" fmla="*/ 0 h 152050"/>
              <a:gd name="connsiteX1" fmla="*/ 0 w 211772"/>
              <a:gd name="connsiteY1" fmla="*/ 152050 h 152050"/>
              <a:gd name="connsiteX2" fmla="*/ 0 w 211772"/>
              <a:gd name="connsiteY2" fmla="*/ 152050 h 152050"/>
              <a:gd name="connsiteX0" fmla="*/ 408529 w 408529"/>
              <a:gd name="connsiteY0" fmla="*/ 0 h 320174"/>
              <a:gd name="connsiteX1" fmla="*/ 196757 w 408529"/>
              <a:gd name="connsiteY1" fmla="*/ 152050 h 320174"/>
              <a:gd name="connsiteX2" fmla="*/ 0 w 408529"/>
              <a:gd name="connsiteY2" fmla="*/ 320174 h 320174"/>
              <a:gd name="connsiteX0" fmla="*/ 417227 w 417227"/>
              <a:gd name="connsiteY0" fmla="*/ 0 h 327720"/>
              <a:gd name="connsiteX1" fmla="*/ 205455 w 417227"/>
              <a:gd name="connsiteY1" fmla="*/ 152050 h 327720"/>
              <a:gd name="connsiteX2" fmla="*/ 0 w 417227"/>
              <a:gd name="connsiteY2" fmla="*/ 327720 h 327720"/>
              <a:gd name="connsiteX0" fmla="*/ 375712 w 375712"/>
              <a:gd name="connsiteY0" fmla="*/ 0 h 286755"/>
              <a:gd name="connsiteX1" fmla="*/ 205455 w 375712"/>
              <a:gd name="connsiteY1" fmla="*/ 111085 h 286755"/>
              <a:gd name="connsiteX2" fmla="*/ 0 w 375712"/>
              <a:gd name="connsiteY2" fmla="*/ 286755 h 286755"/>
              <a:gd name="connsiteX0" fmla="*/ 187856 w 187856"/>
              <a:gd name="connsiteY0" fmla="*/ 0 h 111085"/>
              <a:gd name="connsiteX1" fmla="*/ 17599 w 187856"/>
              <a:gd name="connsiteY1" fmla="*/ 111085 h 111085"/>
              <a:gd name="connsiteX2" fmla="*/ 0 w 187856"/>
              <a:gd name="connsiteY2" fmla="*/ 0 h 111085"/>
              <a:gd name="connsiteX0" fmla="*/ 187856 w 187856"/>
              <a:gd name="connsiteY0" fmla="*/ 0 h 40965"/>
              <a:gd name="connsiteX1" fmla="*/ 62618 w 187856"/>
              <a:gd name="connsiteY1" fmla="*/ 40965 h 40965"/>
              <a:gd name="connsiteX2" fmla="*/ 0 w 187856"/>
              <a:gd name="connsiteY2" fmla="*/ 0 h 40965"/>
              <a:gd name="connsiteX0" fmla="*/ 219164 w 219164"/>
              <a:gd name="connsiteY0" fmla="*/ 0 h 40965"/>
              <a:gd name="connsiteX1" fmla="*/ 62618 w 219164"/>
              <a:gd name="connsiteY1" fmla="*/ 40965 h 40965"/>
              <a:gd name="connsiteX2" fmla="*/ 0 w 219164"/>
              <a:gd name="connsiteY2" fmla="*/ 0 h 40965"/>
              <a:gd name="connsiteX0" fmla="*/ 219165 w 219165"/>
              <a:gd name="connsiteY0" fmla="*/ 0 h 40965"/>
              <a:gd name="connsiteX1" fmla="*/ 62619 w 219165"/>
              <a:gd name="connsiteY1" fmla="*/ 40965 h 40965"/>
              <a:gd name="connsiteX2" fmla="*/ 0 w 219165"/>
              <a:gd name="connsiteY2" fmla="*/ 0 h 40965"/>
              <a:gd name="connsiteX0" fmla="*/ 250474 w 250474"/>
              <a:gd name="connsiteY0" fmla="*/ 40965 h 81930"/>
              <a:gd name="connsiteX1" fmla="*/ 93928 w 250474"/>
              <a:gd name="connsiteY1" fmla="*/ 81930 h 81930"/>
              <a:gd name="connsiteX2" fmla="*/ 0 w 250474"/>
              <a:gd name="connsiteY2" fmla="*/ 0 h 81930"/>
              <a:gd name="connsiteX0" fmla="*/ 219165 w 219165"/>
              <a:gd name="connsiteY0" fmla="*/ 0 h 40965"/>
              <a:gd name="connsiteX1" fmla="*/ 62619 w 219165"/>
              <a:gd name="connsiteY1" fmla="*/ 40965 h 40965"/>
              <a:gd name="connsiteX2" fmla="*/ 0 w 219165"/>
              <a:gd name="connsiteY2" fmla="*/ 0 h 40965"/>
            </a:gdLst>
            <a:ahLst/>
            <a:cxnLst>
              <a:cxn ang="0">
                <a:pos x="connsiteX0" y="connsiteY0"/>
              </a:cxn>
              <a:cxn ang="0">
                <a:pos x="connsiteX1" y="connsiteY1"/>
              </a:cxn>
              <a:cxn ang="0">
                <a:pos x="connsiteX2" y="connsiteY2"/>
              </a:cxn>
            </a:cxnLst>
            <a:rect l="l" t="t" r="r" b="b"/>
            <a:pathLst>
              <a:path w="219165" h="40965">
                <a:moveTo>
                  <a:pt x="219165" y="0"/>
                </a:moveTo>
                <a:lnTo>
                  <a:pt x="62619" y="40965"/>
                </a:lnTo>
                <a:lnTo>
                  <a:pt x="0" y="0"/>
                </a:ln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84" name="正方形/長方形 83"/>
          <p:cNvSpPr/>
          <p:nvPr/>
        </p:nvSpPr>
        <p:spPr>
          <a:xfrm>
            <a:off x="1847531" y="1700808"/>
            <a:ext cx="1656184"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100" dirty="0">
                <a:solidFill>
                  <a:schemeClr val="tx1"/>
                </a:solidFill>
                <a:latin typeface="ＭＳ Ｐ明朝" pitchFamily="18" charset="-128"/>
                <a:ea typeface="ＭＳ Ｐ明朝" pitchFamily="18" charset="-128"/>
              </a:rPr>
              <a:t>地下通路の整備により、ＪＲ大阪駅方面とうめきた</a:t>
            </a:r>
            <a:r>
              <a:rPr lang="en-US" altLang="ja-JP" sz="1100" dirty="0">
                <a:solidFill>
                  <a:schemeClr val="tx1"/>
                </a:solidFill>
                <a:latin typeface="ＭＳ Ｐ明朝" pitchFamily="18" charset="-128"/>
                <a:ea typeface="ＭＳ Ｐ明朝" pitchFamily="18" charset="-128"/>
              </a:rPr>
              <a:t>2</a:t>
            </a:r>
            <a:r>
              <a:rPr lang="ja-JP" altLang="en-US" sz="1100" dirty="0">
                <a:solidFill>
                  <a:schemeClr val="tx1"/>
                </a:solidFill>
                <a:latin typeface="ＭＳ Ｐ明朝" pitchFamily="18" charset="-128"/>
                <a:ea typeface="ＭＳ Ｐ明朝" pitchFamily="18" charset="-128"/>
              </a:rPr>
              <a:t>期区域の移動を円滑に</a:t>
            </a:r>
          </a:p>
        </p:txBody>
      </p:sp>
      <p:cxnSp>
        <p:nvCxnSpPr>
          <p:cNvPr id="85" name="直線コネクタ 84"/>
          <p:cNvCxnSpPr>
            <a:endCxn id="84" idx="2"/>
          </p:cNvCxnSpPr>
          <p:nvPr/>
        </p:nvCxnSpPr>
        <p:spPr>
          <a:xfrm flipV="1">
            <a:off x="2639616" y="2420888"/>
            <a:ext cx="36004" cy="648074"/>
          </a:xfrm>
          <a:prstGeom prst="line">
            <a:avLst/>
          </a:prstGeom>
          <a:ln w="127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52226" name="Picture 2" descr="130325_サイネージ2F"/>
          <p:cNvPicPr>
            <a:picLocks noChangeAspect="1" noChangeArrowheads="1"/>
          </p:cNvPicPr>
          <p:nvPr/>
        </p:nvPicPr>
        <p:blipFill>
          <a:blip r:embed="rId6" cstate="email">
            <a:lum contrast="30000"/>
          </a:blip>
          <a:srcRect/>
          <a:stretch>
            <a:fillRect/>
          </a:stretch>
        </p:blipFill>
        <p:spPr bwMode="auto">
          <a:xfrm>
            <a:off x="6625355" y="1623975"/>
            <a:ext cx="1324296" cy="2239137"/>
          </a:xfrm>
          <a:prstGeom prst="rect">
            <a:avLst/>
          </a:prstGeom>
          <a:noFill/>
          <a:ln w="9525">
            <a:noFill/>
            <a:miter lim="800000"/>
            <a:headEnd/>
            <a:tailEnd/>
          </a:ln>
        </p:spPr>
      </p:pic>
      <p:sp>
        <p:nvSpPr>
          <p:cNvPr id="71" name="角丸四角形 70"/>
          <p:cNvSpPr/>
          <p:nvPr/>
        </p:nvSpPr>
        <p:spPr>
          <a:xfrm>
            <a:off x="5663954" y="2902456"/>
            <a:ext cx="1656184" cy="2808312"/>
          </a:xfrm>
          <a:prstGeom prst="roundRect">
            <a:avLst>
              <a:gd name="adj" fmla="val 944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8" name="正方形/長方形 127"/>
          <p:cNvSpPr/>
          <p:nvPr/>
        </p:nvSpPr>
        <p:spPr>
          <a:xfrm>
            <a:off x="5951984" y="3694544"/>
            <a:ext cx="1095808" cy="720080"/>
          </a:xfrm>
          <a:prstGeom prst="rect">
            <a:avLst/>
          </a:prstGeom>
          <a:noFill/>
          <a:ln w="31750">
            <a:solidFill>
              <a:srgbClr val="00B050"/>
            </a:solidFill>
            <a:prstDash val="sysDash"/>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smtClean="0">
                <a:solidFill>
                  <a:schemeClr val="tx1"/>
                </a:solidFill>
                <a:latin typeface="ＭＳ Ｐ明朝" pitchFamily="18" charset="-128"/>
                <a:ea typeface="ＭＳ Ｐ明朝" pitchFamily="18" charset="-128"/>
              </a:rPr>
              <a:t>取組前の</a:t>
            </a:r>
            <a:endParaRPr lang="en-US" altLang="ja-JP" sz="1100" dirty="0">
              <a:solidFill>
                <a:schemeClr val="tx1"/>
              </a:solidFill>
              <a:latin typeface="ＭＳ Ｐ明朝" pitchFamily="18" charset="-128"/>
              <a:ea typeface="ＭＳ Ｐ明朝" pitchFamily="18" charset="-128"/>
            </a:endParaRPr>
          </a:p>
          <a:p>
            <a:pPr algn="ctr"/>
            <a:r>
              <a:rPr lang="ja-JP" altLang="en-US" sz="1100" dirty="0">
                <a:solidFill>
                  <a:schemeClr val="tx1"/>
                </a:solidFill>
                <a:latin typeface="ＭＳ Ｐ明朝" pitchFamily="18" charset="-128"/>
                <a:ea typeface="ＭＳ Ｐ明朝" pitchFamily="18" charset="-128"/>
              </a:rPr>
              <a:t>歩行者動線</a:t>
            </a:r>
            <a:endParaRPr lang="en-US" altLang="ja-JP" sz="1100" dirty="0">
              <a:solidFill>
                <a:schemeClr val="tx1"/>
              </a:solidFill>
              <a:latin typeface="ＭＳ Ｐ明朝" pitchFamily="18" charset="-128"/>
              <a:ea typeface="ＭＳ Ｐ明朝" pitchFamily="18" charset="-128"/>
            </a:endParaRPr>
          </a:p>
          <a:p>
            <a:pPr algn="ctr"/>
            <a:r>
              <a:rPr lang="en-US" altLang="ja-JP" sz="1100" dirty="0">
                <a:solidFill>
                  <a:schemeClr val="tx1"/>
                </a:solidFill>
                <a:latin typeface="ＭＳ Ｐ明朝" pitchFamily="18" charset="-128"/>
                <a:ea typeface="ＭＳ Ｐ明朝" pitchFamily="18" charset="-128"/>
              </a:rPr>
              <a:t>【</a:t>
            </a:r>
            <a:r>
              <a:rPr lang="ja-JP" altLang="en-US" sz="1100" dirty="0">
                <a:solidFill>
                  <a:schemeClr val="tx1"/>
                </a:solidFill>
                <a:latin typeface="ＭＳ Ｐ明朝" pitchFamily="18" charset="-128"/>
                <a:ea typeface="ＭＳ Ｐ明朝" pitchFamily="18" charset="-128"/>
              </a:rPr>
              <a:t>地下レベル</a:t>
            </a:r>
            <a:r>
              <a:rPr lang="en-US" altLang="ja-JP" sz="1100" dirty="0">
                <a:solidFill>
                  <a:schemeClr val="tx1"/>
                </a:solidFill>
                <a:latin typeface="ＭＳ Ｐ明朝" pitchFamily="18" charset="-128"/>
                <a:ea typeface="ＭＳ Ｐ明朝" pitchFamily="18" charset="-128"/>
              </a:rPr>
              <a:t>】</a:t>
            </a:r>
          </a:p>
          <a:p>
            <a:pPr algn="ctr"/>
            <a:r>
              <a:rPr lang="ja-JP" altLang="en-US" sz="1100" dirty="0">
                <a:solidFill>
                  <a:schemeClr val="tx1"/>
                </a:solidFill>
                <a:latin typeface="ＭＳ Ｐ明朝" pitchFamily="18" charset="-128"/>
                <a:ea typeface="ＭＳ Ｐ明朝" pitchFamily="18" charset="-128"/>
              </a:rPr>
              <a:t>（約</a:t>
            </a:r>
            <a:r>
              <a:rPr lang="en-US" altLang="ja-JP" sz="1100" dirty="0">
                <a:solidFill>
                  <a:schemeClr val="tx1"/>
                </a:solidFill>
                <a:latin typeface="ＭＳ Ｐ明朝" pitchFamily="18" charset="-128"/>
                <a:ea typeface="ＭＳ Ｐ明朝" pitchFamily="18" charset="-128"/>
              </a:rPr>
              <a:t>840m</a:t>
            </a:r>
            <a:r>
              <a:rPr lang="ja-JP" altLang="en-US" sz="1100" dirty="0">
                <a:solidFill>
                  <a:schemeClr val="tx1"/>
                </a:solidFill>
                <a:latin typeface="ＭＳ Ｐ明朝" pitchFamily="18" charset="-128"/>
                <a:ea typeface="ＭＳ Ｐ明朝" pitchFamily="18" charset="-128"/>
              </a:rPr>
              <a:t>）</a:t>
            </a:r>
          </a:p>
        </p:txBody>
      </p:sp>
      <p:sp>
        <p:nvSpPr>
          <p:cNvPr id="143" name="下矢印 142"/>
          <p:cNvSpPr/>
          <p:nvPr/>
        </p:nvSpPr>
        <p:spPr>
          <a:xfrm>
            <a:off x="6168054" y="4486632"/>
            <a:ext cx="257431"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endParaRPr>
          </a:p>
        </p:txBody>
      </p:sp>
      <p:sp>
        <p:nvSpPr>
          <p:cNvPr id="130" name="正方形/長方形 129"/>
          <p:cNvSpPr/>
          <p:nvPr/>
        </p:nvSpPr>
        <p:spPr>
          <a:xfrm>
            <a:off x="5951984" y="4918680"/>
            <a:ext cx="1095808" cy="720080"/>
          </a:xfrm>
          <a:prstGeom prst="rect">
            <a:avLst/>
          </a:prstGeom>
          <a:noFill/>
          <a:ln w="9525">
            <a:solidFill>
              <a:srgbClr val="0070C0"/>
            </a:solidFill>
            <a:prstDash val="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smtClean="0">
                <a:solidFill>
                  <a:schemeClr val="tx1"/>
                </a:solidFill>
                <a:latin typeface="ＭＳ Ｐ明朝" pitchFamily="18" charset="-128"/>
                <a:ea typeface="ＭＳ Ｐ明朝" pitchFamily="18" charset="-128"/>
              </a:rPr>
              <a:t>取組後の</a:t>
            </a:r>
            <a:endParaRPr lang="en-US" altLang="ja-JP" sz="1100" dirty="0" smtClean="0">
              <a:solidFill>
                <a:schemeClr val="tx1"/>
              </a:solidFill>
              <a:latin typeface="ＭＳ Ｐ明朝" pitchFamily="18" charset="-128"/>
              <a:ea typeface="ＭＳ Ｐ明朝" pitchFamily="18" charset="-128"/>
            </a:endParaRPr>
          </a:p>
          <a:p>
            <a:pPr algn="ctr"/>
            <a:r>
              <a:rPr lang="ja-JP" altLang="en-US" sz="1100" dirty="0" smtClean="0">
                <a:solidFill>
                  <a:schemeClr val="tx1"/>
                </a:solidFill>
                <a:latin typeface="ＭＳ Ｐ明朝" pitchFamily="18" charset="-128"/>
                <a:ea typeface="ＭＳ Ｐ明朝" pitchFamily="18" charset="-128"/>
              </a:rPr>
              <a:t>歩行</a:t>
            </a:r>
            <a:r>
              <a:rPr lang="ja-JP" altLang="en-US" sz="1100" dirty="0">
                <a:solidFill>
                  <a:schemeClr val="tx1"/>
                </a:solidFill>
                <a:latin typeface="ＭＳ Ｐ明朝" pitchFamily="18" charset="-128"/>
                <a:ea typeface="ＭＳ Ｐ明朝" pitchFamily="18" charset="-128"/>
              </a:rPr>
              <a:t>者動線</a:t>
            </a:r>
            <a:endParaRPr lang="en-US" altLang="ja-JP" sz="1100" dirty="0">
              <a:solidFill>
                <a:schemeClr val="tx1"/>
              </a:solidFill>
              <a:latin typeface="ＭＳ Ｐ明朝" pitchFamily="18" charset="-128"/>
              <a:ea typeface="ＭＳ Ｐ明朝" pitchFamily="18" charset="-128"/>
            </a:endParaRPr>
          </a:p>
          <a:p>
            <a:pPr algn="ctr"/>
            <a:r>
              <a:rPr lang="en-US" altLang="ja-JP" sz="1100" dirty="0">
                <a:solidFill>
                  <a:schemeClr val="tx1"/>
                </a:solidFill>
                <a:latin typeface="ＭＳ Ｐ明朝" pitchFamily="18" charset="-128"/>
                <a:ea typeface="ＭＳ Ｐ明朝" pitchFamily="18" charset="-128"/>
              </a:rPr>
              <a:t>【</a:t>
            </a:r>
            <a:r>
              <a:rPr lang="ja-JP" altLang="en-US" sz="1100" dirty="0">
                <a:solidFill>
                  <a:schemeClr val="tx1"/>
                </a:solidFill>
                <a:latin typeface="ＭＳ Ｐ明朝" pitchFamily="18" charset="-128"/>
                <a:ea typeface="ＭＳ Ｐ明朝" pitchFamily="18" charset="-128"/>
              </a:rPr>
              <a:t>デッキレベル</a:t>
            </a:r>
            <a:r>
              <a:rPr lang="en-US" altLang="ja-JP" sz="1100" dirty="0">
                <a:solidFill>
                  <a:schemeClr val="tx1"/>
                </a:solidFill>
                <a:latin typeface="ＭＳ Ｐ明朝" pitchFamily="18" charset="-128"/>
                <a:ea typeface="ＭＳ Ｐ明朝" pitchFamily="18" charset="-128"/>
              </a:rPr>
              <a:t>】</a:t>
            </a:r>
          </a:p>
          <a:p>
            <a:pPr algn="ctr"/>
            <a:r>
              <a:rPr lang="ja-JP" altLang="en-US" sz="1100" dirty="0">
                <a:solidFill>
                  <a:schemeClr val="tx1"/>
                </a:solidFill>
                <a:latin typeface="ＭＳ Ｐ明朝" pitchFamily="18" charset="-128"/>
                <a:ea typeface="ＭＳ Ｐ明朝" pitchFamily="18" charset="-128"/>
              </a:rPr>
              <a:t>（約</a:t>
            </a:r>
            <a:r>
              <a:rPr lang="en-US" altLang="ja-JP" sz="1100" dirty="0">
                <a:solidFill>
                  <a:schemeClr val="tx1"/>
                </a:solidFill>
                <a:latin typeface="ＭＳ Ｐ明朝" pitchFamily="18" charset="-128"/>
                <a:ea typeface="ＭＳ Ｐ明朝" pitchFamily="18" charset="-128"/>
              </a:rPr>
              <a:t>410m</a:t>
            </a:r>
            <a:r>
              <a:rPr lang="ja-JP" altLang="en-US" sz="1100" dirty="0">
                <a:solidFill>
                  <a:schemeClr val="tx1"/>
                </a:solidFill>
                <a:latin typeface="ＭＳ Ｐ明朝" pitchFamily="18" charset="-128"/>
                <a:ea typeface="ＭＳ Ｐ明朝" pitchFamily="18" charset="-128"/>
              </a:rPr>
              <a:t>）</a:t>
            </a:r>
          </a:p>
        </p:txBody>
      </p:sp>
      <p:sp>
        <p:nvSpPr>
          <p:cNvPr id="73" name="正方形/長方形 72"/>
          <p:cNvSpPr/>
          <p:nvPr/>
        </p:nvSpPr>
        <p:spPr>
          <a:xfrm>
            <a:off x="5663953" y="2974469"/>
            <a:ext cx="1728192" cy="600164"/>
          </a:xfrm>
          <a:prstGeom prst="rect">
            <a:avLst/>
          </a:prstGeom>
        </p:spPr>
        <p:txBody>
          <a:bodyPr wrap="square">
            <a:spAutoFit/>
          </a:bodyPr>
          <a:lstStyle/>
          <a:p>
            <a:r>
              <a:rPr lang="ja-JP" altLang="en-US" sz="1100" dirty="0">
                <a:latin typeface="ＭＳ Ｐ明朝" pitchFamily="18" charset="-128"/>
                <a:ea typeface="ＭＳ Ｐ明朝" pitchFamily="18" charset="-128"/>
              </a:rPr>
              <a:t>大阪駅の南北間移動が、デッキネットワークの完成により、</a:t>
            </a:r>
            <a:r>
              <a:rPr lang="en-US" altLang="ja-JP" sz="1100" dirty="0">
                <a:latin typeface="ＭＳ Ｐ明朝" pitchFamily="18" charset="-128"/>
                <a:ea typeface="ＭＳ Ｐ明朝" pitchFamily="18" charset="-128"/>
              </a:rPr>
              <a:t>430</a:t>
            </a:r>
            <a:r>
              <a:rPr lang="ja-JP" altLang="en-US" sz="1100" dirty="0">
                <a:latin typeface="ＭＳ Ｐ明朝" pitchFamily="18" charset="-128"/>
                <a:ea typeface="ＭＳ Ｐ明朝" pitchFamily="18" charset="-128"/>
              </a:rPr>
              <a:t>ｍ（約</a:t>
            </a:r>
            <a:r>
              <a:rPr lang="en-US" altLang="ja-JP" sz="1100" dirty="0">
                <a:latin typeface="ＭＳ Ｐ明朝" pitchFamily="18" charset="-128"/>
                <a:ea typeface="ＭＳ Ｐ明朝" pitchFamily="18" charset="-128"/>
              </a:rPr>
              <a:t>5</a:t>
            </a:r>
            <a:r>
              <a:rPr lang="ja-JP" altLang="en-US" sz="1100" dirty="0">
                <a:latin typeface="ＭＳ Ｐ明朝" pitchFamily="18" charset="-128"/>
                <a:ea typeface="ＭＳ Ｐ明朝" pitchFamily="18" charset="-128"/>
              </a:rPr>
              <a:t>分）短縮</a:t>
            </a:r>
          </a:p>
        </p:txBody>
      </p:sp>
      <p:sp>
        <p:nvSpPr>
          <p:cNvPr id="76" name="正方形/長方形 75"/>
          <p:cNvSpPr/>
          <p:nvPr/>
        </p:nvSpPr>
        <p:spPr>
          <a:xfrm>
            <a:off x="6384035" y="4486674"/>
            <a:ext cx="864096" cy="369332"/>
          </a:xfrm>
          <a:prstGeom prst="rect">
            <a:avLst/>
          </a:prstGeom>
        </p:spPr>
        <p:txBody>
          <a:bodyPr wrap="square">
            <a:spAutoFit/>
          </a:bodyPr>
          <a:lstStyle/>
          <a:p>
            <a:r>
              <a:rPr lang="en-US" altLang="ja-JP" sz="900" dirty="0">
                <a:latin typeface="ＭＳ Ｐ明朝" pitchFamily="18" charset="-128"/>
                <a:ea typeface="ＭＳ Ｐ明朝" pitchFamily="18" charset="-128"/>
              </a:rPr>
              <a:t>430</a:t>
            </a:r>
            <a:r>
              <a:rPr lang="ja-JP" altLang="en-US" sz="900" dirty="0">
                <a:latin typeface="ＭＳ Ｐ明朝" pitchFamily="18" charset="-128"/>
                <a:ea typeface="ＭＳ Ｐ明朝" pitchFamily="18" charset="-128"/>
              </a:rPr>
              <a:t>ｍ（約</a:t>
            </a:r>
            <a:r>
              <a:rPr lang="en-US" altLang="ja-JP" sz="900" dirty="0">
                <a:latin typeface="ＭＳ Ｐ明朝" pitchFamily="18" charset="-128"/>
                <a:ea typeface="ＭＳ Ｐ明朝" pitchFamily="18" charset="-128"/>
              </a:rPr>
              <a:t>5</a:t>
            </a:r>
            <a:r>
              <a:rPr lang="ja-JP" altLang="en-US" sz="900" dirty="0">
                <a:latin typeface="ＭＳ Ｐ明朝" pitchFamily="18" charset="-128"/>
                <a:ea typeface="ＭＳ Ｐ明朝" pitchFamily="18" charset="-128"/>
              </a:rPr>
              <a:t>分）</a:t>
            </a:r>
            <a:endParaRPr lang="en-US" altLang="ja-JP" sz="900" dirty="0">
              <a:latin typeface="ＭＳ Ｐ明朝" pitchFamily="18" charset="-128"/>
              <a:ea typeface="ＭＳ Ｐ明朝" pitchFamily="18" charset="-128"/>
            </a:endParaRPr>
          </a:p>
          <a:p>
            <a:r>
              <a:rPr lang="ja-JP" altLang="en-US" sz="900" dirty="0">
                <a:latin typeface="ＭＳ Ｐ明朝" pitchFamily="18" charset="-128"/>
                <a:ea typeface="ＭＳ Ｐ明朝" pitchFamily="18" charset="-128"/>
              </a:rPr>
              <a:t>短縮</a:t>
            </a:r>
          </a:p>
        </p:txBody>
      </p:sp>
      <p:cxnSp>
        <p:nvCxnSpPr>
          <p:cNvPr id="131" name="直線コネクタ 130"/>
          <p:cNvCxnSpPr>
            <a:stCxn id="128" idx="1"/>
          </p:cNvCxnSpPr>
          <p:nvPr/>
        </p:nvCxnSpPr>
        <p:spPr>
          <a:xfrm flipH="1" flipV="1">
            <a:off x="5015882" y="3789040"/>
            <a:ext cx="936102" cy="265544"/>
          </a:xfrm>
          <a:prstGeom prst="line">
            <a:avLst/>
          </a:prstGeom>
          <a:ln w="19050">
            <a:solidFill>
              <a:srgbClr val="00B050"/>
            </a:solidFill>
            <a:headEnd type="none" w="med" len="med"/>
            <a:tailEnd type="arrow"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2" name="フリーフォーム 61"/>
          <p:cNvSpPr/>
          <p:nvPr/>
        </p:nvSpPr>
        <p:spPr>
          <a:xfrm>
            <a:off x="7072910" y="4039746"/>
            <a:ext cx="1956796" cy="1267408"/>
          </a:xfrm>
          <a:custGeom>
            <a:avLst/>
            <a:gdLst>
              <a:gd name="connsiteX0" fmla="*/ 0 w 1981200"/>
              <a:gd name="connsiteY0" fmla="*/ 809625 h 809625"/>
              <a:gd name="connsiteX1" fmla="*/ 1800225 w 1981200"/>
              <a:gd name="connsiteY1" fmla="*/ 504825 h 809625"/>
              <a:gd name="connsiteX2" fmla="*/ 1981200 w 1981200"/>
              <a:gd name="connsiteY2" fmla="*/ 0 h 809625"/>
              <a:gd name="connsiteX0" fmla="*/ 0 w 1925588"/>
              <a:gd name="connsiteY0" fmla="*/ 613393 h 613393"/>
              <a:gd name="connsiteX1" fmla="*/ 1744613 w 1925588"/>
              <a:gd name="connsiteY1" fmla="*/ 504825 h 613393"/>
              <a:gd name="connsiteX2" fmla="*/ 1925588 w 1925588"/>
              <a:gd name="connsiteY2" fmla="*/ 0 h 613393"/>
              <a:gd name="connsiteX0" fmla="*/ 0 w 1925588"/>
              <a:gd name="connsiteY0" fmla="*/ 613393 h 613393"/>
              <a:gd name="connsiteX1" fmla="*/ 1925588 w 1925588"/>
              <a:gd name="connsiteY1" fmla="*/ 0 h 613393"/>
              <a:gd name="connsiteX0" fmla="*/ 72008 w 1997596"/>
              <a:gd name="connsiteY0" fmla="*/ 613393 h 1981545"/>
              <a:gd name="connsiteX1" fmla="*/ 0 w 1997596"/>
              <a:gd name="connsiteY1" fmla="*/ 1981545 h 1981545"/>
              <a:gd name="connsiteX2" fmla="*/ 1997596 w 1997596"/>
              <a:gd name="connsiteY2" fmla="*/ 0 h 1981545"/>
              <a:gd name="connsiteX0" fmla="*/ 0 w 1997596"/>
              <a:gd name="connsiteY0" fmla="*/ 1981545 h 1981545"/>
              <a:gd name="connsiteX1" fmla="*/ 1997596 w 1997596"/>
              <a:gd name="connsiteY1" fmla="*/ 0 h 1981545"/>
            </a:gdLst>
            <a:ahLst/>
            <a:cxnLst>
              <a:cxn ang="0">
                <a:pos x="connsiteX0" y="connsiteY0"/>
              </a:cxn>
              <a:cxn ang="0">
                <a:pos x="connsiteX1" y="connsiteY1"/>
              </a:cxn>
            </a:cxnLst>
            <a:rect l="l" t="t" r="r" b="b"/>
            <a:pathLst>
              <a:path w="1997596" h="1981545">
                <a:moveTo>
                  <a:pt x="0" y="1981545"/>
                </a:moveTo>
                <a:lnTo>
                  <a:pt x="1997596" y="0"/>
                </a:lnTo>
              </a:path>
            </a:pathLst>
          </a:custGeom>
          <a:ln w="12700">
            <a:solidFill>
              <a:srgbClr val="0070C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srgbClr val="00B050"/>
              </a:solidFill>
            </a:endParaRPr>
          </a:p>
        </p:txBody>
      </p:sp>
      <p:sp>
        <p:nvSpPr>
          <p:cNvPr id="80" name="Text Box 8"/>
          <p:cNvSpPr txBox="1">
            <a:spLocks noChangeArrowheads="1"/>
          </p:cNvSpPr>
          <p:nvPr/>
        </p:nvSpPr>
        <p:spPr bwMode="auto">
          <a:xfrm>
            <a:off x="1919579" y="3285070"/>
            <a:ext cx="432047" cy="14401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lnSpc>
                <a:spcPct val="96000"/>
              </a:lnSpc>
              <a:spcBef>
                <a:spcPct val="0"/>
              </a:spcBef>
              <a:spcAft>
                <a:spcPct val="0"/>
              </a:spcAft>
            </a:pPr>
            <a:r>
              <a:rPr lang="ja-JP" altLang="en-US" sz="700" b="1" dirty="0">
                <a:solidFill>
                  <a:srgbClr val="0000FF"/>
                </a:solidFill>
                <a:latin typeface="メイリオ" pitchFamily="50" charset="-128"/>
                <a:ea typeface="メイリオ" pitchFamily="50" charset="-128"/>
                <a:cs typeface="ＭＳ Ｐゴシック" pitchFamily="50" charset="-128"/>
              </a:rPr>
              <a:t>新駅</a:t>
            </a:r>
            <a:endParaRPr lang="ja-JP" altLang="en-US" sz="700" b="1" dirty="0">
              <a:latin typeface="Arial" pitchFamily="34" charset="0"/>
              <a:ea typeface="ＭＳ Ｐゴシック" pitchFamily="50" charset="-128"/>
              <a:cs typeface="ＭＳ Ｐゴシック" pitchFamily="50" charset="-128"/>
            </a:endParaRPr>
          </a:p>
        </p:txBody>
      </p:sp>
      <p:sp>
        <p:nvSpPr>
          <p:cNvPr id="86" name="スライド番号プレースホルダ 85"/>
          <p:cNvSpPr>
            <a:spLocks noGrp="1"/>
          </p:cNvSpPr>
          <p:nvPr>
            <p:ph type="sldNum" sz="quarter" idx="12"/>
          </p:nvPr>
        </p:nvSpPr>
        <p:spPr/>
        <p:txBody>
          <a:bodyPr/>
          <a:lstStyle/>
          <a:p>
            <a:fld id="{37EF5067-3AB7-4642-9103-42CBD40CC6D9}" type="slidenum">
              <a:rPr kumimoji="1" lang="ja-JP" altLang="en-US" smtClean="0"/>
              <a:pPr/>
              <a:t>12</a:t>
            </a:fld>
            <a:endParaRPr kumimoji="1" lang="ja-JP" altLang="en-US" dirty="0"/>
          </a:p>
        </p:txBody>
      </p:sp>
      <p:sp>
        <p:nvSpPr>
          <p:cNvPr id="83" name="フリーフォーム 82"/>
          <p:cNvSpPr/>
          <p:nvPr/>
        </p:nvSpPr>
        <p:spPr>
          <a:xfrm rot="1800000">
            <a:off x="7517885" y="3482471"/>
            <a:ext cx="396000" cy="185056"/>
          </a:xfrm>
          <a:custGeom>
            <a:avLst/>
            <a:gdLst>
              <a:gd name="connsiteX0" fmla="*/ 219693 w 219693"/>
              <a:gd name="connsiteY0" fmla="*/ 0 h 112816"/>
              <a:gd name="connsiteX1" fmla="*/ 0 w 219693"/>
              <a:gd name="connsiteY1" fmla="*/ 112816 h 112816"/>
              <a:gd name="connsiteX2" fmla="*/ 0 w 219693"/>
              <a:gd name="connsiteY2" fmla="*/ 112816 h 112816"/>
            </a:gdLst>
            <a:ahLst/>
            <a:cxnLst>
              <a:cxn ang="0">
                <a:pos x="connsiteX0" y="connsiteY0"/>
              </a:cxn>
              <a:cxn ang="0">
                <a:pos x="connsiteX1" y="connsiteY1"/>
              </a:cxn>
              <a:cxn ang="0">
                <a:pos x="connsiteX2" y="connsiteY2"/>
              </a:cxn>
            </a:cxnLst>
            <a:rect l="l" t="t" r="r" b="b"/>
            <a:pathLst>
              <a:path w="219693" h="112816">
                <a:moveTo>
                  <a:pt x="219693" y="0"/>
                </a:moveTo>
                <a:lnTo>
                  <a:pt x="0" y="112816"/>
                </a:lnTo>
                <a:lnTo>
                  <a:pt x="0" y="112816"/>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87" name="フリーフォーム 86"/>
          <p:cNvSpPr>
            <a:spLocks noChangeAspect="1"/>
          </p:cNvSpPr>
          <p:nvPr/>
        </p:nvSpPr>
        <p:spPr>
          <a:xfrm rot="1260000">
            <a:off x="8153639" y="2423202"/>
            <a:ext cx="1324874" cy="1454554"/>
          </a:xfrm>
          <a:custGeom>
            <a:avLst/>
            <a:gdLst>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1529705 h 1529705"/>
              <a:gd name="connsiteX1" fmla="*/ 1800200 w 1981200"/>
              <a:gd name="connsiteY1" fmla="*/ 0 h 1529705"/>
              <a:gd name="connsiteX2" fmla="*/ 1800225 w 1981200"/>
              <a:gd name="connsiteY2" fmla="*/ 1224905 h 1529705"/>
              <a:gd name="connsiteX3" fmla="*/ 1981200 w 1981200"/>
              <a:gd name="connsiteY3" fmla="*/ 720080 h 152970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1529705 h 1529705"/>
              <a:gd name="connsiteX1" fmla="*/ 1296144 w 1981200"/>
              <a:gd name="connsiteY1" fmla="*/ 0 h 1529705"/>
              <a:gd name="connsiteX2" fmla="*/ 1800225 w 1981200"/>
              <a:gd name="connsiteY2" fmla="*/ 1224905 h 1529705"/>
              <a:gd name="connsiteX3" fmla="*/ 1981200 w 1981200"/>
              <a:gd name="connsiteY3" fmla="*/ 720080 h 152970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809625 h 809625"/>
              <a:gd name="connsiteX1" fmla="*/ 576064 w 1981200"/>
              <a:gd name="connsiteY1" fmla="*/ 792088 h 809625"/>
              <a:gd name="connsiteX2" fmla="*/ 1800225 w 1981200"/>
              <a:gd name="connsiteY2" fmla="*/ 504825 h 809625"/>
              <a:gd name="connsiteX3" fmla="*/ 1981200 w 1981200"/>
              <a:gd name="connsiteY3" fmla="*/ 0 h 809625"/>
              <a:gd name="connsiteX0" fmla="*/ 0 w 1981200"/>
              <a:gd name="connsiteY0" fmla="*/ 809625 h 809625"/>
              <a:gd name="connsiteX1" fmla="*/ 1800225 w 1981200"/>
              <a:gd name="connsiteY1" fmla="*/ 504825 h 809625"/>
              <a:gd name="connsiteX2" fmla="*/ 1981200 w 1981200"/>
              <a:gd name="connsiteY2" fmla="*/ 0 h 809625"/>
              <a:gd name="connsiteX0" fmla="*/ 0 w 1981200"/>
              <a:gd name="connsiteY0" fmla="*/ 953641 h 953641"/>
              <a:gd name="connsiteX1" fmla="*/ 288032 w 1981200"/>
              <a:gd name="connsiteY1" fmla="*/ 0 h 953641"/>
              <a:gd name="connsiteX2" fmla="*/ 1800225 w 1981200"/>
              <a:gd name="connsiteY2" fmla="*/ 648841 h 953641"/>
              <a:gd name="connsiteX3" fmla="*/ 1981200 w 1981200"/>
              <a:gd name="connsiteY3" fmla="*/ 144016 h 953641"/>
              <a:gd name="connsiteX0" fmla="*/ 0 w 1981200"/>
              <a:gd name="connsiteY0" fmla="*/ 809625 h 809625"/>
              <a:gd name="connsiteX1" fmla="*/ 1800225 w 1981200"/>
              <a:gd name="connsiteY1" fmla="*/ 504825 h 809625"/>
              <a:gd name="connsiteX2" fmla="*/ 1981200 w 1981200"/>
              <a:gd name="connsiteY2" fmla="*/ 0 h 809625"/>
              <a:gd name="connsiteX0" fmla="*/ 0 w 757064"/>
              <a:gd name="connsiteY0" fmla="*/ 0 h 1296913"/>
              <a:gd name="connsiteX1" fmla="*/ 576089 w 757064"/>
              <a:gd name="connsiteY1" fmla="*/ 1296913 h 1296913"/>
              <a:gd name="connsiteX2" fmla="*/ 757064 w 757064"/>
              <a:gd name="connsiteY2" fmla="*/ 792088 h 1296913"/>
              <a:gd name="connsiteX0" fmla="*/ 0 w 757064"/>
              <a:gd name="connsiteY0" fmla="*/ 0 h 1296913"/>
              <a:gd name="connsiteX1" fmla="*/ 216024 w 757064"/>
              <a:gd name="connsiteY1" fmla="*/ 0 h 1296913"/>
              <a:gd name="connsiteX2" fmla="*/ 576089 w 757064"/>
              <a:gd name="connsiteY2" fmla="*/ 1296913 h 1296913"/>
              <a:gd name="connsiteX3" fmla="*/ 757064 w 757064"/>
              <a:gd name="connsiteY3" fmla="*/ 792088 h 1296913"/>
              <a:gd name="connsiteX0" fmla="*/ 72008 w 648097"/>
              <a:gd name="connsiteY0" fmla="*/ 0 h 1296913"/>
              <a:gd name="connsiteX1" fmla="*/ 288032 w 648097"/>
              <a:gd name="connsiteY1" fmla="*/ 0 h 1296913"/>
              <a:gd name="connsiteX2" fmla="*/ 648097 w 648097"/>
              <a:gd name="connsiteY2" fmla="*/ 1296913 h 1296913"/>
              <a:gd name="connsiteX3" fmla="*/ 0 w 648097"/>
              <a:gd name="connsiteY3" fmla="*/ 648072 h 1296913"/>
              <a:gd name="connsiteX0" fmla="*/ 72008 w 288032"/>
              <a:gd name="connsiteY0" fmla="*/ 0 h 648072"/>
              <a:gd name="connsiteX1" fmla="*/ 288032 w 288032"/>
              <a:gd name="connsiteY1" fmla="*/ 0 h 648072"/>
              <a:gd name="connsiteX2" fmla="*/ 0 w 288032"/>
              <a:gd name="connsiteY2" fmla="*/ 648072 h 648072"/>
              <a:gd name="connsiteX0" fmla="*/ 288032 w 288032"/>
              <a:gd name="connsiteY0" fmla="*/ 0 h 648072"/>
              <a:gd name="connsiteX1" fmla="*/ 0 w 288032"/>
              <a:gd name="connsiteY1" fmla="*/ 648072 h 648072"/>
              <a:gd name="connsiteX0" fmla="*/ 63625 w 63625"/>
              <a:gd name="connsiteY0" fmla="*/ 567680 h 567680"/>
              <a:gd name="connsiteX1" fmla="*/ 0 w 63625"/>
              <a:gd name="connsiteY1" fmla="*/ 0 h 567680"/>
              <a:gd name="connsiteX0" fmla="*/ 936103 w 936103"/>
              <a:gd name="connsiteY0" fmla="*/ 0 h 1080120"/>
              <a:gd name="connsiteX1" fmla="*/ 0 w 936103"/>
              <a:gd name="connsiteY1" fmla="*/ 1080120 h 1080120"/>
              <a:gd name="connsiteX0" fmla="*/ 1094183 w 1094183"/>
              <a:gd name="connsiteY0" fmla="*/ 0 h 1071364"/>
              <a:gd name="connsiteX1" fmla="*/ 0 w 1094183"/>
              <a:gd name="connsiteY1" fmla="*/ 1071364 h 1071364"/>
              <a:gd name="connsiteX0" fmla="*/ 1238200 w 1238200"/>
              <a:gd name="connsiteY0" fmla="*/ 0 h 1359396"/>
              <a:gd name="connsiteX1" fmla="*/ 0 w 1238200"/>
              <a:gd name="connsiteY1" fmla="*/ 1359396 h 1359396"/>
            </a:gdLst>
            <a:ahLst/>
            <a:cxnLst>
              <a:cxn ang="0">
                <a:pos x="connsiteX0" y="connsiteY0"/>
              </a:cxn>
              <a:cxn ang="0">
                <a:pos x="connsiteX1" y="connsiteY1"/>
              </a:cxn>
            </a:cxnLst>
            <a:rect l="l" t="t" r="r" b="b"/>
            <a:pathLst>
              <a:path w="1238200" h="1359396">
                <a:moveTo>
                  <a:pt x="1238200" y="0"/>
                </a:moveTo>
                <a:lnTo>
                  <a:pt x="0" y="1359396"/>
                </a:lnTo>
              </a:path>
            </a:pathLst>
          </a:cu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88" name="フリーフォーム 87"/>
          <p:cNvSpPr>
            <a:spLocks/>
          </p:cNvSpPr>
          <p:nvPr/>
        </p:nvSpPr>
        <p:spPr>
          <a:xfrm rot="-480000">
            <a:off x="8247903" y="2749471"/>
            <a:ext cx="828000" cy="185056"/>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89" name="フリーフォーム 88"/>
          <p:cNvSpPr/>
          <p:nvPr/>
        </p:nvSpPr>
        <p:spPr>
          <a:xfrm rot="360000">
            <a:off x="9023893" y="2312524"/>
            <a:ext cx="108000" cy="396000"/>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 name="connsiteX0" fmla="*/ 0 w 83688"/>
              <a:gd name="connsiteY0" fmla="*/ 0 h 275178"/>
              <a:gd name="connsiteX1" fmla="*/ 83688 w 83688"/>
              <a:gd name="connsiteY1" fmla="*/ 275178 h 275178"/>
            </a:gdLst>
            <a:ahLst/>
            <a:cxnLst>
              <a:cxn ang="0">
                <a:pos x="connsiteX0" y="connsiteY0"/>
              </a:cxn>
              <a:cxn ang="0">
                <a:pos x="connsiteX1" y="connsiteY1"/>
              </a:cxn>
            </a:cxnLst>
            <a:rect l="l" t="t" r="r" b="b"/>
            <a:pathLst>
              <a:path w="83688" h="275178">
                <a:moveTo>
                  <a:pt x="0" y="0"/>
                </a:moveTo>
                <a:lnTo>
                  <a:pt x="83688" y="275178"/>
                </a:ln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134" name="Text Box 20"/>
          <p:cNvSpPr txBox="1">
            <a:spLocks noChangeArrowheads="1"/>
          </p:cNvSpPr>
          <p:nvPr/>
        </p:nvSpPr>
        <p:spPr bwMode="auto">
          <a:xfrm rot="221935">
            <a:off x="7321490" y="3182010"/>
            <a:ext cx="877163" cy="35830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en-US" sz="900" dirty="0">
                <a:solidFill>
                  <a:srgbClr val="0000FF"/>
                </a:solidFill>
                <a:latin typeface="メイリオ" pitchFamily="50" charset="-128"/>
                <a:ea typeface="メイリオ" pitchFamily="50" charset="-128"/>
                <a:cs typeface="ＭＳ Ｐゴシック" pitchFamily="50" charset="-128"/>
              </a:rPr>
              <a:t>新たに整備</a:t>
            </a:r>
            <a:endParaRPr lang="en-US" altLang="ja-JP" sz="900" dirty="0">
              <a:solidFill>
                <a:srgbClr val="0000FF"/>
              </a:solidFill>
              <a:latin typeface="メイリオ" pitchFamily="50" charset="-128"/>
              <a:ea typeface="メイリオ" pitchFamily="50" charset="-128"/>
              <a:cs typeface="ＭＳ Ｐゴシック" pitchFamily="50" charset="-128"/>
            </a:endParaRPr>
          </a:p>
          <a:p>
            <a:pPr algn="ctr" fontAlgn="base">
              <a:lnSpc>
                <a:spcPct val="96000"/>
              </a:lnSpc>
              <a:spcBef>
                <a:spcPct val="0"/>
              </a:spcBef>
              <a:spcAft>
                <a:spcPct val="0"/>
              </a:spcAft>
            </a:pPr>
            <a:r>
              <a:rPr lang="ja-JP" altLang="en-US" sz="900" dirty="0">
                <a:solidFill>
                  <a:srgbClr val="0000FF"/>
                </a:solidFill>
                <a:latin typeface="メイリオ" pitchFamily="50" charset="-128"/>
                <a:ea typeface="メイリオ" pitchFamily="50" charset="-128"/>
                <a:cs typeface="ＭＳ Ｐゴシック" pitchFamily="50" charset="-128"/>
              </a:rPr>
              <a:t>されるデッキ</a:t>
            </a:r>
            <a:endParaRPr lang="ja-JP" altLang="en-US" sz="900" dirty="0">
              <a:solidFill>
                <a:srgbClr val="0000FF"/>
              </a:solidFill>
              <a:latin typeface="Arial" pitchFamily="34" charset="0"/>
              <a:ea typeface="ＭＳ Ｐゴシック" pitchFamily="50" charset="-128"/>
              <a:cs typeface="ＭＳ Ｐゴシック" pitchFamily="50" charset="-128"/>
            </a:endParaRPr>
          </a:p>
        </p:txBody>
      </p:sp>
      <p:sp>
        <p:nvSpPr>
          <p:cNvPr id="90" name="Text Box 21"/>
          <p:cNvSpPr txBox="1">
            <a:spLocks noChangeArrowheads="1"/>
          </p:cNvSpPr>
          <p:nvPr/>
        </p:nvSpPr>
        <p:spPr bwMode="auto">
          <a:xfrm>
            <a:off x="7373903" y="2801940"/>
            <a:ext cx="989189" cy="195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en-US" sz="700" b="1" dirty="0" smtClean="0">
                <a:solidFill>
                  <a:srgbClr val="0000CC"/>
                </a:solidFill>
                <a:latin typeface="メイリオ" pitchFamily="50" charset="-128"/>
                <a:ea typeface="メイリオ" pitchFamily="50" charset="-128"/>
                <a:cs typeface="ＭＳ Ｐゴシック" pitchFamily="50" charset="-128"/>
              </a:rPr>
              <a:t>（</a:t>
            </a:r>
            <a:r>
              <a:rPr lang="en-US" altLang="ja-JP" sz="700" b="1" dirty="0" smtClean="0">
                <a:solidFill>
                  <a:srgbClr val="0000CC"/>
                </a:solidFill>
                <a:latin typeface="メイリオ" pitchFamily="50" charset="-128"/>
                <a:ea typeface="メイリオ" pitchFamily="50" charset="-128"/>
                <a:cs typeface="ＭＳ Ｐゴシック" pitchFamily="50" charset="-128"/>
              </a:rPr>
              <a:t>2017</a:t>
            </a:r>
            <a:r>
              <a:rPr lang="ja-JP" altLang="en-US" sz="700" b="1" dirty="0" smtClean="0">
                <a:solidFill>
                  <a:srgbClr val="0000CC"/>
                </a:solidFill>
                <a:latin typeface="メイリオ" pitchFamily="50" charset="-128"/>
                <a:ea typeface="メイリオ" pitchFamily="50" charset="-128"/>
                <a:cs typeface="ＭＳ Ｐゴシック" pitchFamily="50" charset="-128"/>
              </a:rPr>
              <a:t>年完成）</a:t>
            </a:r>
            <a:endParaRPr lang="ja-JP" altLang="en-US" sz="700" b="1" dirty="0">
              <a:solidFill>
                <a:srgbClr val="0000CC"/>
              </a:solidFill>
              <a:latin typeface="メイリオ" pitchFamily="50" charset="-128"/>
              <a:ea typeface="メイリオ" pitchFamily="50" charset="-128"/>
              <a:cs typeface="ＭＳ Ｐゴシック" pitchFamily="50" charset="-128"/>
            </a:endParaRPr>
          </a:p>
        </p:txBody>
      </p:sp>
      <p:cxnSp>
        <p:nvCxnSpPr>
          <p:cNvPr id="3" name="直線コネクタ 2"/>
          <p:cNvCxnSpPr/>
          <p:nvPr/>
        </p:nvCxnSpPr>
        <p:spPr>
          <a:xfrm>
            <a:off x="8159250" y="2920566"/>
            <a:ext cx="269238" cy="19843"/>
          </a:xfrm>
          <a:prstGeom prst="line">
            <a:avLst/>
          </a:prstGeom>
          <a:ln w="15875">
            <a:solidFill>
              <a:srgbClr val="0000CC"/>
            </a:solidFill>
          </a:ln>
        </p:spPr>
        <p:style>
          <a:lnRef idx="1">
            <a:schemeClr val="accent1"/>
          </a:lnRef>
          <a:fillRef idx="0">
            <a:schemeClr val="accent1"/>
          </a:fillRef>
          <a:effectRef idx="0">
            <a:schemeClr val="accent1"/>
          </a:effectRef>
          <a:fontRef idx="minor">
            <a:schemeClr val="tx1"/>
          </a:fontRef>
        </p:style>
      </p:cxnSp>
      <p:sp>
        <p:nvSpPr>
          <p:cNvPr id="92" name="Text Box 21"/>
          <p:cNvSpPr txBox="1">
            <a:spLocks noChangeArrowheads="1"/>
          </p:cNvSpPr>
          <p:nvPr/>
        </p:nvSpPr>
        <p:spPr bwMode="auto">
          <a:xfrm>
            <a:off x="9313465" y="3542751"/>
            <a:ext cx="989189" cy="195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en-US" sz="700" b="1" dirty="0" smtClean="0">
                <a:solidFill>
                  <a:srgbClr val="0000CC"/>
                </a:solidFill>
                <a:latin typeface="メイリオ" pitchFamily="50" charset="-128"/>
                <a:ea typeface="メイリオ" pitchFamily="50" charset="-128"/>
                <a:cs typeface="ＭＳ Ｐゴシック" pitchFamily="50" charset="-128"/>
              </a:rPr>
              <a:t>（</a:t>
            </a:r>
            <a:r>
              <a:rPr lang="en-US" altLang="ja-JP" sz="700" b="1" dirty="0" smtClean="0">
                <a:solidFill>
                  <a:srgbClr val="0000CC"/>
                </a:solidFill>
                <a:latin typeface="メイリオ" pitchFamily="50" charset="-128"/>
                <a:ea typeface="メイリオ" pitchFamily="50" charset="-128"/>
                <a:cs typeface="ＭＳ Ｐゴシック" pitchFamily="50" charset="-128"/>
              </a:rPr>
              <a:t>2016</a:t>
            </a:r>
            <a:r>
              <a:rPr lang="ja-JP" altLang="en-US" sz="700" b="1" dirty="0" smtClean="0">
                <a:solidFill>
                  <a:srgbClr val="0000CC"/>
                </a:solidFill>
                <a:latin typeface="メイリオ" pitchFamily="50" charset="-128"/>
                <a:ea typeface="メイリオ" pitchFamily="50" charset="-128"/>
                <a:cs typeface="ＭＳ Ｐゴシック" pitchFamily="50" charset="-128"/>
              </a:rPr>
              <a:t>年完成）</a:t>
            </a:r>
            <a:endParaRPr lang="ja-JP" altLang="en-US" sz="700" b="1" dirty="0">
              <a:solidFill>
                <a:srgbClr val="0000CC"/>
              </a:solidFill>
              <a:latin typeface="メイリオ" pitchFamily="50" charset="-128"/>
              <a:ea typeface="メイリオ" pitchFamily="50" charset="-128"/>
              <a:cs typeface="ＭＳ Ｐゴシック" pitchFamily="50" charset="-128"/>
            </a:endParaRPr>
          </a:p>
        </p:txBody>
      </p:sp>
      <p:cxnSp>
        <p:nvCxnSpPr>
          <p:cNvPr id="108" name="直線コネクタ 107"/>
          <p:cNvCxnSpPr>
            <a:stCxn id="125" idx="2"/>
          </p:cNvCxnSpPr>
          <p:nvPr/>
        </p:nvCxnSpPr>
        <p:spPr>
          <a:xfrm flipV="1">
            <a:off x="9311282" y="3659789"/>
            <a:ext cx="200287" cy="141793"/>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
        <p:nvSpPr>
          <p:cNvPr id="110" name="Text Box 24"/>
          <p:cNvSpPr txBox="1">
            <a:spLocks noChangeArrowheads="1"/>
          </p:cNvSpPr>
          <p:nvPr/>
        </p:nvSpPr>
        <p:spPr bwMode="auto">
          <a:xfrm>
            <a:off x="7371462" y="2289936"/>
            <a:ext cx="543739" cy="40261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96000"/>
              </a:lnSpc>
              <a:spcBef>
                <a:spcPct val="0"/>
              </a:spcBef>
              <a:spcAft>
                <a:spcPct val="0"/>
              </a:spcAft>
            </a:pPr>
            <a:r>
              <a:rPr lang="ja-JP" altLang="ja-JP" sz="700" b="1" dirty="0">
                <a:solidFill>
                  <a:srgbClr val="0000FF"/>
                </a:solidFill>
                <a:latin typeface="メイリオ" pitchFamily="50" charset="-128"/>
                <a:ea typeface="メイリオ" pitchFamily="50" charset="-128"/>
                <a:cs typeface="ＭＳ Ｐゴシック" pitchFamily="50" charset="-128"/>
              </a:rPr>
              <a:t>グラン</a:t>
            </a:r>
            <a:endParaRPr lang="en-US" altLang="ja-JP" sz="700" b="1" dirty="0">
              <a:solidFill>
                <a:srgbClr val="0000FF"/>
              </a:solidFill>
              <a:latin typeface="メイリオ" pitchFamily="50" charset="-128"/>
              <a:ea typeface="メイリオ" pitchFamily="50" charset="-128"/>
              <a:cs typeface="ＭＳ Ｐゴシック" pitchFamily="50" charset="-128"/>
            </a:endParaRPr>
          </a:p>
          <a:p>
            <a:pPr algn="ctr" fontAlgn="base">
              <a:lnSpc>
                <a:spcPct val="96000"/>
              </a:lnSpc>
              <a:spcBef>
                <a:spcPct val="0"/>
              </a:spcBef>
              <a:spcAft>
                <a:spcPct val="0"/>
              </a:spcAft>
            </a:pPr>
            <a:r>
              <a:rPr lang="ja-JP" altLang="ja-JP" sz="700" b="1" dirty="0">
                <a:solidFill>
                  <a:srgbClr val="0000FF"/>
                </a:solidFill>
                <a:latin typeface="メイリオ" pitchFamily="50" charset="-128"/>
                <a:ea typeface="メイリオ" pitchFamily="50" charset="-128"/>
                <a:cs typeface="ＭＳ Ｐゴシック" pitchFamily="50" charset="-128"/>
              </a:rPr>
              <a:t>フロント</a:t>
            </a:r>
          </a:p>
          <a:p>
            <a:pPr algn="ctr" fontAlgn="base">
              <a:lnSpc>
                <a:spcPct val="96000"/>
              </a:lnSpc>
              <a:spcBef>
                <a:spcPct val="0"/>
              </a:spcBef>
              <a:spcAft>
                <a:spcPct val="0"/>
              </a:spcAft>
            </a:pPr>
            <a:r>
              <a:rPr lang="ja-JP" altLang="ja-JP" sz="700" b="1" dirty="0">
                <a:solidFill>
                  <a:srgbClr val="0000FF"/>
                </a:solidFill>
                <a:latin typeface="メイリオ" pitchFamily="50" charset="-128"/>
                <a:ea typeface="メイリオ" pitchFamily="50" charset="-128"/>
                <a:cs typeface="ＭＳ Ｐゴシック" pitchFamily="50" charset="-128"/>
              </a:rPr>
              <a:t>大阪</a:t>
            </a:r>
          </a:p>
        </p:txBody>
      </p:sp>
      <p:sp>
        <p:nvSpPr>
          <p:cNvPr id="137" name="テキスト ボックス 136"/>
          <p:cNvSpPr txBox="1"/>
          <p:nvPr/>
        </p:nvSpPr>
        <p:spPr>
          <a:xfrm>
            <a:off x="1667627" y="5997076"/>
            <a:ext cx="3416320" cy="900246"/>
          </a:xfrm>
          <a:prstGeom prst="rect">
            <a:avLst/>
          </a:prstGeom>
          <a:noFill/>
        </p:spPr>
        <p:txBody>
          <a:bodyPr wrap="none" rtlCol="0">
            <a:spAutoFit/>
          </a:bodyPr>
          <a:lstStyle/>
          <a:p>
            <a:r>
              <a:rPr kumimoji="1" lang="ja-JP" altLang="en-US" sz="1050" dirty="0" smtClean="0">
                <a:latin typeface="ＭＳ 明朝" panose="02020609040205080304" pitchFamily="17" charset="-128"/>
                <a:ea typeface="ＭＳ 明朝" panose="02020609040205080304" pitchFamily="17" charset="-128"/>
              </a:rPr>
              <a:t>共通ルールに基づく</a:t>
            </a:r>
            <a:r>
              <a:rPr lang="ja-JP" altLang="en-US" sz="1050" dirty="0" smtClean="0">
                <a:latin typeface="ＭＳ 明朝" panose="02020609040205080304" pitchFamily="17" charset="-128"/>
                <a:ea typeface="ＭＳ 明朝" panose="02020609040205080304" pitchFamily="17" charset="-128"/>
              </a:rPr>
              <a:t>サイン</a:t>
            </a:r>
            <a:r>
              <a:rPr lang="ja-JP" altLang="en-US" sz="1050" dirty="0">
                <a:latin typeface="ＭＳ 明朝" panose="02020609040205080304" pitchFamily="17" charset="-128"/>
                <a:ea typeface="ＭＳ 明朝" panose="02020609040205080304" pitchFamily="17" charset="-128"/>
              </a:rPr>
              <a:t>整備</a:t>
            </a:r>
            <a:endParaRPr kumimoji="1" lang="en-US" altLang="ja-JP" sz="1050" dirty="0" smtClean="0">
              <a:latin typeface="ＭＳ 明朝" panose="02020609040205080304" pitchFamily="17" charset="-128"/>
              <a:ea typeface="ＭＳ 明朝" panose="02020609040205080304" pitchFamily="17" charset="-128"/>
            </a:endParaRPr>
          </a:p>
          <a:p>
            <a:pPr>
              <a:lnSpc>
                <a:spcPct val="150000"/>
              </a:lnSpc>
            </a:pPr>
            <a:r>
              <a:rPr lang="ja-JP" altLang="en-US" sz="1050" dirty="0" smtClean="0">
                <a:latin typeface="ＭＳ 明朝" panose="02020609040205080304" pitchFamily="17" charset="-128"/>
                <a:ea typeface="ＭＳ 明朝" panose="02020609040205080304" pitchFamily="17" charset="-128"/>
              </a:rPr>
              <a:t>・表記方法の統一（情報の断絶の改善）</a:t>
            </a:r>
            <a:endParaRPr lang="en-US" altLang="ja-JP" sz="1050" dirty="0" smtClean="0">
              <a:latin typeface="ＭＳ 明朝" panose="02020609040205080304" pitchFamily="17" charset="-128"/>
              <a:ea typeface="ＭＳ 明朝" panose="02020609040205080304" pitchFamily="17" charset="-128"/>
            </a:endParaRPr>
          </a:p>
          <a:p>
            <a:pPr>
              <a:lnSpc>
                <a:spcPct val="150000"/>
              </a:lnSpc>
            </a:pPr>
            <a:r>
              <a:rPr lang="ja-JP" altLang="en-US" sz="1050" dirty="0" smtClean="0">
                <a:latin typeface="ＭＳ 明朝" panose="02020609040205080304" pitchFamily="17" charset="-128"/>
                <a:ea typeface="ＭＳ 明朝" panose="02020609040205080304" pitchFamily="17" charset="-128"/>
              </a:rPr>
              <a:t>・背景色の改善、ピクトの統一（視認性の改善）など</a:t>
            </a:r>
          </a:p>
          <a:p>
            <a:endParaRPr kumimoji="1" lang="ja-JP" altLang="en-US" sz="1050" dirty="0">
              <a:latin typeface="ＭＳ 明朝" panose="02020609040205080304" pitchFamily="17" charset="-128"/>
              <a:ea typeface="ＭＳ 明朝" panose="02020609040205080304" pitchFamily="17" charset="-128"/>
            </a:endParaRPr>
          </a:p>
        </p:txBody>
      </p:sp>
      <p:pic>
        <p:nvPicPr>
          <p:cNvPr id="141" name="Picture 15" descr="C:\Users\Tomoya KAMIJO\Desktop\三色サイン_改良後.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0533" y="6083380"/>
            <a:ext cx="1226088" cy="66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6" descr="C:\Users\Tomoya KAMIJO\Desktop\三色サイン_改良前.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910" y="6090466"/>
            <a:ext cx="1372234" cy="6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2" descr="C:\Users\Tomoya KAMIJO\Desktop\キャプチャ.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1665" y="6016397"/>
            <a:ext cx="1849537" cy="31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7" descr="C:\Users\Tomoya KAMIJO\Desktop\三色サイン_例.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3392" y="6015020"/>
            <a:ext cx="1808027" cy="27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右矢印 14"/>
          <p:cNvSpPr/>
          <p:nvPr/>
        </p:nvSpPr>
        <p:spPr>
          <a:xfrm>
            <a:off x="7656513" y="6180748"/>
            <a:ext cx="290292" cy="3997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28638" y="6372342"/>
            <a:ext cx="1468992" cy="215444"/>
          </a:xfrm>
          <a:prstGeom prst="rect">
            <a:avLst/>
          </a:prstGeom>
          <a:noFill/>
        </p:spPr>
        <p:txBody>
          <a:bodyPr wrap="square" rtlCol="0">
            <a:spAutoFit/>
          </a:bodyPr>
          <a:lstStyle/>
          <a:p>
            <a:r>
              <a:rPr kumimoji="1" lang="ja-JP" altLang="en-US" sz="800" dirty="0" smtClean="0"/>
              <a:t>＜整備前＞</a:t>
            </a:r>
            <a:endParaRPr kumimoji="1" lang="ja-JP" altLang="en-US" sz="800" dirty="0"/>
          </a:p>
        </p:txBody>
      </p:sp>
      <p:sp>
        <p:nvSpPr>
          <p:cNvPr id="146" name="テキスト ボックス 145"/>
          <p:cNvSpPr txBox="1"/>
          <p:nvPr/>
        </p:nvSpPr>
        <p:spPr>
          <a:xfrm>
            <a:off x="8394998" y="6328786"/>
            <a:ext cx="1468992" cy="215444"/>
          </a:xfrm>
          <a:prstGeom prst="rect">
            <a:avLst/>
          </a:prstGeom>
          <a:noFill/>
        </p:spPr>
        <p:txBody>
          <a:bodyPr wrap="square" rtlCol="0">
            <a:spAutoFit/>
          </a:bodyPr>
          <a:lstStyle/>
          <a:p>
            <a:r>
              <a:rPr kumimoji="1" lang="ja-JP" altLang="en-US" sz="800" dirty="0" smtClean="0"/>
              <a:t>＜整備後イメージ＞</a:t>
            </a:r>
            <a:endParaRPr kumimoji="1" lang="ja-JP" altLang="en-US" sz="800" dirty="0"/>
          </a:p>
        </p:txBody>
      </p:sp>
    </p:spTree>
    <p:extLst>
      <p:ext uri="{BB962C8B-B14F-4D97-AF65-F5344CB8AC3E}">
        <p14:creationId xmlns:p14="http://schemas.microsoft.com/office/powerpoint/2010/main" val="247038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Ｐゴシック" pitchFamily="50" charset="-128"/>
                <a:ea typeface="ＭＳ Ｐゴシック" pitchFamily="50" charset="-128"/>
              </a:rPr>
              <a:t>１．大阪駅周辺　⑤大阪駅の南側駅前広場の再編成</a:t>
            </a:r>
            <a:endParaRPr lang="en-US" altLang="ja-JP" sz="2000" b="1" dirty="0">
              <a:solidFill>
                <a:schemeClr val="bg1"/>
              </a:solidFill>
              <a:latin typeface="ＭＳ Ｐゴシック" pitchFamily="50" charset="-128"/>
              <a:ea typeface="ＭＳ Ｐゴシック" pitchFamily="50" charset="-128"/>
            </a:endParaRPr>
          </a:p>
        </p:txBody>
      </p:sp>
      <p:sp>
        <p:nvSpPr>
          <p:cNvPr id="78" name="Text Box 20"/>
          <p:cNvSpPr txBox="1">
            <a:spLocks noChangeArrowheads="1"/>
          </p:cNvSpPr>
          <p:nvPr/>
        </p:nvSpPr>
        <p:spPr bwMode="auto">
          <a:xfrm>
            <a:off x="5576578" y="3752379"/>
            <a:ext cx="5092467" cy="44691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177800" indent="-177800" fontAlgn="base">
              <a:lnSpc>
                <a:spcPct val="96000"/>
              </a:lnSpc>
              <a:spcBef>
                <a:spcPct val="0"/>
              </a:spcBef>
              <a:spcAft>
                <a:spcPct val="0"/>
              </a:spcAft>
            </a:pPr>
            <a:r>
              <a:rPr lang="ja-JP" altLang="en-US" sz="1200" u="sng" dirty="0">
                <a:latin typeface="ＭＳ Ｐ明朝" pitchFamily="18" charset="-128"/>
                <a:ea typeface="ＭＳ Ｐ明朝" pitchFamily="18" charset="-128"/>
                <a:cs typeface="ＭＳ Ｐゴシック" pitchFamily="50" charset="-128"/>
              </a:rPr>
              <a:t>○大阪駅前線の道路上のバス乗り場を駅前広場に移設することにより、バス乗降を安全かつ便利にするとともに、大阪駅前線の道路交通を円滑化。</a:t>
            </a:r>
          </a:p>
        </p:txBody>
      </p:sp>
      <p:sp>
        <p:nvSpPr>
          <p:cNvPr id="160" name="下矢印 159"/>
          <p:cNvSpPr/>
          <p:nvPr/>
        </p:nvSpPr>
        <p:spPr>
          <a:xfrm>
            <a:off x="3963844" y="3773774"/>
            <a:ext cx="1214410" cy="452770"/>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endParaRPr>
          </a:p>
        </p:txBody>
      </p:sp>
      <p:grpSp>
        <p:nvGrpSpPr>
          <p:cNvPr id="29" name="グループ化 28"/>
          <p:cNvGrpSpPr/>
          <p:nvPr/>
        </p:nvGrpSpPr>
        <p:grpSpPr>
          <a:xfrm>
            <a:off x="1225579" y="1399898"/>
            <a:ext cx="5908551" cy="2322780"/>
            <a:chOff x="2927648" y="1268845"/>
            <a:chExt cx="5908551" cy="2322780"/>
          </a:xfrm>
        </p:grpSpPr>
        <p:pic>
          <p:nvPicPr>
            <p:cNvPr id="135"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0000">
              <a:off x="3536820" y="1730219"/>
              <a:ext cx="4578225" cy="172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Rectangle 45"/>
            <p:cNvSpPr>
              <a:spLocks noChangeArrowheads="1"/>
            </p:cNvSpPr>
            <p:nvPr/>
          </p:nvSpPr>
          <p:spPr bwMode="auto">
            <a:xfrm rot="3913491">
              <a:off x="5548694" y="2751517"/>
              <a:ext cx="70922" cy="3591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137" name="Rectangle 45"/>
            <p:cNvSpPr>
              <a:spLocks noChangeArrowheads="1"/>
            </p:cNvSpPr>
            <p:nvPr/>
          </p:nvSpPr>
          <p:spPr bwMode="auto">
            <a:xfrm rot="8634895">
              <a:off x="5522820" y="2613752"/>
              <a:ext cx="76833" cy="3314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lIns="91407" tIns="45704" rIns="91407" bIns="45704" anchor="ctr"/>
            <a:lstStyle/>
            <a:p>
              <a:endParaRPr lang="ja-JP" altLang="ja-JP" dirty="0"/>
            </a:p>
          </p:txBody>
        </p:sp>
        <p:sp>
          <p:nvSpPr>
            <p:cNvPr id="138" name="Rectangle 45"/>
            <p:cNvSpPr>
              <a:spLocks noChangeArrowheads="1"/>
            </p:cNvSpPr>
            <p:nvPr/>
          </p:nvSpPr>
          <p:spPr bwMode="auto">
            <a:xfrm rot="5652821">
              <a:off x="5501927" y="2677511"/>
              <a:ext cx="70922" cy="3591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139" name="Rectangle 45"/>
            <p:cNvSpPr>
              <a:spLocks noChangeArrowheads="1"/>
            </p:cNvSpPr>
            <p:nvPr/>
          </p:nvSpPr>
          <p:spPr bwMode="auto">
            <a:xfrm rot="3913491">
              <a:off x="5511948" y="2748434"/>
              <a:ext cx="70922" cy="3591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140" name="Rectangle 45"/>
            <p:cNvSpPr>
              <a:spLocks noChangeArrowheads="1"/>
            </p:cNvSpPr>
            <p:nvPr/>
          </p:nvSpPr>
          <p:spPr bwMode="auto">
            <a:xfrm rot="6164902">
              <a:off x="7071519" y="2013557"/>
              <a:ext cx="108697" cy="18957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141" name="Freeform 9"/>
            <p:cNvSpPr>
              <a:spLocks/>
            </p:cNvSpPr>
            <p:nvPr/>
          </p:nvSpPr>
          <p:spPr bwMode="auto">
            <a:xfrm>
              <a:off x="5447657" y="1953785"/>
              <a:ext cx="2164677" cy="1009875"/>
            </a:xfrm>
            <a:custGeom>
              <a:avLst/>
              <a:gdLst>
                <a:gd name="T0" fmla="*/ 2147483647 w 2592"/>
                <a:gd name="T1" fmla="*/ 2147483647 h 1310"/>
                <a:gd name="T2" fmla="*/ 2147483647 w 2592"/>
                <a:gd name="T3" fmla="*/ 2147483647 h 1310"/>
                <a:gd name="T4" fmla="*/ 2147483647 w 2592"/>
                <a:gd name="T5" fmla="*/ 2147483647 h 1310"/>
                <a:gd name="T6" fmla="*/ 2147483647 w 2592"/>
                <a:gd name="T7" fmla="*/ 2147483647 h 1310"/>
                <a:gd name="T8" fmla="*/ 2147483647 w 2592"/>
                <a:gd name="T9" fmla="*/ 2147483647 h 1310"/>
                <a:gd name="T10" fmla="*/ 2147483647 w 2592"/>
                <a:gd name="T11" fmla="*/ 2147483647 h 1310"/>
                <a:gd name="T12" fmla="*/ 0 w 2592"/>
                <a:gd name="T13" fmla="*/ 2147483647 h 1310"/>
                <a:gd name="T14" fmla="*/ 0 w 2592"/>
                <a:gd name="T15" fmla="*/ 2147483647 h 1310"/>
                <a:gd name="T16" fmla="*/ 0 w 2592"/>
                <a:gd name="T17" fmla="*/ 2147483647 h 1310"/>
                <a:gd name="T18" fmla="*/ 2147483647 w 2592"/>
                <a:gd name="T19" fmla="*/ 2147483647 h 1310"/>
                <a:gd name="T20" fmla="*/ 2147483647 w 2592"/>
                <a:gd name="T21" fmla="*/ 2147483647 h 1310"/>
                <a:gd name="T22" fmla="*/ 2147483647 w 2592"/>
                <a:gd name="T23" fmla="*/ 2147483647 h 1310"/>
                <a:gd name="T24" fmla="*/ 2147483647 w 2592"/>
                <a:gd name="T25" fmla="*/ 2147483647 h 1310"/>
                <a:gd name="T26" fmla="*/ 2147483647 w 2592"/>
                <a:gd name="T27" fmla="*/ 0 h 1310"/>
                <a:gd name="T28" fmla="*/ 2147483647 w 2592"/>
                <a:gd name="T29" fmla="*/ 2147483647 h 1310"/>
                <a:gd name="T30" fmla="*/ 2147483647 w 2592"/>
                <a:gd name="T31" fmla="*/ 2147483647 h 1310"/>
                <a:gd name="T32" fmla="*/ 2147483647 w 2592"/>
                <a:gd name="T33" fmla="*/ 2147483647 h 1310"/>
                <a:gd name="T34" fmla="*/ 2147483647 w 2592"/>
                <a:gd name="T35" fmla="*/ 2147483647 h 1310"/>
                <a:gd name="T36" fmla="*/ 2147483647 w 2592"/>
                <a:gd name="T37" fmla="*/ 2147483647 h 1310"/>
                <a:gd name="T38" fmla="*/ 2147483647 w 2592"/>
                <a:gd name="T39" fmla="*/ 2147483647 h 13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92" h="1310">
                  <a:moveTo>
                    <a:pt x="452" y="880"/>
                  </a:moveTo>
                  <a:lnTo>
                    <a:pt x="284" y="872"/>
                  </a:lnTo>
                  <a:lnTo>
                    <a:pt x="264" y="880"/>
                  </a:lnTo>
                  <a:lnTo>
                    <a:pt x="248" y="894"/>
                  </a:lnTo>
                  <a:lnTo>
                    <a:pt x="234" y="910"/>
                  </a:lnTo>
                  <a:lnTo>
                    <a:pt x="226" y="934"/>
                  </a:lnTo>
                  <a:lnTo>
                    <a:pt x="222" y="956"/>
                  </a:lnTo>
                  <a:lnTo>
                    <a:pt x="228" y="978"/>
                  </a:lnTo>
                  <a:lnTo>
                    <a:pt x="244" y="1004"/>
                  </a:lnTo>
                  <a:lnTo>
                    <a:pt x="252" y="1026"/>
                  </a:lnTo>
                  <a:lnTo>
                    <a:pt x="260" y="1052"/>
                  </a:lnTo>
                  <a:lnTo>
                    <a:pt x="284" y="1082"/>
                  </a:lnTo>
                  <a:lnTo>
                    <a:pt x="298" y="1118"/>
                  </a:lnTo>
                  <a:lnTo>
                    <a:pt x="314" y="1166"/>
                  </a:lnTo>
                  <a:lnTo>
                    <a:pt x="314" y="1310"/>
                  </a:lnTo>
                  <a:lnTo>
                    <a:pt x="74" y="1310"/>
                  </a:lnTo>
                  <a:lnTo>
                    <a:pt x="90" y="1290"/>
                  </a:lnTo>
                  <a:lnTo>
                    <a:pt x="96" y="1272"/>
                  </a:lnTo>
                  <a:lnTo>
                    <a:pt x="102" y="1246"/>
                  </a:lnTo>
                  <a:lnTo>
                    <a:pt x="102" y="1224"/>
                  </a:lnTo>
                  <a:lnTo>
                    <a:pt x="96" y="1202"/>
                  </a:lnTo>
                  <a:lnTo>
                    <a:pt x="24" y="1046"/>
                  </a:lnTo>
                  <a:lnTo>
                    <a:pt x="14" y="1024"/>
                  </a:lnTo>
                  <a:lnTo>
                    <a:pt x="6" y="996"/>
                  </a:lnTo>
                  <a:lnTo>
                    <a:pt x="0" y="968"/>
                  </a:lnTo>
                  <a:lnTo>
                    <a:pt x="2" y="936"/>
                  </a:lnTo>
                  <a:lnTo>
                    <a:pt x="2" y="908"/>
                  </a:lnTo>
                  <a:lnTo>
                    <a:pt x="0" y="882"/>
                  </a:lnTo>
                  <a:lnTo>
                    <a:pt x="6" y="858"/>
                  </a:lnTo>
                  <a:lnTo>
                    <a:pt x="10" y="838"/>
                  </a:lnTo>
                  <a:lnTo>
                    <a:pt x="22" y="818"/>
                  </a:lnTo>
                  <a:lnTo>
                    <a:pt x="36" y="796"/>
                  </a:lnTo>
                  <a:lnTo>
                    <a:pt x="48" y="778"/>
                  </a:lnTo>
                  <a:lnTo>
                    <a:pt x="62" y="762"/>
                  </a:lnTo>
                  <a:lnTo>
                    <a:pt x="78" y="744"/>
                  </a:lnTo>
                  <a:lnTo>
                    <a:pt x="100" y="734"/>
                  </a:lnTo>
                  <a:lnTo>
                    <a:pt x="124" y="720"/>
                  </a:lnTo>
                  <a:lnTo>
                    <a:pt x="1434" y="714"/>
                  </a:lnTo>
                  <a:lnTo>
                    <a:pt x="1464" y="708"/>
                  </a:lnTo>
                  <a:lnTo>
                    <a:pt x="1490" y="696"/>
                  </a:lnTo>
                  <a:lnTo>
                    <a:pt x="1498" y="682"/>
                  </a:lnTo>
                  <a:lnTo>
                    <a:pt x="1498" y="436"/>
                  </a:lnTo>
                  <a:lnTo>
                    <a:pt x="1534" y="414"/>
                  </a:lnTo>
                  <a:lnTo>
                    <a:pt x="1570" y="396"/>
                  </a:lnTo>
                  <a:lnTo>
                    <a:pt x="1586" y="346"/>
                  </a:lnTo>
                  <a:lnTo>
                    <a:pt x="1660" y="174"/>
                  </a:lnTo>
                  <a:lnTo>
                    <a:pt x="1682" y="160"/>
                  </a:lnTo>
                  <a:lnTo>
                    <a:pt x="1742" y="44"/>
                  </a:lnTo>
                  <a:lnTo>
                    <a:pt x="1820" y="42"/>
                  </a:lnTo>
                  <a:lnTo>
                    <a:pt x="2042" y="44"/>
                  </a:lnTo>
                  <a:lnTo>
                    <a:pt x="2216" y="0"/>
                  </a:lnTo>
                  <a:lnTo>
                    <a:pt x="2592" y="6"/>
                  </a:lnTo>
                  <a:lnTo>
                    <a:pt x="2592" y="102"/>
                  </a:lnTo>
                  <a:lnTo>
                    <a:pt x="2298" y="100"/>
                  </a:lnTo>
                  <a:lnTo>
                    <a:pt x="2216" y="130"/>
                  </a:lnTo>
                  <a:lnTo>
                    <a:pt x="1946" y="730"/>
                  </a:lnTo>
                  <a:lnTo>
                    <a:pt x="1924" y="758"/>
                  </a:lnTo>
                  <a:lnTo>
                    <a:pt x="1900" y="782"/>
                  </a:lnTo>
                  <a:lnTo>
                    <a:pt x="1862" y="806"/>
                  </a:lnTo>
                  <a:lnTo>
                    <a:pt x="1834" y="828"/>
                  </a:lnTo>
                  <a:lnTo>
                    <a:pt x="1790" y="846"/>
                  </a:lnTo>
                  <a:lnTo>
                    <a:pt x="1182" y="882"/>
                  </a:lnTo>
                  <a:lnTo>
                    <a:pt x="452" y="880"/>
                  </a:lnTo>
                  <a:close/>
                </a:path>
              </a:pathLst>
            </a:cu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65306" tIns="32653" rIns="65306" bIns="32653"/>
            <a:lstStyle/>
            <a:p>
              <a:endParaRPr lang="ja-JP" altLang="en-US" dirty="0"/>
            </a:p>
          </p:txBody>
        </p:sp>
        <p:sp>
          <p:nvSpPr>
            <p:cNvPr id="142" name="Freeform 10"/>
            <p:cNvSpPr>
              <a:spLocks noChangeAspect="1"/>
            </p:cNvSpPr>
            <p:nvPr/>
          </p:nvSpPr>
          <p:spPr bwMode="auto">
            <a:xfrm>
              <a:off x="5766679" y="2066335"/>
              <a:ext cx="1944201" cy="900407"/>
            </a:xfrm>
            <a:custGeom>
              <a:avLst/>
              <a:gdLst>
                <a:gd name="T0" fmla="*/ 0 w 2328"/>
                <a:gd name="T1" fmla="*/ 2147483647 h 1168"/>
                <a:gd name="T2" fmla="*/ 2147483647 w 2328"/>
                <a:gd name="T3" fmla="*/ 2147483647 h 1168"/>
                <a:gd name="T4" fmla="*/ 2147483647 w 2328"/>
                <a:gd name="T5" fmla="*/ 2147483647 h 1168"/>
                <a:gd name="T6" fmla="*/ 2147483647 w 2328"/>
                <a:gd name="T7" fmla="*/ 2147483647 h 1168"/>
                <a:gd name="T8" fmla="*/ 2147483647 w 2328"/>
                <a:gd name="T9" fmla="*/ 2147483647 h 1168"/>
                <a:gd name="T10" fmla="*/ 2147483647 w 2328"/>
                <a:gd name="T11" fmla="*/ 2147483647 h 1168"/>
                <a:gd name="T12" fmla="*/ 2147483647 w 2328"/>
                <a:gd name="T13" fmla="*/ 2147483647 h 1168"/>
                <a:gd name="T14" fmla="*/ 2147483647 w 2328"/>
                <a:gd name="T15" fmla="*/ 2147483647 h 1168"/>
                <a:gd name="T16" fmla="*/ 2147483647 w 2328"/>
                <a:gd name="T17" fmla="*/ 2147483647 h 1168"/>
                <a:gd name="T18" fmla="*/ 2147483647 w 2328"/>
                <a:gd name="T19" fmla="*/ 2147483647 h 1168"/>
                <a:gd name="T20" fmla="*/ 2147483647 w 2328"/>
                <a:gd name="T21" fmla="*/ 0 h 1168"/>
                <a:gd name="T22" fmla="*/ 2147483647 w 2328"/>
                <a:gd name="T23" fmla="*/ 2147483647 h 1168"/>
                <a:gd name="T24" fmla="*/ 2147483647 w 2328"/>
                <a:gd name="T25" fmla="*/ 2147483647 h 1168"/>
                <a:gd name="T26" fmla="*/ 2147483647 w 2328"/>
                <a:gd name="T27" fmla="*/ 2147483647 h 1168"/>
                <a:gd name="T28" fmla="*/ 2147483647 w 2328"/>
                <a:gd name="T29" fmla="*/ 2147483647 h 1168"/>
                <a:gd name="T30" fmla="*/ 2147483647 w 2328"/>
                <a:gd name="T31" fmla="*/ 2147483647 h 1168"/>
                <a:gd name="T32" fmla="*/ 2147483647 w 2328"/>
                <a:gd name="T33" fmla="*/ 2147483647 h 1168"/>
                <a:gd name="T34" fmla="*/ 2147483647 w 2328"/>
                <a:gd name="T35" fmla="*/ 2147483647 h 1168"/>
                <a:gd name="T36" fmla="*/ 2147483647 w 2328"/>
                <a:gd name="T37" fmla="*/ 2147483647 h 1168"/>
                <a:gd name="T38" fmla="*/ 2147483647 w 2328"/>
                <a:gd name="T39" fmla="*/ 2147483647 h 1168"/>
                <a:gd name="T40" fmla="*/ 2147483647 w 2328"/>
                <a:gd name="T41" fmla="*/ 2147483647 h 1168"/>
                <a:gd name="T42" fmla="*/ 2147483647 w 2328"/>
                <a:gd name="T43" fmla="*/ 2147483647 h 1168"/>
                <a:gd name="T44" fmla="*/ 2147483647 w 2328"/>
                <a:gd name="T45" fmla="*/ 2147483647 h 1168"/>
                <a:gd name="T46" fmla="*/ 2147483647 w 2328"/>
                <a:gd name="T47" fmla="*/ 2147483647 h 1168"/>
                <a:gd name="T48" fmla="*/ 2147483647 w 2328"/>
                <a:gd name="T49" fmla="*/ 2147483647 h 1168"/>
                <a:gd name="T50" fmla="*/ 2147483647 w 2328"/>
                <a:gd name="T51" fmla="*/ 2147483647 h 1168"/>
                <a:gd name="T52" fmla="*/ 2147483647 w 2328"/>
                <a:gd name="T53" fmla="*/ 2147483647 h 1168"/>
                <a:gd name="T54" fmla="*/ 0 w 2328"/>
                <a:gd name="T55" fmla="*/ 2147483647 h 1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28" h="1168">
                  <a:moveTo>
                    <a:pt x="32" y="960"/>
                  </a:moveTo>
                  <a:lnTo>
                    <a:pt x="40" y="938"/>
                  </a:lnTo>
                  <a:lnTo>
                    <a:pt x="52" y="920"/>
                  </a:lnTo>
                  <a:lnTo>
                    <a:pt x="72" y="902"/>
                  </a:lnTo>
                  <a:lnTo>
                    <a:pt x="92" y="882"/>
                  </a:lnTo>
                  <a:lnTo>
                    <a:pt x="116" y="860"/>
                  </a:lnTo>
                  <a:lnTo>
                    <a:pt x="130" y="840"/>
                  </a:lnTo>
                  <a:lnTo>
                    <a:pt x="136" y="822"/>
                  </a:lnTo>
                  <a:lnTo>
                    <a:pt x="136" y="796"/>
                  </a:lnTo>
                  <a:lnTo>
                    <a:pt x="130" y="774"/>
                  </a:lnTo>
                  <a:lnTo>
                    <a:pt x="120" y="756"/>
                  </a:lnTo>
                  <a:lnTo>
                    <a:pt x="100" y="740"/>
                  </a:lnTo>
                  <a:lnTo>
                    <a:pt x="80" y="730"/>
                  </a:lnTo>
                  <a:lnTo>
                    <a:pt x="560" y="738"/>
                  </a:lnTo>
                  <a:lnTo>
                    <a:pt x="806" y="736"/>
                  </a:lnTo>
                  <a:lnTo>
                    <a:pt x="1376" y="708"/>
                  </a:lnTo>
                  <a:lnTo>
                    <a:pt x="1556" y="682"/>
                  </a:lnTo>
                  <a:lnTo>
                    <a:pt x="1600" y="626"/>
                  </a:lnTo>
                  <a:lnTo>
                    <a:pt x="1870" y="28"/>
                  </a:lnTo>
                  <a:lnTo>
                    <a:pt x="1936" y="2"/>
                  </a:lnTo>
                  <a:lnTo>
                    <a:pt x="2144" y="0"/>
                  </a:lnTo>
                  <a:lnTo>
                    <a:pt x="2172" y="8"/>
                  </a:lnTo>
                  <a:lnTo>
                    <a:pt x="2198" y="18"/>
                  </a:lnTo>
                  <a:lnTo>
                    <a:pt x="2214" y="28"/>
                  </a:lnTo>
                  <a:lnTo>
                    <a:pt x="2232" y="40"/>
                  </a:lnTo>
                  <a:lnTo>
                    <a:pt x="2248" y="56"/>
                  </a:lnTo>
                  <a:lnTo>
                    <a:pt x="2266" y="74"/>
                  </a:lnTo>
                  <a:lnTo>
                    <a:pt x="2280" y="92"/>
                  </a:lnTo>
                  <a:lnTo>
                    <a:pt x="2292" y="112"/>
                  </a:lnTo>
                  <a:lnTo>
                    <a:pt x="2304" y="134"/>
                  </a:lnTo>
                  <a:lnTo>
                    <a:pt x="2314" y="154"/>
                  </a:lnTo>
                  <a:lnTo>
                    <a:pt x="2324" y="178"/>
                  </a:lnTo>
                  <a:lnTo>
                    <a:pt x="2328" y="200"/>
                  </a:lnTo>
                  <a:lnTo>
                    <a:pt x="2326" y="240"/>
                  </a:lnTo>
                  <a:lnTo>
                    <a:pt x="2320" y="288"/>
                  </a:lnTo>
                  <a:lnTo>
                    <a:pt x="2294" y="332"/>
                  </a:lnTo>
                  <a:lnTo>
                    <a:pt x="2286" y="356"/>
                  </a:lnTo>
                  <a:lnTo>
                    <a:pt x="2264" y="426"/>
                  </a:lnTo>
                  <a:lnTo>
                    <a:pt x="2252" y="466"/>
                  </a:lnTo>
                  <a:lnTo>
                    <a:pt x="2232" y="516"/>
                  </a:lnTo>
                  <a:lnTo>
                    <a:pt x="2158" y="678"/>
                  </a:lnTo>
                  <a:lnTo>
                    <a:pt x="2010" y="842"/>
                  </a:lnTo>
                  <a:lnTo>
                    <a:pt x="1994" y="860"/>
                  </a:lnTo>
                  <a:lnTo>
                    <a:pt x="1878" y="906"/>
                  </a:lnTo>
                  <a:lnTo>
                    <a:pt x="1606" y="914"/>
                  </a:lnTo>
                  <a:lnTo>
                    <a:pt x="1362" y="902"/>
                  </a:lnTo>
                  <a:lnTo>
                    <a:pt x="1316" y="910"/>
                  </a:lnTo>
                  <a:lnTo>
                    <a:pt x="1066" y="954"/>
                  </a:lnTo>
                  <a:lnTo>
                    <a:pt x="1012" y="956"/>
                  </a:lnTo>
                  <a:lnTo>
                    <a:pt x="756" y="948"/>
                  </a:lnTo>
                  <a:lnTo>
                    <a:pt x="496" y="940"/>
                  </a:lnTo>
                  <a:lnTo>
                    <a:pt x="410" y="974"/>
                  </a:lnTo>
                  <a:lnTo>
                    <a:pt x="358" y="980"/>
                  </a:lnTo>
                  <a:lnTo>
                    <a:pt x="326" y="990"/>
                  </a:lnTo>
                  <a:lnTo>
                    <a:pt x="298" y="1004"/>
                  </a:lnTo>
                  <a:lnTo>
                    <a:pt x="276" y="1024"/>
                  </a:lnTo>
                  <a:lnTo>
                    <a:pt x="254" y="1044"/>
                  </a:lnTo>
                  <a:lnTo>
                    <a:pt x="240" y="1070"/>
                  </a:lnTo>
                  <a:lnTo>
                    <a:pt x="238" y="1098"/>
                  </a:lnTo>
                  <a:lnTo>
                    <a:pt x="246" y="1122"/>
                  </a:lnTo>
                  <a:lnTo>
                    <a:pt x="254" y="1140"/>
                  </a:lnTo>
                  <a:lnTo>
                    <a:pt x="268" y="1168"/>
                  </a:lnTo>
                  <a:lnTo>
                    <a:pt x="2" y="1168"/>
                  </a:lnTo>
                  <a:lnTo>
                    <a:pt x="0" y="1018"/>
                  </a:lnTo>
                  <a:lnTo>
                    <a:pt x="12" y="1006"/>
                  </a:lnTo>
                  <a:lnTo>
                    <a:pt x="20" y="982"/>
                  </a:lnTo>
                  <a:lnTo>
                    <a:pt x="32" y="960"/>
                  </a:lnTo>
                  <a:close/>
                </a:path>
              </a:pathLst>
            </a:custGeom>
            <a:solidFill>
              <a:srgbClr val="CCFFCC">
                <a:alpha val="3294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45" name="Text Box 13"/>
            <p:cNvSpPr txBox="1">
              <a:spLocks noChangeArrowheads="1"/>
            </p:cNvSpPr>
            <p:nvPr/>
          </p:nvSpPr>
          <p:spPr bwMode="auto">
            <a:xfrm>
              <a:off x="5265007" y="2049265"/>
              <a:ext cx="1212272"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4D4D4D"/>
                  </a:solidFill>
                  <a:latin typeface="ＭＳ Ｐゴシック" pitchFamily="50" charset="-128"/>
                </a:rPr>
                <a:t>大丸百貨店</a:t>
              </a:r>
            </a:p>
          </p:txBody>
        </p:sp>
        <p:grpSp>
          <p:nvGrpSpPr>
            <p:cNvPr id="2" name="Group 13"/>
            <p:cNvGrpSpPr>
              <a:grpSpLocks/>
            </p:cNvGrpSpPr>
            <p:nvPr/>
          </p:nvGrpSpPr>
          <p:grpSpPr bwMode="auto">
            <a:xfrm>
              <a:off x="7585570" y="2306936"/>
              <a:ext cx="50109" cy="181161"/>
              <a:chOff x="4786" y="2004"/>
              <a:chExt cx="60" cy="235"/>
            </a:xfrm>
          </p:grpSpPr>
          <p:sp>
            <p:nvSpPr>
              <p:cNvPr id="27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wrap="none" lIns="91407" tIns="45704" rIns="91407" bIns="45704" anchor="ctr"/>
              <a:lstStyle/>
              <a:p>
                <a:endParaRPr lang="ja-JP" altLang="ja-JP" dirty="0"/>
              </a:p>
            </p:txBody>
          </p:sp>
          <p:sp>
            <p:nvSpPr>
              <p:cNvPr id="27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3" name="Group 16"/>
            <p:cNvGrpSpPr>
              <a:grpSpLocks/>
            </p:cNvGrpSpPr>
            <p:nvPr/>
          </p:nvGrpSpPr>
          <p:grpSpPr bwMode="auto">
            <a:xfrm rot="1371925">
              <a:off x="7451943" y="2553623"/>
              <a:ext cx="50109" cy="181161"/>
              <a:chOff x="4786" y="2004"/>
              <a:chExt cx="60" cy="235"/>
            </a:xfrm>
          </p:grpSpPr>
          <p:sp>
            <p:nvSpPr>
              <p:cNvPr id="273"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wrap="none" lIns="91407" tIns="45704" rIns="91407" bIns="45704" anchor="ctr"/>
              <a:lstStyle/>
              <a:p>
                <a:endParaRPr lang="ja-JP" altLang="ja-JP" dirty="0"/>
              </a:p>
            </p:txBody>
          </p:sp>
          <p:sp>
            <p:nvSpPr>
              <p:cNvPr id="274"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5" name="Group 19"/>
            <p:cNvGrpSpPr>
              <a:grpSpLocks/>
            </p:cNvGrpSpPr>
            <p:nvPr/>
          </p:nvGrpSpPr>
          <p:grpSpPr bwMode="auto">
            <a:xfrm rot="4409482">
              <a:off x="6985774" y="2645091"/>
              <a:ext cx="46254" cy="196258"/>
              <a:chOff x="4786" y="2004"/>
              <a:chExt cx="60" cy="235"/>
            </a:xfrm>
          </p:grpSpPr>
          <p:sp>
            <p:nvSpPr>
              <p:cNvPr id="271"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72"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6" name="Group 22"/>
            <p:cNvGrpSpPr>
              <a:grpSpLocks/>
            </p:cNvGrpSpPr>
            <p:nvPr/>
          </p:nvGrpSpPr>
          <p:grpSpPr bwMode="auto">
            <a:xfrm rot="3719965">
              <a:off x="6741914" y="2663592"/>
              <a:ext cx="46254" cy="196258"/>
              <a:chOff x="4786" y="2004"/>
              <a:chExt cx="60" cy="235"/>
            </a:xfrm>
          </p:grpSpPr>
          <p:sp>
            <p:nvSpPr>
              <p:cNvPr id="26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7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7" name="Group 25"/>
            <p:cNvGrpSpPr>
              <a:grpSpLocks/>
            </p:cNvGrpSpPr>
            <p:nvPr/>
          </p:nvGrpSpPr>
          <p:grpSpPr bwMode="auto">
            <a:xfrm rot="4407550">
              <a:off x="6481351" y="2679010"/>
              <a:ext cx="46254" cy="196258"/>
              <a:chOff x="4786" y="2004"/>
              <a:chExt cx="60" cy="235"/>
            </a:xfrm>
          </p:grpSpPr>
          <p:sp>
            <p:nvSpPr>
              <p:cNvPr id="267"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68"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8" name="Group 28"/>
            <p:cNvGrpSpPr>
              <a:grpSpLocks/>
            </p:cNvGrpSpPr>
            <p:nvPr/>
          </p:nvGrpSpPr>
          <p:grpSpPr bwMode="auto">
            <a:xfrm rot="4407550">
              <a:off x="6254193" y="2672843"/>
              <a:ext cx="46254" cy="196258"/>
              <a:chOff x="4786" y="2004"/>
              <a:chExt cx="60" cy="235"/>
            </a:xfrm>
          </p:grpSpPr>
          <p:sp>
            <p:nvSpPr>
              <p:cNvPr id="26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6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9" name="Group 31"/>
            <p:cNvGrpSpPr>
              <a:grpSpLocks/>
            </p:cNvGrpSpPr>
            <p:nvPr/>
          </p:nvGrpSpPr>
          <p:grpSpPr bwMode="auto">
            <a:xfrm rot="4312260">
              <a:off x="6601611" y="2913363"/>
              <a:ext cx="46254" cy="196258"/>
              <a:chOff x="4786" y="2004"/>
              <a:chExt cx="60" cy="235"/>
            </a:xfrm>
          </p:grpSpPr>
          <p:sp>
            <p:nvSpPr>
              <p:cNvPr id="263"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64"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0" name="Group 34"/>
            <p:cNvGrpSpPr>
              <a:grpSpLocks/>
            </p:cNvGrpSpPr>
            <p:nvPr/>
          </p:nvGrpSpPr>
          <p:grpSpPr bwMode="auto">
            <a:xfrm rot="4312260">
              <a:off x="6815405" y="2913363"/>
              <a:ext cx="46254" cy="196258"/>
              <a:chOff x="4786" y="2004"/>
              <a:chExt cx="60" cy="235"/>
            </a:xfrm>
          </p:grpSpPr>
          <p:sp>
            <p:nvSpPr>
              <p:cNvPr id="261"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62"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1" name="Group 37"/>
            <p:cNvGrpSpPr>
              <a:grpSpLocks/>
            </p:cNvGrpSpPr>
            <p:nvPr/>
          </p:nvGrpSpPr>
          <p:grpSpPr bwMode="auto">
            <a:xfrm rot="4312260">
              <a:off x="7032541" y="2916446"/>
              <a:ext cx="46254" cy="196258"/>
              <a:chOff x="4786" y="2004"/>
              <a:chExt cx="60" cy="235"/>
            </a:xfrm>
          </p:grpSpPr>
          <p:sp>
            <p:nvSpPr>
              <p:cNvPr id="25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6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2" name="Group 40"/>
            <p:cNvGrpSpPr>
              <a:grpSpLocks/>
            </p:cNvGrpSpPr>
            <p:nvPr/>
          </p:nvGrpSpPr>
          <p:grpSpPr bwMode="auto">
            <a:xfrm rot="4312260">
              <a:off x="6381134" y="2910279"/>
              <a:ext cx="46254" cy="196258"/>
              <a:chOff x="4786" y="2004"/>
              <a:chExt cx="60" cy="235"/>
            </a:xfrm>
          </p:grpSpPr>
          <p:sp>
            <p:nvSpPr>
              <p:cNvPr id="257"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58"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3" name="Group 43"/>
            <p:cNvGrpSpPr>
              <a:grpSpLocks/>
            </p:cNvGrpSpPr>
            <p:nvPr/>
          </p:nvGrpSpPr>
          <p:grpSpPr bwMode="auto">
            <a:xfrm rot="4312260">
              <a:off x="6621654" y="3027455"/>
              <a:ext cx="46254" cy="196258"/>
              <a:chOff x="4786" y="2004"/>
              <a:chExt cx="60" cy="235"/>
            </a:xfrm>
          </p:grpSpPr>
          <p:sp>
            <p:nvSpPr>
              <p:cNvPr id="25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5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4" name="Group 46"/>
            <p:cNvGrpSpPr>
              <a:grpSpLocks/>
            </p:cNvGrpSpPr>
            <p:nvPr/>
          </p:nvGrpSpPr>
          <p:grpSpPr bwMode="auto">
            <a:xfrm rot="4312260">
              <a:off x="6354409" y="3021288"/>
              <a:ext cx="46254" cy="196258"/>
              <a:chOff x="4786" y="2004"/>
              <a:chExt cx="60" cy="235"/>
            </a:xfrm>
          </p:grpSpPr>
          <p:sp>
            <p:nvSpPr>
              <p:cNvPr id="253"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54"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5" name="Group 49"/>
            <p:cNvGrpSpPr>
              <a:grpSpLocks/>
            </p:cNvGrpSpPr>
            <p:nvPr/>
          </p:nvGrpSpPr>
          <p:grpSpPr bwMode="auto">
            <a:xfrm rot="4312260">
              <a:off x="6892238" y="3027455"/>
              <a:ext cx="46254" cy="196258"/>
              <a:chOff x="4786" y="2004"/>
              <a:chExt cx="60" cy="235"/>
            </a:xfrm>
          </p:grpSpPr>
          <p:sp>
            <p:nvSpPr>
              <p:cNvPr id="251"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52"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6" name="Group 52"/>
            <p:cNvGrpSpPr>
              <a:grpSpLocks/>
            </p:cNvGrpSpPr>
            <p:nvPr/>
          </p:nvGrpSpPr>
          <p:grpSpPr bwMode="auto">
            <a:xfrm rot="4312260">
              <a:off x="7162823" y="3027455"/>
              <a:ext cx="46254" cy="196258"/>
              <a:chOff x="4786" y="2004"/>
              <a:chExt cx="60" cy="235"/>
            </a:xfrm>
          </p:grpSpPr>
          <p:sp>
            <p:nvSpPr>
              <p:cNvPr id="24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5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7" name="Group 55"/>
            <p:cNvGrpSpPr>
              <a:grpSpLocks/>
            </p:cNvGrpSpPr>
            <p:nvPr/>
          </p:nvGrpSpPr>
          <p:grpSpPr bwMode="auto">
            <a:xfrm rot="4312260">
              <a:off x="7369937" y="2916446"/>
              <a:ext cx="46254" cy="196258"/>
              <a:chOff x="4786" y="2004"/>
              <a:chExt cx="60" cy="235"/>
            </a:xfrm>
          </p:grpSpPr>
          <p:sp>
            <p:nvSpPr>
              <p:cNvPr id="247"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48"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18" name="Group 58"/>
            <p:cNvGrpSpPr>
              <a:grpSpLocks/>
            </p:cNvGrpSpPr>
            <p:nvPr/>
          </p:nvGrpSpPr>
          <p:grpSpPr bwMode="auto">
            <a:xfrm rot="4312260">
              <a:off x="7426726" y="3033623"/>
              <a:ext cx="46254" cy="196258"/>
              <a:chOff x="4786" y="2004"/>
              <a:chExt cx="60" cy="235"/>
            </a:xfrm>
          </p:grpSpPr>
          <p:sp>
            <p:nvSpPr>
              <p:cNvPr id="24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24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grpSp>
          <p:nvGrpSpPr>
            <p:cNvPr id="21" name="Group 61"/>
            <p:cNvGrpSpPr>
              <a:grpSpLocks/>
            </p:cNvGrpSpPr>
            <p:nvPr/>
          </p:nvGrpSpPr>
          <p:grpSpPr bwMode="auto">
            <a:xfrm rot="21018317">
              <a:off x="7388471" y="2090999"/>
              <a:ext cx="196258" cy="46254"/>
              <a:chOff x="5366" y="2988"/>
              <a:chExt cx="235" cy="60"/>
            </a:xfrm>
          </p:grpSpPr>
          <p:sp>
            <p:nvSpPr>
              <p:cNvPr id="243"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244"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22" name="Group 64"/>
            <p:cNvGrpSpPr>
              <a:grpSpLocks/>
            </p:cNvGrpSpPr>
            <p:nvPr/>
          </p:nvGrpSpPr>
          <p:grpSpPr bwMode="auto">
            <a:xfrm>
              <a:off x="5026707" y="2979072"/>
              <a:ext cx="196258" cy="46254"/>
              <a:chOff x="5366" y="2988"/>
              <a:chExt cx="235" cy="60"/>
            </a:xfrm>
          </p:grpSpPr>
          <p:sp>
            <p:nvSpPr>
              <p:cNvPr id="241"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242"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23" name="Group 67"/>
            <p:cNvGrpSpPr>
              <a:grpSpLocks/>
            </p:cNvGrpSpPr>
            <p:nvPr/>
          </p:nvGrpSpPr>
          <p:grpSpPr bwMode="auto">
            <a:xfrm>
              <a:off x="4792863" y="2979072"/>
              <a:ext cx="196258" cy="46254"/>
              <a:chOff x="5366" y="2988"/>
              <a:chExt cx="235" cy="60"/>
            </a:xfrm>
          </p:grpSpPr>
          <p:sp>
            <p:nvSpPr>
              <p:cNvPr id="239"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240"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24" name="Group 70"/>
            <p:cNvGrpSpPr>
              <a:grpSpLocks/>
            </p:cNvGrpSpPr>
            <p:nvPr/>
          </p:nvGrpSpPr>
          <p:grpSpPr bwMode="auto">
            <a:xfrm>
              <a:off x="4555691" y="2975988"/>
              <a:ext cx="196258" cy="46254"/>
              <a:chOff x="5366" y="2988"/>
              <a:chExt cx="235" cy="60"/>
            </a:xfrm>
          </p:grpSpPr>
          <p:sp>
            <p:nvSpPr>
              <p:cNvPr id="237"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238"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25" name="Group 73"/>
            <p:cNvGrpSpPr>
              <a:grpSpLocks/>
            </p:cNvGrpSpPr>
            <p:nvPr/>
          </p:nvGrpSpPr>
          <p:grpSpPr bwMode="auto">
            <a:xfrm>
              <a:off x="5160323" y="3086997"/>
              <a:ext cx="196258" cy="46254"/>
              <a:chOff x="5366" y="2988"/>
              <a:chExt cx="235" cy="60"/>
            </a:xfrm>
          </p:grpSpPr>
          <p:sp>
            <p:nvSpPr>
              <p:cNvPr id="235"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236"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26" name="Group 76"/>
            <p:cNvGrpSpPr>
              <a:grpSpLocks/>
            </p:cNvGrpSpPr>
            <p:nvPr/>
          </p:nvGrpSpPr>
          <p:grpSpPr bwMode="auto">
            <a:xfrm>
              <a:off x="4335211" y="2975988"/>
              <a:ext cx="196258" cy="46254"/>
              <a:chOff x="5366" y="2988"/>
              <a:chExt cx="235" cy="60"/>
            </a:xfrm>
          </p:grpSpPr>
          <p:sp>
            <p:nvSpPr>
              <p:cNvPr id="233"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234"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grpSp>
        <p:grpSp>
          <p:nvGrpSpPr>
            <p:cNvPr id="27" name="Group 79"/>
            <p:cNvGrpSpPr>
              <a:grpSpLocks/>
            </p:cNvGrpSpPr>
            <p:nvPr/>
          </p:nvGrpSpPr>
          <p:grpSpPr bwMode="auto">
            <a:xfrm>
              <a:off x="4893080" y="3086997"/>
              <a:ext cx="196258" cy="46254"/>
              <a:chOff x="5366" y="2988"/>
              <a:chExt cx="235" cy="60"/>
            </a:xfrm>
          </p:grpSpPr>
          <p:sp>
            <p:nvSpPr>
              <p:cNvPr id="231"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endParaRPr lang="ja-JP" altLang="ja-JP" dirty="0"/>
              </a:p>
            </p:txBody>
          </p:sp>
          <p:sp>
            <p:nvSpPr>
              <p:cNvPr id="232"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grpSp>
        <p:sp>
          <p:nvSpPr>
            <p:cNvPr id="176" name="Rectangle 45"/>
            <p:cNvSpPr>
              <a:spLocks noChangeArrowheads="1"/>
            </p:cNvSpPr>
            <p:nvPr/>
          </p:nvSpPr>
          <p:spPr bwMode="auto">
            <a:xfrm rot="17624102">
              <a:off x="7216304" y="2161601"/>
              <a:ext cx="177306" cy="48438"/>
            </a:xfrm>
            <a:prstGeom prst="rect">
              <a:avLst/>
            </a:prstGeom>
            <a:solidFill>
              <a:schemeClr val="bg1"/>
            </a:solidFill>
            <a:ln w="9525">
              <a:solidFill>
                <a:schemeClr val="tx1"/>
              </a:solidFill>
              <a:miter lim="800000"/>
              <a:headEnd/>
              <a:tailEnd/>
            </a:ln>
          </p:spPr>
          <p:txBody>
            <a:bodyPr vert="eaVert" wrap="none" lIns="91407" tIns="45704" rIns="91407" bIns="45704" anchor="ctr"/>
            <a:lstStyle/>
            <a:p>
              <a:endParaRPr lang="ja-JP" altLang="ja-JP" dirty="0"/>
            </a:p>
          </p:txBody>
        </p:sp>
        <p:sp>
          <p:nvSpPr>
            <p:cNvPr id="177" name="Rectangle 45"/>
            <p:cNvSpPr>
              <a:spLocks noChangeArrowheads="1"/>
            </p:cNvSpPr>
            <p:nvPr/>
          </p:nvSpPr>
          <p:spPr bwMode="auto">
            <a:xfrm>
              <a:off x="4653395" y="3088540"/>
              <a:ext cx="192082" cy="44712"/>
            </a:xfrm>
            <a:prstGeom prst="rect">
              <a:avLst/>
            </a:prstGeom>
            <a:solidFill>
              <a:srgbClr val="FFCCFF"/>
            </a:solidFill>
            <a:ln w="9525">
              <a:solidFill>
                <a:schemeClr val="tx1"/>
              </a:solidFill>
              <a:miter lim="800000"/>
              <a:headEnd/>
              <a:tailEnd/>
            </a:ln>
          </p:spPr>
          <p:txBody>
            <a:bodyPr wrap="none" lIns="91407" tIns="45704" rIns="91407" bIns="45704" anchor="ctr"/>
            <a:lstStyle/>
            <a:p>
              <a:endParaRPr lang="ja-JP" altLang="ja-JP" dirty="0"/>
            </a:p>
          </p:txBody>
        </p:sp>
        <p:sp>
          <p:nvSpPr>
            <p:cNvPr id="178" name="Rectangle 45"/>
            <p:cNvSpPr>
              <a:spLocks noChangeArrowheads="1"/>
            </p:cNvSpPr>
            <p:nvPr/>
          </p:nvSpPr>
          <p:spPr bwMode="auto">
            <a:xfrm>
              <a:off x="4416216" y="3088540"/>
              <a:ext cx="192082" cy="44712"/>
            </a:xfrm>
            <a:prstGeom prst="rect">
              <a:avLst/>
            </a:prstGeom>
            <a:solidFill>
              <a:srgbClr val="FFCCFF"/>
            </a:solidFill>
            <a:ln w="9525">
              <a:solidFill>
                <a:schemeClr val="tx1"/>
              </a:solidFill>
              <a:miter lim="800000"/>
              <a:headEnd/>
              <a:tailEnd/>
            </a:ln>
          </p:spPr>
          <p:txBody>
            <a:bodyPr wrap="none" lIns="91407" tIns="45704" rIns="91407" bIns="45704" anchor="ctr"/>
            <a:lstStyle/>
            <a:p>
              <a:endParaRPr lang="ja-JP" altLang="ja-JP" dirty="0"/>
            </a:p>
          </p:txBody>
        </p:sp>
        <p:sp>
          <p:nvSpPr>
            <p:cNvPr id="179" name="Rectangle 45"/>
            <p:cNvSpPr>
              <a:spLocks noChangeArrowheads="1"/>
            </p:cNvSpPr>
            <p:nvPr/>
          </p:nvSpPr>
          <p:spPr bwMode="auto">
            <a:xfrm rot="2118673">
              <a:off x="3908452" y="2601333"/>
              <a:ext cx="192082" cy="44712"/>
            </a:xfrm>
            <a:prstGeom prst="rect">
              <a:avLst/>
            </a:prstGeom>
            <a:solidFill>
              <a:srgbClr val="0000FF"/>
            </a:solidFill>
            <a:ln w="9525">
              <a:solidFill>
                <a:schemeClr val="tx1"/>
              </a:solidFill>
              <a:miter lim="800000"/>
              <a:headEnd/>
              <a:tailEnd/>
            </a:ln>
          </p:spPr>
          <p:txBody>
            <a:bodyPr wrap="none" lIns="91407" tIns="45704" rIns="91407" bIns="45704" anchor="ctr"/>
            <a:lstStyle/>
            <a:p>
              <a:endParaRPr lang="ja-JP" altLang="ja-JP" dirty="0"/>
            </a:p>
          </p:txBody>
        </p:sp>
        <p:sp>
          <p:nvSpPr>
            <p:cNvPr id="180" name="Rectangle 45"/>
            <p:cNvSpPr>
              <a:spLocks noChangeArrowheads="1"/>
            </p:cNvSpPr>
            <p:nvPr/>
          </p:nvSpPr>
          <p:spPr bwMode="auto">
            <a:xfrm rot="5400000">
              <a:off x="3932543" y="2152350"/>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181" name="Rectangle 45"/>
            <p:cNvSpPr>
              <a:spLocks noChangeArrowheads="1"/>
            </p:cNvSpPr>
            <p:nvPr/>
          </p:nvSpPr>
          <p:spPr bwMode="auto">
            <a:xfrm rot="5400000">
              <a:off x="3932543" y="2386702"/>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182" name="Rectangle 45"/>
            <p:cNvSpPr>
              <a:spLocks noChangeArrowheads="1"/>
            </p:cNvSpPr>
            <p:nvPr/>
          </p:nvSpPr>
          <p:spPr bwMode="auto">
            <a:xfrm rot="5400000">
              <a:off x="3869072" y="2152350"/>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183" name="Rectangle 45"/>
            <p:cNvSpPr>
              <a:spLocks noChangeArrowheads="1"/>
            </p:cNvSpPr>
            <p:nvPr/>
          </p:nvSpPr>
          <p:spPr bwMode="auto">
            <a:xfrm rot="5400000">
              <a:off x="3812283" y="2173935"/>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184" name="Rectangle 45"/>
            <p:cNvSpPr>
              <a:spLocks noChangeArrowheads="1"/>
            </p:cNvSpPr>
            <p:nvPr/>
          </p:nvSpPr>
          <p:spPr bwMode="auto">
            <a:xfrm rot="5400000">
              <a:off x="3869072" y="2386702"/>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endParaRPr lang="ja-JP" altLang="ja-JP" dirty="0"/>
            </a:p>
          </p:txBody>
        </p:sp>
        <p:sp>
          <p:nvSpPr>
            <p:cNvPr id="185" name="Rectangle 45"/>
            <p:cNvSpPr>
              <a:spLocks noChangeArrowheads="1"/>
            </p:cNvSpPr>
            <p:nvPr/>
          </p:nvSpPr>
          <p:spPr bwMode="auto">
            <a:xfrm rot="5400000">
              <a:off x="3812283" y="2411371"/>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endParaRPr lang="ja-JP" altLang="ja-JP" dirty="0"/>
            </a:p>
          </p:txBody>
        </p:sp>
        <p:grpSp>
          <p:nvGrpSpPr>
            <p:cNvPr id="28" name="Group 92"/>
            <p:cNvGrpSpPr>
              <a:grpSpLocks/>
            </p:cNvGrpSpPr>
            <p:nvPr/>
          </p:nvGrpSpPr>
          <p:grpSpPr bwMode="auto">
            <a:xfrm rot="21315481">
              <a:off x="7993111" y="2485784"/>
              <a:ext cx="50109" cy="181161"/>
              <a:chOff x="4786" y="2004"/>
              <a:chExt cx="60" cy="235"/>
            </a:xfrm>
          </p:grpSpPr>
          <p:sp>
            <p:nvSpPr>
              <p:cNvPr id="22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wrap="none" lIns="91407" tIns="45704" rIns="91407" bIns="45704" anchor="ctr"/>
              <a:lstStyle/>
              <a:p>
                <a:endParaRPr lang="ja-JP" altLang="ja-JP" dirty="0"/>
              </a:p>
            </p:txBody>
          </p:sp>
          <p:sp>
            <p:nvSpPr>
              <p:cNvPr id="23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grpSp>
        <p:sp>
          <p:nvSpPr>
            <p:cNvPr id="187" name="Freeform 14"/>
            <p:cNvSpPr>
              <a:spLocks/>
            </p:cNvSpPr>
            <p:nvPr/>
          </p:nvSpPr>
          <p:spPr bwMode="auto">
            <a:xfrm>
              <a:off x="7661561" y="1836604"/>
              <a:ext cx="676462" cy="1614258"/>
            </a:xfrm>
            <a:custGeom>
              <a:avLst/>
              <a:gdLst>
                <a:gd name="T0" fmla="*/ 0 w 810"/>
                <a:gd name="T1" fmla="*/ 2147483647 h 2094"/>
                <a:gd name="T2" fmla="*/ 2147483647 w 810"/>
                <a:gd name="T3" fmla="*/ 2147483647 h 2094"/>
                <a:gd name="T4" fmla="*/ 2147483647 w 810"/>
                <a:gd name="T5" fmla="*/ 2147483647 h 2094"/>
                <a:gd name="T6" fmla="*/ 2147483647 w 810"/>
                <a:gd name="T7" fmla="*/ 2147483647 h 2094"/>
                <a:gd name="T8" fmla="*/ 2147483647 w 810"/>
                <a:gd name="T9" fmla="*/ 2147483647 h 2094"/>
                <a:gd name="T10" fmla="*/ 2147483647 w 810"/>
                <a:gd name="T11" fmla="*/ 2147483647 h 2094"/>
                <a:gd name="T12" fmla="*/ 2147483647 w 810"/>
                <a:gd name="T13" fmla="*/ 2147483647 h 2094"/>
                <a:gd name="T14" fmla="*/ 2147483647 w 810"/>
                <a:gd name="T15" fmla="*/ 2147483647 h 2094"/>
                <a:gd name="T16" fmla="*/ 2147483647 w 810"/>
                <a:gd name="T17" fmla="*/ 2147483647 h 2094"/>
                <a:gd name="T18" fmla="*/ 2147483647 w 810"/>
                <a:gd name="T19" fmla="*/ 0 h 2094"/>
                <a:gd name="T20" fmla="*/ 2147483647 w 810"/>
                <a:gd name="T21" fmla="*/ 2147483647 h 2094"/>
                <a:gd name="T22" fmla="*/ 2147483647 w 810"/>
                <a:gd name="T23" fmla="*/ 2147483647 h 2094"/>
                <a:gd name="T24" fmla="*/ 2147483647 w 810"/>
                <a:gd name="T25" fmla="*/ 2147483647 h 2094"/>
                <a:gd name="T26" fmla="*/ 2147483647 w 810"/>
                <a:gd name="T27" fmla="*/ 2147483647 h 2094"/>
                <a:gd name="T28" fmla="*/ 2147483647 w 810"/>
                <a:gd name="T29" fmla="*/ 2147483647 h 2094"/>
                <a:gd name="T30" fmla="*/ 2147483647 w 810"/>
                <a:gd name="T31" fmla="*/ 2147483647 h 2094"/>
                <a:gd name="T32" fmla="*/ 2147483647 w 810"/>
                <a:gd name="T33" fmla="*/ 2147483647 h 2094"/>
                <a:gd name="T34" fmla="*/ 0 w 810"/>
                <a:gd name="T35" fmla="*/ 2147483647 h 2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0" h="2094">
                  <a:moveTo>
                    <a:pt x="0" y="2094"/>
                  </a:moveTo>
                  <a:lnTo>
                    <a:pt x="120" y="1446"/>
                  </a:lnTo>
                  <a:lnTo>
                    <a:pt x="210" y="1014"/>
                  </a:lnTo>
                  <a:lnTo>
                    <a:pt x="330" y="1032"/>
                  </a:lnTo>
                  <a:lnTo>
                    <a:pt x="276" y="1332"/>
                  </a:lnTo>
                  <a:lnTo>
                    <a:pt x="558" y="1308"/>
                  </a:lnTo>
                  <a:lnTo>
                    <a:pt x="744" y="216"/>
                  </a:lnTo>
                  <a:lnTo>
                    <a:pt x="528" y="234"/>
                  </a:lnTo>
                  <a:lnTo>
                    <a:pt x="570" y="48"/>
                  </a:lnTo>
                  <a:lnTo>
                    <a:pt x="804" y="0"/>
                  </a:lnTo>
                  <a:lnTo>
                    <a:pt x="804" y="516"/>
                  </a:lnTo>
                  <a:lnTo>
                    <a:pt x="660" y="1290"/>
                  </a:lnTo>
                  <a:lnTo>
                    <a:pt x="810" y="1266"/>
                  </a:lnTo>
                  <a:lnTo>
                    <a:pt x="810" y="1434"/>
                  </a:lnTo>
                  <a:lnTo>
                    <a:pt x="306" y="1494"/>
                  </a:lnTo>
                  <a:lnTo>
                    <a:pt x="252" y="1554"/>
                  </a:lnTo>
                  <a:lnTo>
                    <a:pt x="162" y="2094"/>
                  </a:lnTo>
                  <a:lnTo>
                    <a:pt x="0" y="2094"/>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8" name="テキスト ボックス 59"/>
            <p:cNvSpPr txBox="1">
              <a:spLocks noChangeArrowheads="1"/>
            </p:cNvSpPr>
            <p:nvPr/>
          </p:nvSpPr>
          <p:spPr bwMode="auto">
            <a:xfrm>
              <a:off x="8400257" y="2348878"/>
              <a:ext cx="435942" cy="4000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1000" dirty="0" smtClean="0">
                  <a:solidFill>
                    <a:srgbClr val="000000"/>
                  </a:solidFill>
                  <a:latin typeface="ＭＳ Ｐ明朝" pitchFamily="18" charset="-128"/>
                  <a:ea typeface="ＭＳ Ｐ明朝" pitchFamily="18" charset="-128"/>
                </a:rPr>
                <a:t>176</a:t>
              </a:r>
              <a:r>
                <a:rPr lang="ja-JP" altLang="en-US" sz="1000" dirty="0" smtClean="0">
                  <a:solidFill>
                    <a:srgbClr val="000000"/>
                  </a:solidFill>
                  <a:latin typeface="ＭＳ Ｐ明朝" pitchFamily="18" charset="-128"/>
                  <a:ea typeface="ＭＳ Ｐ明朝" pitchFamily="18" charset="-128"/>
                </a:rPr>
                <a:t>号</a:t>
              </a:r>
              <a:endParaRPr lang="ja-JP" altLang="en-US" sz="1000" strike="sngStrike" dirty="0">
                <a:solidFill>
                  <a:srgbClr val="0000CC"/>
                </a:solidFill>
                <a:latin typeface="ＭＳ Ｐ明朝" pitchFamily="18" charset="-128"/>
                <a:ea typeface="ＭＳ Ｐ明朝" pitchFamily="18" charset="-128"/>
              </a:endParaRPr>
            </a:p>
          </p:txBody>
        </p:sp>
        <p:sp>
          <p:nvSpPr>
            <p:cNvPr id="189" name="Text Box 32"/>
            <p:cNvSpPr txBox="1">
              <a:spLocks noChangeArrowheads="1"/>
            </p:cNvSpPr>
            <p:nvPr/>
          </p:nvSpPr>
          <p:spPr bwMode="auto">
            <a:xfrm rot="21062204">
              <a:off x="7800253" y="2924929"/>
              <a:ext cx="937157"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4" rIns="91407" bIns="4570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333333"/>
                  </a:solidFill>
                  <a:latin typeface="ＭＳ Ｐ明朝" pitchFamily="18" charset="-128"/>
                  <a:ea typeface="ＭＳ Ｐ明朝" pitchFamily="18" charset="-128"/>
                </a:rPr>
                <a:t>既設ﾃﾞｯｷ</a:t>
              </a:r>
            </a:p>
          </p:txBody>
        </p:sp>
        <p:sp>
          <p:nvSpPr>
            <p:cNvPr id="191" name="Freeform 105"/>
            <p:cNvSpPr>
              <a:spLocks/>
            </p:cNvSpPr>
            <p:nvPr/>
          </p:nvSpPr>
          <p:spPr bwMode="auto">
            <a:xfrm>
              <a:off x="3672107" y="1545207"/>
              <a:ext cx="4523106" cy="1371425"/>
            </a:xfrm>
            <a:custGeom>
              <a:avLst/>
              <a:gdLst>
                <a:gd name="T0" fmla="*/ 2147483647 w 5416"/>
                <a:gd name="T1" fmla="*/ 0 h 1779"/>
                <a:gd name="T2" fmla="*/ 2147483647 w 5416"/>
                <a:gd name="T3" fmla="*/ 0 h 1779"/>
                <a:gd name="T4" fmla="*/ 2147483647 w 5416"/>
                <a:gd name="T5" fmla="*/ 2147483647 h 1779"/>
                <a:gd name="T6" fmla="*/ 2147483647 w 5416"/>
                <a:gd name="T7" fmla="*/ 2147483647 h 1779"/>
                <a:gd name="T8" fmla="*/ 0 w 5416"/>
                <a:gd name="T9" fmla="*/ 2147483647 h 1779"/>
                <a:gd name="T10" fmla="*/ 2147483647 w 5416"/>
                <a:gd name="T11" fmla="*/ 0 h 17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16" h="1779">
                  <a:moveTo>
                    <a:pt x="3648" y="0"/>
                  </a:moveTo>
                  <a:lnTo>
                    <a:pt x="5416" y="0"/>
                  </a:lnTo>
                  <a:lnTo>
                    <a:pt x="5048" y="1779"/>
                  </a:lnTo>
                  <a:lnTo>
                    <a:pt x="0" y="1752"/>
                  </a:lnTo>
                  <a:lnTo>
                    <a:pt x="0" y="8"/>
                  </a:lnTo>
                  <a:lnTo>
                    <a:pt x="1360" y="8"/>
                  </a:lnTo>
                  <a:lnTo>
                    <a:pt x="1360" y="1184"/>
                  </a:lnTo>
                  <a:lnTo>
                    <a:pt x="3648" y="1192"/>
                  </a:lnTo>
                  <a:lnTo>
                    <a:pt x="3648" y="8"/>
                  </a:lnTo>
                </a:path>
              </a:pathLst>
            </a:custGeom>
            <a:noFill/>
            <a:ln w="38100" cap="flat">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2" name="Text Box 24"/>
            <p:cNvSpPr txBox="1">
              <a:spLocks noChangeArrowheads="1"/>
            </p:cNvSpPr>
            <p:nvPr/>
          </p:nvSpPr>
          <p:spPr bwMode="auto">
            <a:xfrm>
              <a:off x="7075772" y="2555032"/>
              <a:ext cx="359073" cy="153888"/>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000" dirty="0">
                  <a:latin typeface="ＭＳ Ｐ明朝" pitchFamily="18" charset="-128"/>
                  <a:ea typeface="ＭＳ Ｐ明朝" pitchFamily="18" charset="-128"/>
                </a:rPr>
                <a:t>市バス</a:t>
              </a:r>
            </a:p>
          </p:txBody>
        </p:sp>
        <p:sp>
          <p:nvSpPr>
            <p:cNvPr id="193" name="Text Box 24"/>
            <p:cNvSpPr txBox="1">
              <a:spLocks noChangeArrowheads="1"/>
            </p:cNvSpPr>
            <p:nvPr/>
          </p:nvSpPr>
          <p:spPr bwMode="auto">
            <a:xfrm>
              <a:off x="6722093" y="2224669"/>
              <a:ext cx="440826" cy="21849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63984"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000" dirty="0">
                  <a:latin typeface="ＭＳ Ｐ明朝" pitchFamily="18" charset="-128"/>
                  <a:ea typeface="ＭＳ Ｐ明朝" pitchFamily="18" charset="-128"/>
                </a:rPr>
                <a:t>タクシー</a:t>
              </a:r>
            </a:p>
          </p:txBody>
        </p:sp>
        <p:sp>
          <p:nvSpPr>
            <p:cNvPr id="195" name="Freeform 9"/>
            <p:cNvSpPr>
              <a:spLocks/>
            </p:cNvSpPr>
            <p:nvPr/>
          </p:nvSpPr>
          <p:spPr bwMode="auto">
            <a:xfrm>
              <a:off x="4802884" y="2510452"/>
              <a:ext cx="544510" cy="302191"/>
            </a:xfrm>
            <a:custGeom>
              <a:avLst/>
              <a:gdLst>
                <a:gd name="T0" fmla="*/ 2147483647 w 652"/>
                <a:gd name="T1" fmla="*/ 2147483647 h 392"/>
                <a:gd name="T2" fmla="*/ 2147483647 w 652"/>
                <a:gd name="T3" fmla="*/ 2147483647 h 392"/>
                <a:gd name="T4" fmla="*/ 2147483647 w 652"/>
                <a:gd name="T5" fmla="*/ 2147483647 h 392"/>
                <a:gd name="T6" fmla="*/ 2147483647 w 652"/>
                <a:gd name="T7" fmla="*/ 2147483647 h 392"/>
                <a:gd name="T8" fmla="*/ 2147483647 w 652"/>
                <a:gd name="T9" fmla="*/ 2147483647 h 392"/>
                <a:gd name="T10" fmla="*/ 2147483647 w 652"/>
                <a:gd name="T11" fmla="*/ 2147483647 h 392"/>
                <a:gd name="T12" fmla="*/ 0 w 652"/>
                <a:gd name="T13" fmla="*/ 2147483647 h 392"/>
                <a:gd name="T14" fmla="*/ 0 w 652"/>
                <a:gd name="T15" fmla="*/ 2147483647 h 392"/>
                <a:gd name="T16" fmla="*/ 0 w 652"/>
                <a:gd name="T17" fmla="*/ 2147483647 h 392"/>
                <a:gd name="T18" fmla="*/ 2147483647 w 652"/>
                <a:gd name="T19" fmla="*/ 2147483647 h 392"/>
                <a:gd name="T20" fmla="*/ 2147483647 w 652"/>
                <a:gd name="T21" fmla="*/ 2147483647 h 392"/>
                <a:gd name="T22" fmla="*/ 2147483647 w 652"/>
                <a:gd name="T23" fmla="*/ 2147483647 h 392"/>
                <a:gd name="T24" fmla="*/ 2147483647 w 652"/>
                <a:gd name="T25" fmla="*/ 2147483647 h 392"/>
                <a:gd name="T26" fmla="*/ 2147483647 w 652"/>
                <a:gd name="T27" fmla="*/ 0 h 392"/>
                <a:gd name="T28" fmla="*/ 2147483647 w 652"/>
                <a:gd name="T29" fmla="*/ 2147483647 h 392"/>
                <a:gd name="T30" fmla="*/ 2147483647 w 652"/>
                <a:gd name="T31" fmla="*/ 2147483647 h 392"/>
                <a:gd name="T32" fmla="*/ 2147483647 w 652"/>
                <a:gd name="T33" fmla="*/ 2147483647 h 392"/>
                <a:gd name="T34" fmla="*/ 2147483647 w 652"/>
                <a:gd name="T35" fmla="*/ 2147483647 h 392"/>
                <a:gd name="T36" fmla="*/ 2147483647 w 652"/>
                <a:gd name="T37" fmla="*/ 2147483647 h 392"/>
                <a:gd name="T38" fmla="*/ 2147483647 w 652"/>
                <a:gd name="T39" fmla="*/ 2147483647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392">
                  <a:moveTo>
                    <a:pt x="582" y="6"/>
                  </a:moveTo>
                  <a:lnTo>
                    <a:pt x="598" y="10"/>
                  </a:lnTo>
                  <a:lnTo>
                    <a:pt x="618" y="22"/>
                  </a:lnTo>
                  <a:lnTo>
                    <a:pt x="630" y="42"/>
                  </a:lnTo>
                  <a:lnTo>
                    <a:pt x="640" y="62"/>
                  </a:lnTo>
                  <a:lnTo>
                    <a:pt x="650" y="90"/>
                  </a:lnTo>
                  <a:lnTo>
                    <a:pt x="652" y="120"/>
                  </a:lnTo>
                  <a:lnTo>
                    <a:pt x="650" y="144"/>
                  </a:lnTo>
                  <a:lnTo>
                    <a:pt x="646" y="170"/>
                  </a:lnTo>
                  <a:lnTo>
                    <a:pt x="644" y="192"/>
                  </a:lnTo>
                  <a:lnTo>
                    <a:pt x="640" y="218"/>
                  </a:lnTo>
                  <a:lnTo>
                    <a:pt x="632" y="242"/>
                  </a:lnTo>
                  <a:lnTo>
                    <a:pt x="624" y="264"/>
                  </a:lnTo>
                  <a:lnTo>
                    <a:pt x="612" y="290"/>
                  </a:lnTo>
                  <a:lnTo>
                    <a:pt x="598" y="312"/>
                  </a:lnTo>
                  <a:lnTo>
                    <a:pt x="582" y="330"/>
                  </a:lnTo>
                  <a:lnTo>
                    <a:pt x="568" y="354"/>
                  </a:lnTo>
                  <a:lnTo>
                    <a:pt x="550" y="370"/>
                  </a:lnTo>
                  <a:lnTo>
                    <a:pt x="536" y="392"/>
                  </a:lnTo>
                  <a:lnTo>
                    <a:pt x="0" y="388"/>
                  </a:lnTo>
                  <a:lnTo>
                    <a:pt x="0" y="0"/>
                  </a:lnTo>
                  <a:lnTo>
                    <a:pt x="556" y="0"/>
                  </a:lnTo>
                  <a:lnTo>
                    <a:pt x="582" y="6"/>
                  </a:lnTo>
                  <a:close/>
                </a:path>
              </a:pathLst>
            </a:cu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65306" tIns="32653" rIns="65306" bIns="32653"/>
            <a:lstStyle/>
            <a:p>
              <a:endParaRPr lang="ja-JP" altLang="en-US" dirty="0"/>
            </a:p>
          </p:txBody>
        </p:sp>
        <p:sp>
          <p:nvSpPr>
            <p:cNvPr id="196" name="Text Box 112"/>
            <p:cNvSpPr txBox="1">
              <a:spLocks noChangeArrowheads="1"/>
            </p:cNvSpPr>
            <p:nvPr/>
          </p:nvSpPr>
          <p:spPr bwMode="auto">
            <a:xfrm>
              <a:off x="2927648" y="1268845"/>
              <a:ext cx="2664296" cy="34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970" tIns="63984" rIns="12797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pPr>
              <a:r>
                <a:rPr lang="en-US" altLang="ja-JP" sz="1400" dirty="0">
                  <a:latin typeface="ＭＳ Ｐゴシック" pitchFamily="50" charset="-128"/>
                </a:rPr>
                <a:t>【JR</a:t>
              </a:r>
              <a:r>
                <a:rPr lang="ja-JP" altLang="en-US" sz="1400" dirty="0">
                  <a:latin typeface="ＭＳ Ｐゴシック" pitchFamily="50" charset="-128"/>
                </a:rPr>
                <a:t>バス（中・長距離）・タクシー</a:t>
              </a:r>
              <a:r>
                <a:rPr lang="en-US" altLang="ja-JP" sz="1400" dirty="0">
                  <a:latin typeface="ＭＳ Ｐゴシック" pitchFamily="50" charset="-128"/>
                </a:rPr>
                <a:t>】</a:t>
              </a:r>
            </a:p>
          </p:txBody>
        </p:sp>
        <p:sp>
          <p:nvSpPr>
            <p:cNvPr id="197" name="Text Box 24"/>
            <p:cNvSpPr txBox="1">
              <a:spLocks noChangeArrowheads="1"/>
            </p:cNvSpPr>
            <p:nvPr/>
          </p:nvSpPr>
          <p:spPr bwMode="auto">
            <a:xfrm>
              <a:off x="4777002" y="2531532"/>
              <a:ext cx="536158" cy="21849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0" tIns="0" rIns="0" bIns="63984"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000" dirty="0">
                  <a:latin typeface="ＭＳ Ｐ明朝" pitchFamily="18" charset="-128"/>
                  <a:ea typeface="ＭＳ Ｐ明朝" pitchFamily="18" charset="-128"/>
                </a:rPr>
                <a:t>タクシー</a:t>
              </a:r>
            </a:p>
          </p:txBody>
        </p:sp>
        <p:sp>
          <p:nvSpPr>
            <p:cNvPr id="198" name="Freeform 107"/>
            <p:cNvSpPr>
              <a:spLocks/>
            </p:cNvSpPr>
            <p:nvPr/>
          </p:nvSpPr>
          <p:spPr bwMode="auto">
            <a:xfrm>
              <a:off x="4113065" y="2692298"/>
              <a:ext cx="93536" cy="283690"/>
            </a:xfrm>
            <a:custGeom>
              <a:avLst/>
              <a:gdLst>
                <a:gd name="T0" fmla="*/ 0 w 112"/>
                <a:gd name="T1" fmla="*/ 584200 h 368"/>
                <a:gd name="T2" fmla="*/ 63500 w 112"/>
                <a:gd name="T3" fmla="*/ 558800 h 368"/>
                <a:gd name="T4" fmla="*/ 101600 w 112"/>
                <a:gd name="T5" fmla="*/ 533400 h 368"/>
                <a:gd name="T6" fmla="*/ 133350 w 112"/>
                <a:gd name="T7" fmla="*/ 479425 h 368"/>
                <a:gd name="T8" fmla="*/ 158750 w 112"/>
                <a:gd name="T9" fmla="*/ 419100 h 368"/>
                <a:gd name="T10" fmla="*/ 171450 w 112"/>
                <a:gd name="T11" fmla="*/ 361950 h 368"/>
                <a:gd name="T12" fmla="*/ 177800 w 112"/>
                <a:gd name="T13" fmla="*/ 279400 h 368"/>
                <a:gd name="T14" fmla="*/ 174625 w 112"/>
                <a:gd name="T15" fmla="*/ 225425 h 368"/>
                <a:gd name="T16" fmla="*/ 165100 w 112"/>
                <a:gd name="T17" fmla="*/ 168275 h 368"/>
                <a:gd name="T18" fmla="*/ 142875 w 112"/>
                <a:gd name="T19" fmla="*/ 120650 h 368"/>
                <a:gd name="T20" fmla="*/ 76200 w 112"/>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368">
                  <a:moveTo>
                    <a:pt x="0" y="368"/>
                  </a:moveTo>
                  <a:lnTo>
                    <a:pt x="40" y="352"/>
                  </a:lnTo>
                  <a:lnTo>
                    <a:pt x="64" y="336"/>
                  </a:lnTo>
                  <a:lnTo>
                    <a:pt x="84" y="302"/>
                  </a:lnTo>
                  <a:lnTo>
                    <a:pt x="100" y="264"/>
                  </a:lnTo>
                  <a:lnTo>
                    <a:pt x="108" y="228"/>
                  </a:lnTo>
                  <a:lnTo>
                    <a:pt x="112" y="176"/>
                  </a:lnTo>
                  <a:lnTo>
                    <a:pt x="110" y="142"/>
                  </a:lnTo>
                  <a:lnTo>
                    <a:pt x="104" y="106"/>
                  </a:lnTo>
                  <a:lnTo>
                    <a:pt x="90" y="76"/>
                  </a:lnTo>
                  <a:lnTo>
                    <a:pt x="48" y="0"/>
                  </a:lnTo>
                </a:path>
              </a:pathLst>
            </a:custGeom>
            <a:noFill/>
            <a:ln w="15875" cap="flat">
              <a:solidFill>
                <a:srgbClr val="0000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9" name="Freeform 108"/>
            <p:cNvSpPr>
              <a:spLocks/>
            </p:cNvSpPr>
            <p:nvPr/>
          </p:nvSpPr>
          <p:spPr bwMode="auto">
            <a:xfrm>
              <a:off x="3598616" y="1970740"/>
              <a:ext cx="329044" cy="80173"/>
            </a:xfrm>
            <a:custGeom>
              <a:avLst/>
              <a:gdLst>
                <a:gd name="T0" fmla="*/ 625475 w 394"/>
                <a:gd name="T1" fmla="*/ 165100 h 104"/>
                <a:gd name="T2" fmla="*/ 625475 w 394"/>
                <a:gd name="T3" fmla="*/ 130175 h 104"/>
                <a:gd name="T4" fmla="*/ 609600 w 394"/>
                <a:gd name="T5" fmla="*/ 88900 h 104"/>
                <a:gd name="T6" fmla="*/ 581025 w 394"/>
                <a:gd name="T7" fmla="*/ 50800 h 104"/>
                <a:gd name="T8" fmla="*/ 542925 w 394"/>
                <a:gd name="T9" fmla="*/ 15875 h 104"/>
                <a:gd name="T10" fmla="*/ 495300 w 394"/>
                <a:gd name="T11" fmla="*/ 6350 h 104"/>
                <a:gd name="T12" fmla="*/ 441325 w 394"/>
                <a:gd name="T13" fmla="*/ 0 h 104"/>
                <a:gd name="T14" fmla="*/ 0 w 394"/>
                <a:gd name="T15" fmla="*/ 0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104">
                  <a:moveTo>
                    <a:pt x="394" y="104"/>
                  </a:moveTo>
                  <a:lnTo>
                    <a:pt x="394" y="82"/>
                  </a:lnTo>
                  <a:lnTo>
                    <a:pt x="384" y="56"/>
                  </a:lnTo>
                  <a:lnTo>
                    <a:pt x="366" y="32"/>
                  </a:lnTo>
                  <a:lnTo>
                    <a:pt x="342" y="10"/>
                  </a:lnTo>
                  <a:lnTo>
                    <a:pt x="312" y="4"/>
                  </a:lnTo>
                  <a:lnTo>
                    <a:pt x="278" y="0"/>
                  </a:lnTo>
                  <a:lnTo>
                    <a:pt x="0" y="0"/>
                  </a:lnTo>
                </a:path>
              </a:pathLst>
            </a:custGeom>
            <a:noFill/>
            <a:ln w="15875" cap="flat">
              <a:solidFill>
                <a:srgbClr val="0000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0" name="Freeform 109"/>
            <p:cNvSpPr>
              <a:spLocks/>
            </p:cNvSpPr>
            <p:nvPr/>
          </p:nvSpPr>
          <p:spPr bwMode="auto">
            <a:xfrm>
              <a:off x="5571210" y="2787890"/>
              <a:ext cx="53450" cy="209684"/>
            </a:xfrm>
            <a:custGeom>
              <a:avLst/>
              <a:gdLst>
                <a:gd name="T0" fmla="*/ 47625 w 64"/>
                <a:gd name="T1" fmla="*/ 431800 h 272"/>
                <a:gd name="T2" fmla="*/ 73025 w 64"/>
                <a:gd name="T3" fmla="*/ 387350 h 272"/>
                <a:gd name="T4" fmla="*/ 92075 w 64"/>
                <a:gd name="T5" fmla="*/ 333375 h 272"/>
                <a:gd name="T6" fmla="*/ 101600 w 64"/>
                <a:gd name="T7" fmla="*/ 279400 h 272"/>
                <a:gd name="T8" fmla="*/ 98425 w 64"/>
                <a:gd name="T9" fmla="*/ 225425 h 272"/>
                <a:gd name="T10" fmla="*/ 88900 w 64"/>
                <a:gd name="T11" fmla="*/ 168275 h 272"/>
                <a:gd name="T12" fmla="*/ 66675 w 64"/>
                <a:gd name="T13" fmla="*/ 120650 h 272"/>
                <a:gd name="T14" fmla="*/ 0 w 64"/>
                <a:gd name="T15" fmla="*/ 0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272">
                  <a:moveTo>
                    <a:pt x="30" y="272"/>
                  </a:moveTo>
                  <a:lnTo>
                    <a:pt x="46" y="244"/>
                  </a:lnTo>
                  <a:lnTo>
                    <a:pt x="58" y="210"/>
                  </a:lnTo>
                  <a:lnTo>
                    <a:pt x="64" y="176"/>
                  </a:lnTo>
                  <a:lnTo>
                    <a:pt x="62" y="142"/>
                  </a:lnTo>
                  <a:lnTo>
                    <a:pt x="56" y="106"/>
                  </a:lnTo>
                  <a:lnTo>
                    <a:pt x="42" y="76"/>
                  </a:lnTo>
                  <a:lnTo>
                    <a:pt x="0" y="0"/>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1" name="Freeform 110"/>
            <p:cNvSpPr>
              <a:spLocks/>
            </p:cNvSpPr>
            <p:nvPr/>
          </p:nvSpPr>
          <p:spPr bwMode="auto">
            <a:xfrm>
              <a:off x="7518752" y="1993866"/>
              <a:ext cx="170368" cy="12334"/>
            </a:xfrm>
            <a:custGeom>
              <a:avLst/>
              <a:gdLst>
                <a:gd name="T0" fmla="*/ 0 w 204"/>
                <a:gd name="T1" fmla="*/ 3175 h 16"/>
                <a:gd name="T2" fmla="*/ 53975 w 204"/>
                <a:gd name="T3" fmla="*/ 0 h 16"/>
                <a:gd name="T4" fmla="*/ 114300 w 204"/>
                <a:gd name="T5" fmla="*/ 0 h 16"/>
                <a:gd name="T6" fmla="*/ 161925 w 204"/>
                <a:gd name="T7" fmla="*/ 0 h 16"/>
                <a:gd name="T8" fmla="*/ 257175 w 204"/>
                <a:gd name="T9" fmla="*/ 12700 h 16"/>
                <a:gd name="T10" fmla="*/ 323850 w 204"/>
                <a:gd name="T11" fmla="*/ 2540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16">
                  <a:moveTo>
                    <a:pt x="0" y="2"/>
                  </a:moveTo>
                  <a:lnTo>
                    <a:pt x="34" y="0"/>
                  </a:lnTo>
                  <a:lnTo>
                    <a:pt x="72" y="0"/>
                  </a:lnTo>
                  <a:lnTo>
                    <a:pt x="102" y="0"/>
                  </a:lnTo>
                  <a:lnTo>
                    <a:pt x="162" y="8"/>
                  </a:lnTo>
                  <a:lnTo>
                    <a:pt x="204" y="16"/>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2" name="Rectangle 113"/>
            <p:cNvSpPr>
              <a:spLocks noChangeArrowheads="1"/>
            </p:cNvSpPr>
            <p:nvPr/>
          </p:nvSpPr>
          <p:spPr bwMode="auto">
            <a:xfrm>
              <a:off x="7929303" y="3389189"/>
              <a:ext cx="86704" cy="1002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p>
          </p:txBody>
        </p:sp>
        <p:sp>
          <p:nvSpPr>
            <p:cNvPr id="218" name="角丸四角形 217"/>
            <p:cNvSpPr/>
            <p:nvPr/>
          </p:nvSpPr>
          <p:spPr>
            <a:xfrm>
              <a:off x="6191775" y="2942085"/>
              <a:ext cx="1532629" cy="235704"/>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7030A0"/>
                </a:solidFill>
              </a:endParaRPr>
            </a:p>
          </p:txBody>
        </p:sp>
        <p:sp>
          <p:nvSpPr>
            <p:cNvPr id="219" name="テキスト ボックス 218"/>
            <p:cNvSpPr txBox="1"/>
            <p:nvPr/>
          </p:nvSpPr>
          <p:spPr>
            <a:xfrm>
              <a:off x="6345127" y="3201474"/>
              <a:ext cx="1152128" cy="299619"/>
            </a:xfrm>
            <a:prstGeom prst="rect">
              <a:avLst/>
            </a:prstGeom>
            <a:noFill/>
          </p:spPr>
          <p:txBody>
            <a:bodyPr wrap="square" lIns="0" tIns="0" rIns="0" bIns="0" rtlCol="0" anchor="ctr" anchorCtr="0">
              <a:noAutofit/>
            </a:bodyPr>
            <a:lstStyle/>
            <a:p>
              <a:r>
                <a:rPr lang="ja-JP" altLang="en-US" sz="1000" b="1" dirty="0">
                  <a:solidFill>
                    <a:srgbClr val="7030A0"/>
                  </a:solidFill>
                  <a:latin typeface="ＭＳ Ｐ明朝" pitchFamily="18" charset="-128"/>
                  <a:ea typeface="ＭＳ Ｐ明朝" pitchFamily="18" charset="-128"/>
                </a:rPr>
                <a:t>危険、不便な乗降</a:t>
              </a:r>
              <a:endParaRPr lang="en-US" altLang="ja-JP" sz="1000" b="1" dirty="0">
                <a:solidFill>
                  <a:srgbClr val="7030A0"/>
                </a:solidFill>
                <a:latin typeface="ＭＳ Ｐ明朝" pitchFamily="18" charset="-128"/>
                <a:ea typeface="ＭＳ Ｐ明朝" pitchFamily="18" charset="-128"/>
              </a:endParaRPr>
            </a:p>
            <a:p>
              <a:r>
                <a:rPr lang="ja-JP" altLang="en-US" sz="1000" b="1" dirty="0">
                  <a:solidFill>
                    <a:srgbClr val="7030A0"/>
                  </a:solidFill>
                  <a:latin typeface="ＭＳ Ｐ明朝" pitchFamily="18" charset="-128"/>
                  <a:ea typeface="ＭＳ Ｐ明朝" pitchFamily="18" charset="-128"/>
                </a:rPr>
                <a:t>交通の阻害</a:t>
              </a:r>
              <a:endParaRPr lang="en-US" altLang="ja-JP" sz="1000" b="1" dirty="0">
                <a:solidFill>
                  <a:srgbClr val="7030A0"/>
                </a:solidFill>
                <a:latin typeface="ＭＳ Ｐ明朝" pitchFamily="18" charset="-128"/>
                <a:ea typeface="ＭＳ Ｐ明朝" pitchFamily="18" charset="-128"/>
              </a:endParaRPr>
            </a:p>
          </p:txBody>
        </p:sp>
        <p:sp>
          <p:nvSpPr>
            <p:cNvPr id="226" name="角丸四角形 225"/>
            <p:cNvSpPr/>
            <p:nvPr/>
          </p:nvSpPr>
          <p:spPr>
            <a:xfrm>
              <a:off x="4306322" y="2923511"/>
              <a:ext cx="1175190" cy="23570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7030A0"/>
                </a:solidFill>
              </a:endParaRPr>
            </a:p>
          </p:txBody>
        </p:sp>
        <p:sp>
          <p:nvSpPr>
            <p:cNvPr id="227" name="テキスト ボックス 226"/>
            <p:cNvSpPr txBox="1">
              <a:spLocks noChangeAspect="1"/>
            </p:cNvSpPr>
            <p:nvPr/>
          </p:nvSpPr>
          <p:spPr>
            <a:xfrm>
              <a:off x="4295805" y="3141011"/>
              <a:ext cx="1152128" cy="246221"/>
            </a:xfrm>
            <a:prstGeom prst="rect">
              <a:avLst/>
            </a:prstGeom>
            <a:noFill/>
          </p:spPr>
          <p:txBody>
            <a:bodyPr wrap="square" rtlCol="0">
              <a:spAutoFit/>
            </a:bodyPr>
            <a:lstStyle/>
            <a:p>
              <a:r>
                <a:rPr lang="ja-JP" altLang="en-US" sz="1000" b="1" dirty="0">
                  <a:solidFill>
                    <a:srgbClr val="7030A0"/>
                  </a:solidFill>
                  <a:latin typeface="ＭＳ Ｐ明朝" pitchFamily="18" charset="-128"/>
                  <a:ea typeface="ＭＳ Ｐ明朝" pitchFamily="18" charset="-128"/>
                </a:rPr>
                <a:t>危険、不便な乗降</a:t>
              </a:r>
              <a:endParaRPr lang="en-US" altLang="ja-JP" sz="1000" b="1" dirty="0">
                <a:solidFill>
                  <a:srgbClr val="7030A0"/>
                </a:solidFill>
                <a:latin typeface="ＭＳ Ｐ明朝" pitchFamily="18" charset="-128"/>
                <a:ea typeface="ＭＳ Ｐ明朝" pitchFamily="18" charset="-128"/>
              </a:endParaRPr>
            </a:p>
          </p:txBody>
        </p:sp>
        <p:sp>
          <p:nvSpPr>
            <p:cNvPr id="190" name="Text Box 112"/>
            <p:cNvSpPr txBox="1">
              <a:spLocks noChangeArrowheads="1"/>
            </p:cNvSpPr>
            <p:nvPr/>
          </p:nvSpPr>
          <p:spPr bwMode="auto">
            <a:xfrm>
              <a:off x="6347196" y="1273955"/>
              <a:ext cx="2448272" cy="34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970" tIns="63984" rIns="12797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pPr>
              <a:r>
                <a:rPr lang="en-US" altLang="ja-JP" sz="1400" dirty="0">
                  <a:latin typeface="+mn-ea"/>
                  <a:ea typeface="+mn-ea"/>
                </a:rPr>
                <a:t>【</a:t>
              </a:r>
              <a:r>
                <a:rPr lang="ja-JP" altLang="en-US" sz="1400" dirty="0">
                  <a:latin typeface="+mn-ea"/>
                  <a:ea typeface="+mn-ea"/>
                </a:rPr>
                <a:t>タクシー・市バスターミナル</a:t>
              </a:r>
              <a:r>
                <a:rPr lang="en-US" altLang="ja-JP" sz="1400" dirty="0">
                  <a:latin typeface="+mn-ea"/>
                  <a:ea typeface="+mn-ea"/>
                </a:rPr>
                <a:t>】</a:t>
              </a:r>
            </a:p>
          </p:txBody>
        </p:sp>
        <p:sp>
          <p:nvSpPr>
            <p:cNvPr id="277" name="Text Box 24"/>
            <p:cNvSpPr txBox="1">
              <a:spLocks noChangeArrowheads="1"/>
            </p:cNvSpPr>
            <p:nvPr/>
          </p:nvSpPr>
          <p:spPr bwMode="auto">
            <a:xfrm>
              <a:off x="4057020" y="2153696"/>
              <a:ext cx="230832" cy="153888"/>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000" dirty="0">
                  <a:latin typeface="ＭＳ Ｐ明朝" pitchFamily="18" charset="-128"/>
                  <a:ea typeface="ＭＳ Ｐ明朝" pitchFamily="18" charset="-128"/>
                </a:rPr>
                <a:t>バス</a:t>
              </a:r>
            </a:p>
          </p:txBody>
        </p:sp>
        <p:sp>
          <p:nvSpPr>
            <p:cNvPr id="334" name="フリーフォーム 333"/>
            <p:cNvSpPr/>
            <p:nvPr/>
          </p:nvSpPr>
          <p:spPr>
            <a:xfrm>
              <a:off x="5849357" y="2769339"/>
              <a:ext cx="207738" cy="263252"/>
            </a:xfrm>
            <a:custGeom>
              <a:avLst/>
              <a:gdLst>
                <a:gd name="connsiteX0" fmla="*/ 4762 w 104775"/>
                <a:gd name="connsiteY0" fmla="*/ 252412 h 252412"/>
                <a:gd name="connsiteX1" fmla="*/ 0 w 104775"/>
                <a:gd name="connsiteY1" fmla="*/ 71437 h 252412"/>
                <a:gd name="connsiteX2" fmla="*/ 104775 w 104775"/>
                <a:gd name="connsiteY2" fmla="*/ 0 h 252412"/>
                <a:gd name="connsiteX3" fmla="*/ 104775 w 104775"/>
                <a:gd name="connsiteY3" fmla="*/ 0 h 252412"/>
                <a:gd name="connsiteX0" fmla="*/ 4762 w 119062"/>
                <a:gd name="connsiteY0" fmla="*/ 263252 h 263252"/>
                <a:gd name="connsiteX1" fmla="*/ 0 w 119062"/>
                <a:gd name="connsiteY1" fmla="*/ 82277 h 263252"/>
                <a:gd name="connsiteX2" fmla="*/ 104775 w 119062"/>
                <a:gd name="connsiteY2" fmla="*/ 10840 h 263252"/>
                <a:gd name="connsiteX3" fmla="*/ 119062 w 119062"/>
                <a:gd name="connsiteY3" fmla="*/ 0 h 263252"/>
                <a:gd name="connsiteX0" fmla="*/ 4762 w 191069"/>
                <a:gd name="connsiteY0" fmla="*/ 263252 h 263252"/>
                <a:gd name="connsiteX1" fmla="*/ 0 w 191069"/>
                <a:gd name="connsiteY1" fmla="*/ 82277 h 263252"/>
                <a:gd name="connsiteX2" fmla="*/ 104775 w 191069"/>
                <a:gd name="connsiteY2" fmla="*/ 10840 h 263252"/>
                <a:gd name="connsiteX3" fmla="*/ 191069 w 191069"/>
                <a:gd name="connsiteY3" fmla="*/ 0 h 263252"/>
                <a:gd name="connsiteX0" fmla="*/ 4762 w 191069"/>
                <a:gd name="connsiteY0" fmla="*/ 263252 h 263252"/>
                <a:gd name="connsiteX1" fmla="*/ 0 w 191069"/>
                <a:gd name="connsiteY1" fmla="*/ 82277 h 263252"/>
                <a:gd name="connsiteX2" fmla="*/ 104775 w 191069"/>
                <a:gd name="connsiteY2" fmla="*/ 10840 h 263252"/>
                <a:gd name="connsiteX3" fmla="*/ 191069 w 191069"/>
                <a:gd name="connsiteY3" fmla="*/ 0 h 263252"/>
                <a:gd name="connsiteX0" fmla="*/ 21431 w 207738"/>
                <a:gd name="connsiteY0" fmla="*/ 263252 h 263252"/>
                <a:gd name="connsiteX1" fmla="*/ 16669 w 207738"/>
                <a:gd name="connsiteY1" fmla="*/ 82277 h 263252"/>
                <a:gd name="connsiteX2" fmla="*/ 121444 w 207738"/>
                <a:gd name="connsiteY2" fmla="*/ 10840 h 263252"/>
                <a:gd name="connsiteX3" fmla="*/ 207738 w 207738"/>
                <a:gd name="connsiteY3" fmla="*/ 0 h 263252"/>
              </a:gdLst>
              <a:ahLst/>
              <a:cxnLst>
                <a:cxn ang="0">
                  <a:pos x="connsiteX0" y="connsiteY0"/>
                </a:cxn>
                <a:cxn ang="0">
                  <a:pos x="connsiteX1" y="connsiteY1"/>
                </a:cxn>
                <a:cxn ang="0">
                  <a:pos x="connsiteX2" y="connsiteY2"/>
                </a:cxn>
                <a:cxn ang="0">
                  <a:pos x="connsiteX3" y="connsiteY3"/>
                </a:cxn>
              </a:cxnLst>
              <a:rect l="l" t="t" r="r" b="b"/>
              <a:pathLst>
                <a:path w="207738" h="263252">
                  <a:moveTo>
                    <a:pt x="21431" y="263252"/>
                  </a:moveTo>
                  <a:cubicBezTo>
                    <a:pt x="19844" y="202927"/>
                    <a:pt x="0" y="124346"/>
                    <a:pt x="16669" y="82277"/>
                  </a:cubicBezTo>
                  <a:cubicBezTo>
                    <a:pt x="33338" y="40208"/>
                    <a:pt x="89599" y="24553"/>
                    <a:pt x="121444" y="10840"/>
                  </a:cubicBezTo>
                  <a:lnTo>
                    <a:pt x="207738" y="0"/>
                  </a:lnTo>
                </a:path>
              </a:pathLst>
            </a:cu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35" name="Text Box 13"/>
            <p:cNvSpPr txBox="1">
              <a:spLocks noChangeArrowheads="1"/>
            </p:cNvSpPr>
            <p:nvPr/>
          </p:nvSpPr>
          <p:spPr bwMode="auto">
            <a:xfrm>
              <a:off x="5337016" y="1473282"/>
              <a:ext cx="792088"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4D4D4D"/>
                  </a:solidFill>
                  <a:latin typeface="ＭＳ Ｐゴシック" pitchFamily="50" charset="-128"/>
                </a:rPr>
                <a:t>ＪＲ大阪駅</a:t>
              </a:r>
            </a:p>
          </p:txBody>
        </p:sp>
        <p:sp>
          <p:nvSpPr>
            <p:cNvPr id="336" name="Text Box 13"/>
            <p:cNvSpPr txBox="1">
              <a:spLocks noChangeArrowheads="1"/>
            </p:cNvSpPr>
            <p:nvPr/>
          </p:nvSpPr>
          <p:spPr bwMode="auto">
            <a:xfrm>
              <a:off x="5337014" y="3345414"/>
              <a:ext cx="936104"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4D4D4D"/>
                  </a:solidFill>
                  <a:latin typeface="ＭＳ Ｐ明朝" pitchFamily="18" charset="-128"/>
                  <a:ea typeface="ＭＳ Ｐ明朝" pitchFamily="18" charset="-128"/>
                </a:rPr>
                <a:t>大阪駅前線</a:t>
              </a:r>
            </a:p>
          </p:txBody>
        </p:sp>
      </p:grpSp>
      <p:grpSp>
        <p:nvGrpSpPr>
          <p:cNvPr id="30" name="グループ化 29"/>
          <p:cNvGrpSpPr/>
          <p:nvPr/>
        </p:nvGrpSpPr>
        <p:grpSpPr>
          <a:xfrm>
            <a:off x="1605003" y="4711588"/>
            <a:ext cx="5328596" cy="2118506"/>
            <a:chOff x="3287688" y="4334915"/>
            <a:chExt cx="5328596" cy="2118506"/>
          </a:xfrm>
        </p:grpSpPr>
        <p:pic>
          <p:nvPicPr>
            <p:cNvPr id="279" name="Picture 8"/>
            <p:cNvPicPr>
              <a:picLocks noChangeAspect="1" noChangeArrowheads="1"/>
            </p:cNvPicPr>
            <p:nvPr/>
          </p:nvPicPr>
          <p:blipFill>
            <a:blip r:embed="rId4" cstate="email">
              <a:lum bright="30000"/>
              <a:extLst>
                <a:ext uri="{28A0092B-C50C-407E-A947-70E740481C1C}">
                  <a14:useLocalDpi xmlns:a14="http://schemas.microsoft.com/office/drawing/2010/main" val="0"/>
                </a:ext>
              </a:extLst>
            </a:blip>
            <a:srcRect l="9865" r="735"/>
            <a:stretch>
              <a:fillRect/>
            </a:stretch>
          </p:blipFill>
          <p:spPr bwMode="auto">
            <a:xfrm>
              <a:off x="3515789" y="4697202"/>
              <a:ext cx="4691174" cy="17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Rectangle 10"/>
            <p:cNvSpPr>
              <a:spLocks noChangeArrowheads="1"/>
            </p:cNvSpPr>
            <p:nvPr/>
          </p:nvSpPr>
          <p:spPr bwMode="auto">
            <a:xfrm rot="4862113">
              <a:off x="7363825" y="4906720"/>
              <a:ext cx="42447" cy="247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07" tIns="45704" rIns="91407" bIns="45704" anchor="ctr"/>
            <a:lstStyle/>
            <a:p>
              <a:endParaRPr lang="ja-JP" altLang="ja-JP" dirty="0"/>
            </a:p>
          </p:txBody>
        </p:sp>
        <p:sp>
          <p:nvSpPr>
            <p:cNvPr id="281" name="Freeform 10"/>
            <p:cNvSpPr>
              <a:spLocks noChangeAspect="1"/>
            </p:cNvSpPr>
            <p:nvPr/>
          </p:nvSpPr>
          <p:spPr bwMode="auto">
            <a:xfrm>
              <a:off x="6646844" y="4977653"/>
              <a:ext cx="1332711" cy="1058892"/>
            </a:xfrm>
            <a:custGeom>
              <a:avLst/>
              <a:gdLst>
                <a:gd name="T0" fmla="*/ 0 w 1632"/>
                <a:gd name="T1" fmla="*/ 2147483647 h 1404"/>
                <a:gd name="T2" fmla="*/ 2147483647 w 1632"/>
                <a:gd name="T3" fmla="*/ 2147483647 h 1404"/>
                <a:gd name="T4" fmla="*/ 2147483647 w 1632"/>
                <a:gd name="T5" fmla="*/ 2147483647 h 1404"/>
                <a:gd name="T6" fmla="*/ 2147483647 w 1632"/>
                <a:gd name="T7" fmla="*/ 2147483647 h 1404"/>
                <a:gd name="T8" fmla="*/ 2147483647 w 1632"/>
                <a:gd name="T9" fmla="*/ 2147483647 h 1404"/>
                <a:gd name="T10" fmla="*/ 2147483647 w 1632"/>
                <a:gd name="T11" fmla="*/ 2147483647 h 1404"/>
                <a:gd name="T12" fmla="*/ 2147483647 w 1632"/>
                <a:gd name="T13" fmla="*/ 2147483647 h 1404"/>
                <a:gd name="T14" fmla="*/ 2147483647 w 1632"/>
                <a:gd name="T15" fmla="*/ 2147483647 h 1404"/>
                <a:gd name="T16" fmla="*/ 2147483647 w 1632"/>
                <a:gd name="T17" fmla="*/ 2147483647 h 1404"/>
                <a:gd name="T18" fmla="*/ 2147483647 w 1632"/>
                <a:gd name="T19" fmla="*/ 2147483647 h 1404"/>
                <a:gd name="T20" fmla="*/ 2147483647 w 1632"/>
                <a:gd name="T21" fmla="*/ 0 h 1404"/>
                <a:gd name="T22" fmla="*/ 2147483647 w 1632"/>
                <a:gd name="T23" fmla="*/ 2147483647 h 1404"/>
                <a:gd name="T24" fmla="*/ 2147483647 w 1632"/>
                <a:gd name="T25" fmla="*/ 2147483647 h 1404"/>
                <a:gd name="T26" fmla="*/ 2147483647 w 1632"/>
                <a:gd name="T27" fmla="*/ 2147483647 h 1404"/>
                <a:gd name="T28" fmla="*/ 2147483647 w 1632"/>
                <a:gd name="T29" fmla="*/ 2147483647 h 1404"/>
                <a:gd name="T30" fmla="*/ 2147483647 w 1632"/>
                <a:gd name="T31" fmla="*/ 2147483647 h 1404"/>
                <a:gd name="T32" fmla="*/ 2147483647 w 1632"/>
                <a:gd name="T33" fmla="*/ 2147483647 h 1404"/>
                <a:gd name="T34" fmla="*/ 2147483647 w 1632"/>
                <a:gd name="T35" fmla="*/ 2147483647 h 1404"/>
                <a:gd name="T36" fmla="*/ 2147483647 w 1632"/>
                <a:gd name="T37" fmla="*/ 2147483647 h 1404"/>
                <a:gd name="T38" fmla="*/ 2147483647 w 1632"/>
                <a:gd name="T39" fmla="*/ 2147483647 h 1404"/>
                <a:gd name="T40" fmla="*/ 2147483647 w 1632"/>
                <a:gd name="T41" fmla="*/ 2147483647 h 1404"/>
                <a:gd name="T42" fmla="*/ 2147483647 w 1632"/>
                <a:gd name="T43" fmla="*/ 2147483647 h 1404"/>
                <a:gd name="T44" fmla="*/ 2147483647 w 1632"/>
                <a:gd name="T45" fmla="*/ 2147483647 h 1404"/>
                <a:gd name="T46" fmla="*/ 2147483647 w 1632"/>
                <a:gd name="T47" fmla="*/ 2147483647 h 1404"/>
                <a:gd name="T48" fmla="*/ 2147483647 w 1632"/>
                <a:gd name="T49" fmla="*/ 2147483647 h 1404"/>
                <a:gd name="T50" fmla="*/ 2147483647 w 1632"/>
                <a:gd name="T51" fmla="*/ 2147483647 h 1404"/>
                <a:gd name="T52" fmla="*/ 2147483647 w 1632"/>
                <a:gd name="T53" fmla="*/ 2147483647 h 1404"/>
                <a:gd name="T54" fmla="*/ 0 w 1632"/>
                <a:gd name="T55" fmla="*/ 2147483647 h 1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32" h="1404">
                  <a:moveTo>
                    <a:pt x="0" y="1332"/>
                  </a:moveTo>
                  <a:lnTo>
                    <a:pt x="84" y="1266"/>
                  </a:lnTo>
                  <a:lnTo>
                    <a:pt x="132" y="996"/>
                  </a:lnTo>
                  <a:lnTo>
                    <a:pt x="60" y="834"/>
                  </a:lnTo>
                  <a:lnTo>
                    <a:pt x="54" y="768"/>
                  </a:lnTo>
                  <a:lnTo>
                    <a:pt x="54" y="624"/>
                  </a:lnTo>
                  <a:lnTo>
                    <a:pt x="60" y="564"/>
                  </a:lnTo>
                  <a:lnTo>
                    <a:pt x="162" y="282"/>
                  </a:lnTo>
                  <a:lnTo>
                    <a:pt x="432" y="72"/>
                  </a:lnTo>
                  <a:lnTo>
                    <a:pt x="528" y="90"/>
                  </a:lnTo>
                  <a:lnTo>
                    <a:pt x="738" y="0"/>
                  </a:lnTo>
                  <a:lnTo>
                    <a:pt x="846" y="30"/>
                  </a:lnTo>
                  <a:lnTo>
                    <a:pt x="1086" y="18"/>
                  </a:lnTo>
                  <a:lnTo>
                    <a:pt x="1632" y="114"/>
                  </a:lnTo>
                  <a:lnTo>
                    <a:pt x="1608" y="252"/>
                  </a:lnTo>
                  <a:lnTo>
                    <a:pt x="1170" y="180"/>
                  </a:lnTo>
                  <a:lnTo>
                    <a:pt x="1176" y="228"/>
                  </a:lnTo>
                  <a:lnTo>
                    <a:pt x="1248" y="486"/>
                  </a:lnTo>
                  <a:lnTo>
                    <a:pt x="1146" y="816"/>
                  </a:lnTo>
                  <a:lnTo>
                    <a:pt x="876" y="990"/>
                  </a:lnTo>
                  <a:lnTo>
                    <a:pt x="522" y="1002"/>
                  </a:lnTo>
                  <a:lnTo>
                    <a:pt x="426" y="966"/>
                  </a:lnTo>
                  <a:lnTo>
                    <a:pt x="336" y="1002"/>
                  </a:lnTo>
                  <a:lnTo>
                    <a:pt x="270" y="1122"/>
                  </a:lnTo>
                  <a:lnTo>
                    <a:pt x="270" y="1242"/>
                  </a:lnTo>
                  <a:lnTo>
                    <a:pt x="288" y="1326"/>
                  </a:lnTo>
                  <a:lnTo>
                    <a:pt x="372" y="1404"/>
                  </a:lnTo>
                  <a:lnTo>
                    <a:pt x="0" y="1332"/>
                  </a:lnTo>
                  <a:close/>
                </a:path>
              </a:pathLst>
            </a:custGeom>
            <a:solidFill>
              <a:srgbClr val="CCFFCC">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2" name="Freeform 11"/>
            <p:cNvSpPr>
              <a:spLocks/>
            </p:cNvSpPr>
            <p:nvPr/>
          </p:nvSpPr>
          <p:spPr bwMode="auto">
            <a:xfrm>
              <a:off x="4168596" y="5646946"/>
              <a:ext cx="527172" cy="181914"/>
            </a:xfrm>
            <a:custGeom>
              <a:avLst/>
              <a:gdLst>
                <a:gd name="T0" fmla="*/ 2147483647 w 642"/>
                <a:gd name="T1" fmla="*/ 2147483647 h 240"/>
                <a:gd name="T2" fmla="*/ 2147483647 w 642"/>
                <a:gd name="T3" fmla="*/ 2147483647 h 240"/>
                <a:gd name="T4" fmla="*/ 2147483647 w 642"/>
                <a:gd name="T5" fmla="*/ 2147483647 h 240"/>
                <a:gd name="T6" fmla="*/ 2147483647 w 642"/>
                <a:gd name="T7" fmla="*/ 2147483647 h 240"/>
                <a:gd name="T8" fmla="*/ 2147483647 w 642"/>
                <a:gd name="T9" fmla="*/ 2147483647 h 240"/>
                <a:gd name="T10" fmla="*/ 2147483647 w 642"/>
                <a:gd name="T11" fmla="*/ 2147483647 h 240"/>
                <a:gd name="T12" fmla="*/ 2147483647 w 642"/>
                <a:gd name="T13" fmla="*/ 0 h 240"/>
                <a:gd name="T14" fmla="*/ 2147483647 w 642"/>
                <a:gd name="T15" fmla="*/ 0 h 240"/>
                <a:gd name="T16" fmla="*/ 2147483647 w 642"/>
                <a:gd name="T17" fmla="*/ 2147483647 h 240"/>
                <a:gd name="T18" fmla="*/ 2147483647 w 642"/>
                <a:gd name="T19" fmla="*/ 2147483647 h 240"/>
                <a:gd name="T20" fmla="*/ 2147483647 w 642"/>
                <a:gd name="T21" fmla="*/ 2147483647 h 240"/>
                <a:gd name="T22" fmla="*/ 0 w 642"/>
                <a:gd name="T23" fmla="*/ 2147483647 h 240"/>
                <a:gd name="T24" fmla="*/ 2147483647 w 642"/>
                <a:gd name="T25" fmla="*/ 2147483647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2" h="240">
                  <a:moveTo>
                    <a:pt x="12" y="228"/>
                  </a:moveTo>
                  <a:lnTo>
                    <a:pt x="324" y="240"/>
                  </a:lnTo>
                  <a:lnTo>
                    <a:pt x="522" y="240"/>
                  </a:lnTo>
                  <a:lnTo>
                    <a:pt x="558" y="240"/>
                  </a:lnTo>
                  <a:lnTo>
                    <a:pt x="612" y="192"/>
                  </a:lnTo>
                  <a:lnTo>
                    <a:pt x="642" y="156"/>
                  </a:lnTo>
                  <a:lnTo>
                    <a:pt x="642" y="0"/>
                  </a:lnTo>
                  <a:lnTo>
                    <a:pt x="276" y="0"/>
                  </a:lnTo>
                  <a:lnTo>
                    <a:pt x="204" y="24"/>
                  </a:lnTo>
                  <a:lnTo>
                    <a:pt x="108" y="54"/>
                  </a:lnTo>
                  <a:lnTo>
                    <a:pt x="42" y="54"/>
                  </a:lnTo>
                  <a:lnTo>
                    <a:pt x="0" y="36"/>
                  </a:lnTo>
                  <a:lnTo>
                    <a:pt x="12" y="228"/>
                  </a:lnTo>
                  <a:close/>
                </a:path>
              </a:pathLst>
            </a:custGeom>
            <a:solidFill>
              <a:srgbClr val="CCFFCC">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83" name="Rectangle 12"/>
            <p:cNvSpPr>
              <a:spLocks noChangeArrowheads="1"/>
            </p:cNvSpPr>
            <p:nvPr/>
          </p:nvSpPr>
          <p:spPr bwMode="auto">
            <a:xfrm>
              <a:off x="4726150" y="4654083"/>
              <a:ext cx="1891086" cy="1212761"/>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p>
              <a:endParaRPr lang="ja-JP" altLang="ja-JP" dirty="0"/>
            </a:p>
          </p:txBody>
        </p:sp>
        <p:sp>
          <p:nvSpPr>
            <p:cNvPr id="285" name="Freeform 14"/>
            <p:cNvSpPr>
              <a:spLocks/>
            </p:cNvSpPr>
            <p:nvPr/>
          </p:nvSpPr>
          <p:spPr bwMode="auto">
            <a:xfrm>
              <a:off x="7582897" y="4851157"/>
              <a:ext cx="665124" cy="1587201"/>
            </a:xfrm>
            <a:custGeom>
              <a:avLst/>
              <a:gdLst>
                <a:gd name="T0" fmla="*/ 0 w 810"/>
                <a:gd name="T1" fmla="*/ 2147483647 h 2094"/>
                <a:gd name="T2" fmla="*/ 2147483647 w 810"/>
                <a:gd name="T3" fmla="*/ 2147483647 h 2094"/>
                <a:gd name="T4" fmla="*/ 2147483647 w 810"/>
                <a:gd name="T5" fmla="*/ 2147483647 h 2094"/>
                <a:gd name="T6" fmla="*/ 2147483647 w 810"/>
                <a:gd name="T7" fmla="*/ 2147483647 h 2094"/>
                <a:gd name="T8" fmla="*/ 2147483647 w 810"/>
                <a:gd name="T9" fmla="*/ 2147483647 h 2094"/>
                <a:gd name="T10" fmla="*/ 2147483647 w 810"/>
                <a:gd name="T11" fmla="*/ 2147483647 h 2094"/>
                <a:gd name="T12" fmla="*/ 2147483647 w 810"/>
                <a:gd name="T13" fmla="*/ 2147483647 h 2094"/>
                <a:gd name="T14" fmla="*/ 2147483647 w 810"/>
                <a:gd name="T15" fmla="*/ 2147483647 h 2094"/>
                <a:gd name="T16" fmla="*/ 2147483647 w 810"/>
                <a:gd name="T17" fmla="*/ 2147483647 h 2094"/>
                <a:gd name="T18" fmla="*/ 2147483647 w 810"/>
                <a:gd name="T19" fmla="*/ 0 h 2094"/>
                <a:gd name="T20" fmla="*/ 2147483647 w 810"/>
                <a:gd name="T21" fmla="*/ 2147483647 h 2094"/>
                <a:gd name="T22" fmla="*/ 2147483647 w 810"/>
                <a:gd name="T23" fmla="*/ 2147483647 h 2094"/>
                <a:gd name="T24" fmla="*/ 2147483647 w 810"/>
                <a:gd name="T25" fmla="*/ 2147483647 h 2094"/>
                <a:gd name="T26" fmla="*/ 2147483647 w 810"/>
                <a:gd name="T27" fmla="*/ 2147483647 h 2094"/>
                <a:gd name="T28" fmla="*/ 2147483647 w 810"/>
                <a:gd name="T29" fmla="*/ 2147483647 h 2094"/>
                <a:gd name="T30" fmla="*/ 2147483647 w 810"/>
                <a:gd name="T31" fmla="*/ 2147483647 h 2094"/>
                <a:gd name="T32" fmla="*/ 2147483647 w 810"/>
                <a:gd name="T33" fmla="*/ 2147483647 h 2094"/>
                <a:gd name="T34" fmla="*/ 0 w 810"/>
                <a:gd name="T35" fmla="*/ 2147483647 h 2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0" h="2094">
                  <a:moveTo>
                    <a:pt x="0" y="2094"/>
                  </a:moveTo>
                  <a:lnTo>
                    <a:pt x="120" y="1446"/>
                  </a:lnTo>
                  <a:lnTo>
                    <a:pt x="210" y="1014"/>
                  </a:lnTo>
                  <a:lnTo>
                    <a:pt x="330" y="1032"/>
                  </a:lnTo>
                  <a:lnTo>
                    <a:pt x="276" y="1332"/>
                  </a:lnTo>
                  <a:lnTo>
                    <a:pt x="558" y="1308"/>
                  </a:lnTo>
                  <a:lnTo>
                    <a:pt x="744" y="216"/>
                  </a:lnTo>
                  <a:lnTo>
                    <a:pt x="528" y="234"/>
                  </a:lnTo>
                  <a:lnTo>
                    <a:pt x="570" y="48"/>
                  </a:lnTo>
                  <a:lnTo>
                    <a:pt x="804" y="0"/>
                  </a:lnTo>
                  <a:lnTo>
                    <a:pt x="804" y="516"/>
                  </a:lnTo>
                  <a:lnTo>
                    <a:pt x="660" y="1290"/>
                  </a:lnTo>
                  <a:lnTo>
                    <a:pt x="810" y="1266"/>
                  </a:lnTo>
                  <a:lnTo>
                    <a:pt x="810" y="1434"/>
                  </a:lnTo>
                  <a:lnTo>
                    <a:pt x="306" y="1494"/>
                  </a:lnTo>
                  <a:lnTo>
                    <a:pt x="252" y="1554"/>
                  </a:lnTo>
                  <a:lnTo>
                    <a:pt x="162" y="2094"/>
                  </a:lnTo>
                  <a:lnTo>
                    <a:pt x="0" y="2094"/>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6" name="Rectangle 16"/>
            <p:cNvSpPr>
              <a:spLocks noChangeArrowheads="1"/>
            </p:cNvSpPr>
            <p:nvPr/>
          </p:nvSpPr>
          <p:spPr bwMode="auto">
            <a:xfrm>
              <a:off x="6656692" y="5687877"/>
              <a:ext cx="88683" cy="59122"/>
            </a:xfrm>
            <a:prstGeom prst="rect">
              <a:avLst/>
            </a:prstGeom>
            <a:solidFill>
              <a:srgbClr val="00B050">
                <a:alpha val="50195"/>
              </a:srgbClr>
            </a:solidFill>
            <a:ln w="12700">
              <a:solidFill>
                <a:schemeClr val="tx1"/>
              </a:solidFill>
              <a:miter lim="800000"/>
              <a:headEnd/>
              <a:tailEnd/>
            </a:ln>
          </p:spPr>
          <p:txBody>
            <a:bodyPr wrap="none" lIns="91407" tIns="45704" rIns="91407" bIns="45704" anchor="ctr"/>
            <a:lstStyle/>
            <a:p>
              <a:endParaRPr lang="ja-JP" altLang="ja-JP" dirty="0"/>
            </a:p>
          </p:txBody>
        </p:sp>
        <p:sp>
          <p:nvSpPr>
            <p:cNvPr id="287" name="Rectangle 17"/>
            <p:cNvSpPr>
              <a:spLocks noChangeArrowheads="1"/>
            </p:cNvSpPr>
            <p:nvPr/>
          </p:nvSpPr>
          <p:spPr bwMode="auto">
            <a:xfrm>
              <a:off x="7536208" y="5859969"/>
              <a:ext cx="88683" cy="59122"/>
            </a:xfrm>
            <a:prstGeom prst="rect">
              <a:avLst/>
            </a:prstGeom>
            <a:solidFill>
              <a:srgbClr val="00B050">
                <a:alpha val="50195"/>
              </a:srgbClr>
            </a:solidFill>
            <a:ln w="12700">
              <a:solidFill>
                <a:schemeClr val="tx1"/>
              </a:solidFill>
              <a:miter lim="800000"/>
              <a:headEnd/>
              <a:tailEnd/>
            </a:ln>
          </p:spPr>
          <p:txBody>
            <a:bodyPr wrap="none" lIns="91407" tIns="45704" rIns="91407" bIns="45704" anchor="ctr"/>
            <a:lstStyle/>
            <a:p>
              <a:endParaRPr lang="ja-JP" altLang="ja-JP" dirty="0"/>
            </a:p>
          </p:txBody>
        </p:sp>
        <p:sp>
          <p:nvSpPr>
            <p:cNvPr id="288" name="Rectangle 29"/>
            <p:cNvSpPr>
              <a:spLocks noChangeArrowheads="1"/>
            </p:cNvSpPr>
            <p:nvPr/>
          </p:nvSpPr>
          <p:spPr bwMode="auto">
            <a:xfrm>
              <a:off x="5106338" y="6005056"/>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289" name="Text Box 32"/>
            <p:cNvSpPr txBox="1">
              <a:spLocks noChangeArrowheads="1"/>
            </p:cNvSpPr>
            <p:nvPr/>
          </p:nvSpPr>
          <p:spPr bwMode="auto">
            <a:xfrm rot="21217022">
              <a:off x="7786821" y="5931703"/>
              <a:ext cx="829463"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4" rIns="91407" bIns="4570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333333"/>
                  </a:solidFill>
                  <a:latin typeface="ＭＳ Ｐ明朝" pitchFamily="18" charset="-128"/>
                  <a:ea typeface="ＭＳ Ｐ明朝" pitchFamily="18" charset="-128"/>
                </a:rPr>
                <a:t>既設ﾃﾞｯｷ</a:t>
              </a:r>
            </a:p>
          </p:txBody>
        </p:sp>
        <p:sp>
          <p:nvSpPr>
            <p:cNvPr id="290" name="Rectangle 43"/>
            <p:cNvSpPr>
              <a:spLocks noChangeArrowheads="1"/>
            </p:cNvSpPr>
            <p:nvPr/>
          </p:nvSpPr>
          <p:spPr bwMode="auto">
            <a:xfrm>
              <a:off x="4827498" y="6004038"/>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291" name="Rectangle 44"/>
            <p:cNvSpPr>
              <a:spLocks noChangeArrowheads="1"/>
            </p:cNvSpPr>
            <p:nvPr/>
          </p:nvSpPr>
          <p:spPr bwMode="auto">
            <a:xfrm>
              <a:off x="4548784" y="6011485"/>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292" name="Rectangle 45"/>
            <p:cNvSpPr>
              <a:spLocks noChangeArrowheads="1"/>
            </p:cNvSpPr>
            <p:nvPr/>
          </p:nvSpPr>
          <p:spPr bwMode="auto">
            <a:xfrm>
              <a:off x="6065558" y="5992669"/>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293" name="Rectangle 46"/>
            <p:cNvSpPr>
              <a:spLocks noChangeArrowheads="1"/>
            </p:cNvSpPr>
            <p:nvPr/>
          </p:nvSpPr>
          <p:spPr bwMode="auto">
            <a:xfrm>
              <a:off x="6361862" y="5993293"/>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294" name="Freeform 50"/>
            <p:cNvSpPr>
              <a:spLocks/>
            </p:cNvSpPr>
            <p:nvPr/>
          </p:nvSpPr>
          <p:spPr bwMode="auto">
            <a:xfrm>
              <a:off x="6622164" y="5742451"/>
              <a:ext cx="1109771" cy="191010"/>
            </a:xfrm>
            <a:custGeom>
              <a:avLst/>
              <a:gdLst>
                <a:gd name="T0" fmla="*/ 0 w 1344"/>
                <a:gd name="T1" fmla="*/ 2147483647 h 252"/>
                <a:gd name="T2" fmla="*/ 2147483647 w 1344"/>
                <a:gd name="T3" fmla="*/ 0 h 252"/>
                <a:gd name="T4" fmla="*/ 2147483647 w 1344"/>
                <a:gd name="T5" fmla="*/ 2147483647 h 252"/>
                <a:gd name="T6" fmla="*/ 2147483647 w 1344"/>
                <a:gd name="T7" fmla="*/ 2147483647 h 252"/>
                <a:gd name="T8" fmla="*/ 2147483647 w 1344"/>
                <a:gd name="T9" fmla="*/ 2147483647 h 252"/>
                <a:gd name="T10" fmla="*/ 0 w 1344"/>
                <a:gd name="T11" fmla="*/ 2147483647 h 252"/>
                <a:gd name="T12" fmla="*/ 0 w 1344"/>
                <a:gd name="T13" fmla="*/ 2147483647 h 2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4" h="252">
                  <a:moveTo>
                    <a:pt x="0" y="12"/>
                  </a:moveTo>
                  <a:lnTo>
                    <a:pt x="1218" y="0"/>
                  </a:lnTo>
                  <a:lnTo>
                    <a:pt x="1344" y="6"/>
                  </a:lnTo>
                  <a:lnTo>
                    <a:pt x="1296" y="252"/>
                  </a:lnTo>
                  <a:lnTo>
                    <a:pt x="1155" y="142"/>
                  </a:lnTo>
                  <a:lnTo>
                    <a:pt x="3" y="142"/>
                  </a:lnTo>
                  <a:lnTo>
                    <a:pt x="0" y="12"/>
                  </a:lnTo>
                  <a:close/>
                </a:path>
              </a:pathLst>
            </a:custGeom>
            <a:solidFill>
              <a:srgbClr val="00B050">
                <a:alpha val="30196"/>
              </a:srgbClr>
            </a:solidFill>
            <a:ln w="12700">
              <a:solidFill>
                <a:schemeClr val="tx1"/>
              </a:solidFill>
              <a:round/>
              <a:headEnd/>
              <a:tailEnd/>
            </a:ln>
          </p:spPr>
          <p:txBody>
            <a:bodyPr/>
            <a:lstStyle/>
            <a:p>
              <a:endParaRPr lang="ja-JP" altLang="en-US" dirty="0"/>
            </a:p>
          </p:txBody>
        </p:sp>
        <p:sp>
          <p:nvSpPr>
            <p:cNvPr id="295" name="テキスト ボックス 59"/>
            <p:cNvSpPr txBox="1">
              <a:spLocks noChangeArrowheads="1"/>
            </p:cNvSpPr>
            <p:nvPr/>
          </p:nvSpPr>
          <p:spPr bwMode="auto">
            <a:xfrm>
              <a:off x="8184268" y="4334915"/>
              <a:ext cx="407863" cy="4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1000" dirty="0" smtClean="0">
                  <a:solidFill>
                    <a:srgbClr val="000000"/>
                  </a:solidFill>
                  <a:latin typeface="ＭＳ Ｐ明朝" pitchFamily="18" charset="-128"/>
                  <a:ea typeface="ＭＳ Ｐ明朝" pitchFamily="18" charset="-128"/>
                </a:rPr>
                <a:t>176</a:t>
              </a:r>
              <a:r>
                <a:rPr lang="ja-JP" altLang="en-US" sz="1000" dirty="0" smtClean="0">
                  <a:solidFill>
                    <a:srgbClr val="000000"/>
                  </a:solidFill>
                  <a:latin typeface="ＭＳ Ｐ明朝" pitchFamily="18" charset="-128"/>
                  <a:ea typeface="ＭＳ Ｐ明朝" pitchFamily="18" charset="-128"/>
                </a:rPr>
                <a:t>号</a:t>
              </a:r>
              <a:endParaRPr lang="ja-JP" altLang="en-US" sz="1000" strike="sngStrike" dirty="0">
                <a:solidFill>
                  <a:srgbClr val="0000CC"/>
                </a:solidFill>
                <a:latin typeface="ＭＳ Ｐ明朝" pitchFamily="18" charset="-128"/>
                <a:ea typeface="ＭＳ Ｐ明朝" pitchFamily="18" charset="-128"/>
              </a:endParaRPr>
            </a:p>
          </p:txBody>
        </p:sp>
        <p:sp>
          <p:nvSpPr>
            <p:cNvPr id="297" name="Freeform 3"/>
            <p:cNvSpPr>
              <a:spLocks/>
            </p:cNvSpPr>
            <p:nvPr/>
          </p:nvSpPr>
          <p:spPr bwMode="auto">
            <a:xfrm>
              <a:off x="6689543" y="4729123"/>
              <a:ext cx="1317109" cy="275145"/>
            </a:xfrm>
            <a:custGeom>
              <a:avLst/>
              <a:gdLst>
                <a:gd name="T0" fmla="*/ 2147483647 w 5096"/>
                <a:gd name="T1" fmla="*/ 0 h 1152"/>
                <a:gd name="T2" fmla="*/ 2147483647 w 5096"/>
                <a:gd name="T3" fmla="*/ 2147483647 h 1152"/>
                <a:gd name="T4" fmla="*/ 2147483647 w 5096"/>
                <a:gd name="T5" fmla="*/ 2147483647 h 1152"/>
                <a:gd name="T6" fmla="*/ 2147483647 w 5096"/>
                <a:gd name="T7" fmla="*/ 2147483647 h 1152"/>
                <a:gd name="T8" fmla="*/ 2147483647 w 5096"/>
                <a:gd name="T9" fmla="*/ 2147483647 h 1152"/>
                <a:gd name="T10" fmla="*/ 2147483647 w 5096"/>
                <a:gd name="T11" fmla="*/ 2147483647 h 1152"/>
                <a:gd name="T12" fmla="*/ 2147483647 w 5096"/>
                <a:gd name="T13" fmla="*/ 2147483647 h 1152"/>
                <a:gd name="T14" fmla="*/ 0 w 5096"/>
                <a:gd name="T15" fmla="*/ 2147483647 h 1152"/>
                <a:gd name="T16" fmla="*/ 0 w 5096"/>
                <a:gd name="T17" fmla="*/ 2147483647 h 1152"/>
                <a:gd name="T18" fmla="*/ 2147483647 w 5096"/>
                <a:gd name="T19" fmla="*/ 2147483647 h 1152"/>
                <a:gd name="T20" fmla="*/ 2147483647 w 5096"/>
                <a:gd name="T21" fmla="*/ 2147483647 h 1152"/>
                <a:gd name="T22" fmla="*/ 2147483647 w 5096"/>
                <a:gd name="T23" fmla="*/ 2147483647 h 1152"/>
                <a:gd name="T24" fmla="*/ 2147483647 w 5096"/>
                <a:gd name="T25" fmla="*/ 2147483647 h 1152"/>
                <a:gd name="T26" fmla="*/ 2147483647 w 5096"/>
                <a:gd name="T27" fmla="*/ 2147483647 h 1152"/>
                <a:gd name="T28" fmla="*/ 2147483647 w 5096"/>
                <a:gd name="T29" fmla="*/ 0 h 1152"/>
                <a:gd name="T30" fmla="*/ 2147483647 w 5096"/>
                <a:gd name="T31" fmla="*/ 0 h 1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96" h="1152">
                  <a:moveTo>
                    <a:pt x="3520" y="0"/>
                  </a:moveTo>
                  <a:lnTo>
                    <a:pt x="3856" y="184"/>
                  </a:lnTo>
                  <a:lnTo>
                    <a:pt x="3888" y="352"/>
                  </a:lnTo>
                  <a:lnTo>
                    <a:pt x="3504" y="976"/>
                  </a:lnTo>
                  <a:lnTo>
                    <a:pt x="3360" y="904"/>
                  </a:lnTo>
                  <a:lnTo>
                    <a:pt x="3384" y="856"/>
                  </a:lnTo>
                  <a:lnTo>
                    <a:pt x="2896" y="584"/>
                  </a:lnTo>
                  <a:lnTo>
                    <a:pt x="0" y="640"/>
                  </a:lnTo>
                  <a:lnTo>
                    <a:pt x="0" y="976"/>
                  </a:lnTo>
                  <a:lnTo>
                    <a:pt x="3037" y="907"/>
                  </a:lnTo>
                  <a:lnTo>
                    <a:pt x="3402" y="1152"/>
                  </a:lnTo>
                  <a:lnTo>
                    <a:pt x="3623" y="1080"/>
                  </a:lnTo>
                  <a:lnTo>
                    <a:pt x="4109" y="234"/>
                  </a:lnTo>
                  <a:lnTo>
                    <a:pt x="5021" y="270"/>
                  </a:lnTo>
                  <a:lnTo>
                    <a:pt x="5096" y="0"/>
                  </a:lnTo>
                  <a:lnTo>
                    <a:pt x="3520" y="0"/>
                  </a:lnTo>
                  <a:close/>
                </a:path>
              </a:pathLst>
            </a:custGeom>
            <a:solidFill>
              <a:schemeClr val="bg1">
                <a:lumMod val="75000"/>
                <a:alpha val="70195"/>
              </a:schemeClr>
            </a:solidFill>
            <a:ln w="19050" cap="flat" cmpd="sng">
              <a:solidFill>
                <a:schemeClr val="tx1"/>
              </a:solidFill>
              <a:prstDash val="sysDot"/>
              <a:round/>
              <a:headEnd/>
              <a:tailEnd/>
            </a:ln>
          </p:spPr>
          <p:txBody>
            <a:bodyPr lIns="65306" tIns="32653" rIns="65306" bIns="32653"/>
            <a:lstStyle/>
            <a:p>
              <a:endParaRPr lang="ja-JP" altLang="en-US" dirty="0"/>
            </a:p>
          </p:txBody>
        </p:sp>
        <p:sp>
          <p:nvSpPr>
            <p:cNvPr id="298" name="Rectangle 10"/>
            <p:cNvSpPr>
              <a:spLocks noChangeArrowheads="1"/>
            </p:cNvSpPr>
            <p:nvPr/>
          </p:nvSpPr>
          <p:spPr bwMode="auto">
            <a:xfrm rot="1140352">
              <a:off x="6756056" y="5204288"/>
              <a:ext cx="49269"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299" name="Rectangle 10"/>
            <p:cNvSpPr>
              <a:spLocks noChangeArrowheads="1"/>
            </p:cNvSpPr>
            <p:nvPr/>
          </p:nvSpPr>
          <p:spPr bwMode="auto">
            <a:xfrm rot="3118507">
              <a:off x="6905445" y="5020452"/>
              <a:ext cx="41689" cy="195431"/>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00" name="Rectangle 10"/>
            <p:cNvSpPr>
              <a:spLocks noChangeArrowheads="1"/>
            </p:cNvSpPr>
            <p:nvPr/>
          </p:nvSpPr>
          <p:spPr bwMode="auto">
            <a:xfrm>
              <a:off x="6700178" y="5434713"/>
              <a:ext cx="48447"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01" name="Rectangle 10"/>
            <p:cNvSpPr>
              <a:spLocks noChangeArrowheads="1"/>
            </p:cNvSpPr>
            <p:nvPr/>
          </p:nvSpPr>
          <p:spPr bwMode="auto">
            <a:xfrm rot="3540471">
              <a:off x="7414824" y="5552358"/>
              <a:ext cx="44721" cy="192968"/>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02" name="Rectangle 10"/>
            <p:cNvSpPr>
              <a:spLocks noChangeArrowheads="1"/>
            </p:cNvSpPr>
            <p:nvPr/>
          </p:nvSpPr>
          <p:spPr bwMode="auto">
            <a:xfrm rot="5237588">
              <a:off x="7175423" y="5622481"/>
              <a:ext cx="44720" cy="193789"/>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03" name="Rectangle 10"/>
            <p:cNvSpPr>
              <a:spLocks noChangeArrowheads="1"/>
            </p:cNvSpPr>
            <p:nvPr/>
          </p:nvSpPr>
          <p:spPr bwMode="auto">
            <a:xfrm rot="1193616">
              <a:off x="7573050" y="5393782"/>
              <a:ext cx="48447"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04" name="Rectangle 10"/>
            <p:cNvSpPr>
              <a:spLocks noChangeArrowheads="1"/>
            </p:cNvSpPr>
            <p:nvPr/>
          </p:nvSpPr>
          <p:spPr bwMode="auto">
            <a:xfrm rot="20952812">
              <a:off x="7591975" y="5181549"/>
              <a:ext cx="49269" cy="178882"/>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05" name="Rectangle 10"/>
            <p:cNvSpPr>
              <a:spLocks noChangeArrowheads="1"/>
            </p:cNvSpPr>
            <p:nvPr/>
          </p:nvSpPr>
          <p:spPr bwMode="auto">
            <a:xfrm rot="4314391">
              <a:off x="7142960" y="4924498"/>
              <a:ext cx="41688" cy="194610"/>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06" name="Freeform 84"/>
            <p:cNvSpPr>
              <a:spLocks/>
            </p:cNvSpPr>
            <p:nvPr/>
          </p:nvSpPr>
          <p:spPr bwMode="auto">
            <a:xfrm>
              <a:off x="3588056" y="5002752"/>
              <a:ext cx="272619" cy="204653"/>
            </a:xfrm>
            <a:custGeom>
              <a:avLst/>
              <a:gdLst>
                <a:gd name="T0" fmla="*/ 0 w 332"/>
                <a:gd name="T1" fmla="*/ 2147483647 h 270"/>
                <a:gd name="T2" fmla="*/ 2147483647 w 332"/>
                <a:gd name="T3" fmla="*/ 0 h 270"/>
                <a:gd name="T4" fmla="*/ 2147483647 w 332"/>
                <a:gd name="T5" fmla="*/ 2147483647 h 270"/>
                <a:gd name="T6" fmla="*/ 2147483647 w 332"/>
                <a:gd name="T7" fmla="*/ 2147483647 h 270"/>
                <a:gd name="T8" fmla="*/ 2147483647 w 332"/>
                <a:gd name="T9" fmla="*/ 2147483647 h 270"/>
                <a:gd name="T10" fmla="*/ 0 w 332"/>
                <a:gd name="T11" fmla="*/ 2147483647 h 270"/>
                <a:gd name="T12" fmla="*/ 0 w 332"/>
                <a:gd name="T13" fmla="*/ 2147483647 h 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270">
                  <a:moveTo>
                    <a:pt x="4" y="6"/>
                  </a:moveTo>
                  <a:lnTo>
                    <a:pt x="76" y="6"/>
                  </a:lnTo>
                  <a:lnTo>
                    <a:pt x="76" y="126"/>
                  </a:lnTo>
                  <a:lnTo>
                    <a:pt x="332" y="126"/>
                  </a:lnTo>
                  <a:lnTo>
                    <a:pt x="328" y="270"/>
                  </a:lnTo>
                  <a:lnTo>
                    <a:pt x="0" y="270"/>
                  </a:lnTo>
                  <a:lnTo>
                    <a:pt x="6" y="0"/>
                  </a:lnTo>
                </a:path>
              </a:pathLst>
            </a:custGeom>
            <a:solidFill>
              <a:srgbClr val="00B050">
                <a:alpha val="30196"/>
              </a:srgbClr>
            </a:solidFill>
            <a:ln w="12700" cap="flat" cmpd="sng">
              <a:solidFill>
                <a:schemeClr val="tx1"/>
              </a:solidFill>
              <a:prstDash val="solid"/>
              <a:round/>
              <a:headEnd type="none" w="med" len="med"/>
              <a:tailEnd type="none" w="med" len="med"/>
            </a:ln>
            <a:effectLst/>
          </p:spPr>
          <p:txBody>
            <a:bodyPr lIns="65306" tIns="32653" rIns="65306" bIns="32653"/>
            <a:lstStyle/>
            <a:p>
              <a:endParaRPr lang="ja-JP" altLang="en-US" dirty="0"/>
            </a:p>
          </p:txBody>
        </p:sp>
        <p:sp>
          <p:nvSpPr>
            <p:cNvPr id="307" name="Freeform 4"/>
            <p:cNvSpPr>
              <a:spLocks/>
            </p:cNvSpPr>
            <p:nvPr/>
          </p:nvSpPr>
          <p:spPr bwMode="auto">
            <a:xfrm>
              <a:off x="7233921" y="5148283"/>
              <a:ext cx="450806" cy="600317"/>
            </a:xfrm>
            <a:custGeom>
              <a:avLst/>
              <a:gdLst>
                <a:gd name="T0" fmla="*/ 2147483647 w 2040"/>
                <a:gd name="T1" fmla="*/ 2147483647 h 3023"/>
                <a:gd name="T2" fmla="*/ 2147483647 w 2040"/>
                <a:gd name="T3" fmla="*/ 2147483647 h 3023"/>
                <a:gd name="T4" fmla="*/ 2147483647 w 2040"/>
                <a:gd name="T5" fmla="*/ 2147483647 h 3023"/>
                <a:gd name="T6" fmla="*/ 2147483647 w 2040"/>
                <a:gd name="T7" fmla="*/ 2147483647 h 3023"/>
                <a:gd name="T8" fmla="*/ 2147483647 w 2040"/>
                <a:gd name="T9" fmla="*/ 2147483647 h 3023"/>
                <a:gd name="T10" fmla="*/ 2147483647 w 2040"/>
                <a:gd name="T11" fmla="*/ 2147483647 h 3023"/>
                <a:gd name="T12" fmla="*/ 2147483647 w 2040"/>
                <a:gd name="T13" fmla="*/ 2147483647 h 3023"/>
                <a:gd name="T14" fmla="*/ 2147483647 w 2040"/>
                <a:gd name="T15" fmla="*/ 2147483647 h 3023"/>
                <a:gd name="T16" fmla="*/ 2147483647 w 2040"/>
                <a:gd name="T17" fmla="*/ 2147483647 h 3023"/>
                <a:gd name="T18" fmla="*/ 2147483647 w 2040"/>
                <a:gd name="T19" fmla="*/ 2147483647 h 3023"/>
                <a:gd name="T20" fmla="*/ 2147483647 w 2040"/>
                <a:gd name="T21" fmla="*/ 2147483647 h 3023"/>
                <a:gd name="T22" fmla="*/ 2147483647 w 2040"/>
                <a:gd name="T23" fmla="*/ 2147483647 h 3023"/>
                <a:gd name="T24" fmla="*/ 2147483647 w 2040"/>
                <a:gd name="T25" fmla="*/ 2147483647 h 3023"/>
                <a:gd name="T26" fmla="*/ 2147483647 w 2040"/>
                <a:gd name="T27" fmla="*/ 2147483647 h 3023"/>
                <a:gd name="T28" fmla="*/ 2147483647 w 2040"/>
                <a:gd name="T29" fmla="*/ 2147483647 h 3023"/>
                <a:gd name="T30" fmla="*/ 2147483647 w 2040"/>
                <a:gd name="T31" fmla="*/ 2147483647 h 3023"/>
                <a:gd name="T32" fmla="*/ 2147483647 w 2040"/>
                <a:gd name="T33" fmla="*/ 2147483647 h 3023"/>
                <a:gd name="T34" fmla="*/ 2147483647 w 2040"/>
                <a:gd name="T35" fmla="*/ 2147483647 h 3023"/>
                <a:gd name="T36" fmla="*/ 0 w 2040"/>
                <a:gd name="T37" fmla="*/ 2147483647 h 3023"/>
                <a:gd name="T38" fmla="*/ 2147483647 w 2040"/>
                <a:gd name="T39" fmla="*/ 2147483647 h 3023"/>
                <a:gd name="T40" fmla="*/ 2147483647 w 2040"/>
                <a:gd name="T41" fmla="*/ 2147483647 h 3023"/>
                <a:gd name="T42" fmla="*/ 2147483647 w 2040"/>
                <a:gd name="T43" fmla="*/ 2147483647 h 3023"/>
                <a:gd name="T44" fmla="*/ 2147483647 w 2040"/>
                <a:gd name="T45" fmla="*/ 2147483647 h 3023"/>
                <a:gd name="T46" fmla="*/ 2147483647 w 2040"/>
                <a:gd name="T47" fmla="*/ 2147483647 h 3023"/>
                <a:gd name="T48" fmla="*/ 2147483647 w 2040"/>
                <a:gd name="T49" fmla="*/ 2147483647 h 3023"/>
                <a:gd name="T50" fmla="*/ 2147483647 w 2040"/>
                <a:gd name="T51" fmla="*/ 2147483647 h 3023"/>
                <a:gd name="T52" fmla="*/ 2147483647 w 2040"/>
                <a:gd name="T53" fmla="*/ 2147483647 h 3023"/>
                <a:gd name="T54" fmla="*/ 2147483647 w 2040"/>
                <a:gd name="T55" fmla="*/ 2147483647 h 3023"/>
                <a:gd name="T56" fmla="*/ 2147483647 w 2040"/>
                <a:gd name="T57" fmla="*/ 2147483647 h 3023"/>
                <a:gd name="T58" fmla="*/ 2147483647 w 2040"/>
                <a:gd name="T59" fmla="*/ 2147483647 h 3023"/>
                <a:gd name="T60" fmla="*/ 2147483647 w 2040"/>
                <a:gd name="T61" fmla="*/ 2147483647 h 3023"/>
                <a:gd name="T62" fmla="*/ 2147483647 w 2040"/>
                <a:gd name="T63" fmla="*/ 2147483647 h 3023"/>
                <a:gd name="T64" fmla="*/ 2147483647 w 2040"/>
                <a:gd name="T65" fmla="*/ 2147483647 h 3023"/>
                <a:gd name="T66" fmla="*/ 2147483647 w 2040"/>
                <a:gd name="T67" fmla="*/ 2147483647 h 3023"/>
                <a:gd name="T68" fmla="*/ 2147483647 w 2040"/>
                <a:gd name="T69" fmla="*/ 0 h 3023"/>
                <a:gd name="T70" fmla="*/ 2147483647 w 2040"/>
                <a:gd name="T71" fmla="*/ 2147483647 h 30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40" h="3023">
                  <a:moveTo>
                    <a:pt x="1878" y="16"/>
                  </a:moveTo>
                  <a:lnTo>
                    <a:pt x="1914" y="220"/>
                  </a:lnTo>
                  <a:lnTo>
                    <a:pt x="1971" y="485"/>
                  </a:lnTo>
                  <a:lnTo>
                    <a:pt x="2016" y="695"/>
                  </a:lnTo>
                  <a:lnTo>
                    <a:pt x="2040" y="902"/>
                  </a:lnTo>
                  <a:lnTo>
                    <a:pt x="2040" y="1109"/>
                  </a:lnTo>
                  <a:lnTo>
                    <a:pt x="2022" y="1328"/>
                  </a:lnTo>
                  <a:lnTo>
                    <a:pt x="1966" y="1568"/>
                  </a:lnTo>
                  <a:lnTo>
                    <a:pt x="1873" y="1794"/>
                  </a:lnTo>
                  <a:lnTo>
                    <a:pt x="1806" y="1952"/>
                  </a:lnTo>
                  <a:lnTo>
                    <a:pt x="1728" y="2095"/>
                  </a:lnTo>
                  <a:lnTo>
                    <a:pt x="1592" y="2263"/>
                  </a:lnTo>
                  <a:lnTo>
                    <a:pt x="1456" y="2437"/>
                  </a:lnTo>
                  <a:lnTo>
                    <a:pt x="1220" y="2629"/>
                  </a:lnTo>
                  <a:lnTo>
                    <a:pt x="961" y="2802"/>
                  </a:lnTo>
                  <a:lnTo>
                    <a:pt x="656" y="2935"/>
                  </a:lnTo>
                  <a:lnTo>
                    <a:pt x="392" y="2999"/>
                  </a:lnTo>
                  <a:lnTo>
                    <a:pt x="16" y="3023"/>
                  </a:lnTo>
                  <a:lnTo>
                    <a:pt x="0" y="2903"/>
                  </a:lnTo>
                  <a:lnTo>
                    <a:pt x="369" y="2864"/>
                  </a:lnTo>
                  <a:lnTo>
                    <a:pt x="697" y="2778"/>
                  </a:lnTo>
                  <a:lnTo>
                    <a:pt x="1110" y="2542"/>
                  </a:lnTo>
                  <a:lnTo>
                    <a:pt x="1249" y="2408"/>
                  </a:lnTo>
                  <a:lnTo>
                    <a:pt x="1404" y="2267"/>
                  </a:lnTo>
                  <a:lnTo>
                    <a:pt x="1548" y="2078"/>
                  </a:lnTo>
                  <a:lnTo>
                    <a:pt x="1680" y="1859"/>
                  </a:lnTo>
                  <a:lnTo>
                    <a:pt x="1761" y="1673"/>
                  </a:lnTo>
                  <a:lnTo>
                    <a:pt x="1818" y="1478"/>
                  </a:lnTo>
                  <a:lnTo>
                    <a:pt x="1857" y="1289"/>
                  </a:lnTo>
                  <a:lnTo>
                    <a:pt x="1881" y="1001"/>
                  </a:lnTo>
                  <a:lnTo>
                    <a:pt x="1860" y="758"/>
                  </a:lnTo>
                  <a:lnTo>
                    <a:pt x="1830" y="618"/>
                  </a:lnTo>
                  <a:lnTo>
                    <a:pt x="1806" y="412"/>
                  </a:lnTo>
                  <a:lnTo>
                    <a:pt x="1774" y="196"/>
                  </a:lnTo>
                  <a:lnTo>
                    <a:pt x="1738" y="0"/>
                  </a:lnTo>
                  <a:lnTo>
                    <a:pt x="1878" y="16"/>
                  </a:lnTo>
                  <a:close/>
                </a:path>
              </a:pathLst>
            </a:custGeom>
            <a:solidFill>
              <a:srgbClr val="0000FF">
                <a:alpha val="59999"/>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lstStyle/>
            <a:p>
              <a:endParaRPr lang="ja-JP" altLang="en-US" dirty="0"/>
            </a:p>
          </p:txBody>
        </p:sp>
        <p:sp>
          <p:nvSpPr>
            <p:cNvPr id="308" name="Freeform 10"/>
            <p:cNvSpPr>
              <a:spLocks/>
            </p:cNvSpPr>
            <p:nvPr/>
          </p:nvSpPr>
          <p:spPr bwMode="auto">
            <a:xfrm>
              <a:off x="6664042" y="4942093"/>
              <a:ext cx="878620" cy="744353"/>
            </a:xfrm>
            <a:custGeom>
              <a:avLst/>
              <a:gdLst>
                <a:gd name="T0" fmla="*/ 2147483647 w 1070"/>
                <a:gd name="T1" fmla="*/ 2147483647 h 964"/>
                <a:gd name="T2" fmla="*/ 2147483647 w 1070"/>
                <a:gd name="T3" fmla="*/ 2147483647 h 964"/>
                <a:gd name="T4" fmla="*/ 2147483647 w 1070"/>
                <a:gd name="T5" fmla="*/ 2147483647 h 964"/>
                <a:gd name="T6" fmla="*/ 2147483647 w 1070"/>
                <a:gd name="T7" fmla="*/ 2147483647 h 964"/>
                <a:gd name="T8" fmla="*/ 2147483647 w 1070"/>
                <a:gd name="T9" fmla="*/ 2147483647 h 964"/>
                <a:gd name="T10" fmla="*/ 2147483647 w 1070"/>
                <a:gd name="T11" fmla="*/ 2147483647 h 964"/>
                <a:gd name="T12" fmla="*/ 2147483647 w 1070"/>
                <a:gd name="T13" fmla="*/ 2147483647 h 964"/>
                <a:gd name="T14" fmla="*/ 2147483647 w 1070"/>
                <a:gd name="T15" fmla="*/ 2147483647 h 964"/>
                <a:gd name="T16" fmla="*/ 2147483647 w 1070"/>
                <a:gd name="T17" fmla="*/ 2147483647 h 964"/>
                <a:gd name="T18" fmla="*/ 2147483647 w 1070"/>
                <a:gd name="T19" fmla="*/ 2147483647 h 964"/>
                <a:gd name="T20" fmla="*/ 2147483647 w 1070"/>
                <a:gd name="T21" fmla="*/ 2147483647 h 964"/>
                <a:gd name="T22" fmla="*/ 2147483647 w 1070"/>
                <a:gd name="T23" fmla="*/ 2147483647 h 964"/>
                <a:gd name="T24" fmla="*/ 2147483647 w 1070"/>
                <a:gd name="T25" fmla="*/ 2147483647 h 964"/>
                <a:gd name="T26" fmla="*/ 2147483647 w 1070"/>
                <a:gd name="T27" fmla="*/ 2147483647 h 964"/>
                <a:gd name="T28" fmla="*/ 2147483647 w 1070"/>
                <a:gd name="T29" fmla="*/ 2147483647 h 964"/>
                <a:gd name="T30" fmla="*/ 2147483647 w 1070"/>
                <a:gd name="T31" fmla="*/ 2147483647 h 964"/>
                <a:gd name="T32" fmla="*/ 2147483647 w 1070"/>
                <a:gd name="T33" fmla="*/ 0 h 964"/>
                <a:gd name="T34" fmla="*/ 2147483647 w 1070"/>
                <a:gd name="T35" fmla="*/ 2147483647 h 964"/>
                <a:gd name="T36" fmla="*/ 2147483647 w 1070"/>
                <a:gd name="T37" fmla="*/ 2147483647 h 964"/>
                <a:gd name="T38" fmla="*/ 2147483647 w 1070"/>
                <a:gd name="T39" fmla="*/ 2147483647 h 964"/>
                <a:gd name="T40" fmla="*/ 2147483647 w 1070"/>
                <a:gd name="T41" fmla="*/ 2147483647 h 964"/>
                <a:gd name="T42" fmla="*/ 2147483647 w 1070"/>
                <a:gd name="T43" fmla="*/ 2147483647 h 964"/>
                <a:gd name="T44" fmla="*/ 2147483647 w 1070"/>
                <a:gd name="T45" fmla="*/ 2147483647 h 964"/>
                <a:gd name="T46" fmla="*/ 2147483647 w 1070"/>
                <a:gd name="T47" fmla="*/ 2147483647 h 964"/>
                <a:gd name="T48" fmla="*/ 2147483647 w 1070"/>
                <a:gd name="T49" fmla="*/ 2147483647 h 964"/>
                <a:gd name="T50" fmla="*/ 2147483647 w 1070"/>
                <a:gd name="T51" fmla="*/ 2147483647 h 964"/>
                <a:gd name="T52" fmla="*/ 2147483647 w 1070"/>
                <a:gd name="T53" fmla="*/ 2147483647 h 964"/>
                <a:gd name="T54" fmla="*/ 2147483647 w 1070"/>
                <a:gd name="T55" fmla="*/ 2147483647 h 964"/>
                <a:gd name="T56" fmla="*/ 2147483647 w 1070"/>
                <a:gd name="T57" fmla="*/ 2147483647 h 964"/>
                <a:gd name="T58" fmla="*/ 2147483647 w 1070"/>
                <a:gd name="T59" fmla="*/ 2147483647 h 964"/>
                <a:gd name="T60" fmla="*/ 2147483647 w 1070"/>
                <a:gd name="T61" fmla="*/ 2147483647 h 964"/>
                <a:gd name="T62" fmla="*/ 2147483647 w 1070"/>
                <a:gd name="T63" fmla="*/ 2147483647 h 964"/>
                <a:gd name="T64" fmla="*/ 2147483647 w 1070"/>
                <a:gd name="T65" fmla="*/ 2147483647 h 964"/>
                <a:gd name="T66" fmla="*/ 2147483647 w 1070"/>
                <a:gd name="T67" fmla="*/ 2147483647 h 964"/>
                <a:gd name="T68" fmla="*/ 2147483647 w 1070"/>
                <a:gd name="T69" fmla="*/ 2147483647 h 964"/>
                <a:gd name="T70" fmla="*/ 0 w 1070"/>
                <a:gd name="T71" fmla="*/ 2147483647 h 964"/>
                <a:gd name="T72" fmla="*/ 2147483647 w 1070"/>
                <a:gd name="T73" fmla="*/ 2147483647 h 964"/>
                <a:gd name="T74" fmla="*/ 2147483647 w 1070"/>
                <a:gd name="T75" fmla="*/ 2147483647 h 9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456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913 h 10000"/>
                <a:gd name="connsiteX25" fmla="*/ 4617 w 10000"/>
                <a:gd name="connsiteY25" fmla="*/ 1037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265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913 h 10000"/>
                <a:gd name="connsiteX25" fmla="*/ 4617 w 10000"/>
                <a:gd name="connsiteY25" fmla="*/ 1037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265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722 h 10000"/>
                <a:gd name="connsiteX25" fmla="*/ 4617 w 10000"/>
                <a:gd name="connsiteY25" fmla="*/ 1037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265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722 h 10000"/>
                <a:gd name="connsiteX25" fmla="*/ 4660 w 10000"/>
                <a:gd name="connsiteY25" fmla="*/ 941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743 h 10187"/>
                <a:gd name="connsiteX1" fmla="*/ 206 w 10000"/>
                <a:gd name="connsiteY1" fmla="*/ 6079 h 10187"/>
                <a:gd name="connsiteX2" fmla="*/ 280 w 10000"/>
                <a:gd name="connsiteY2" fmla="*/ 5581 h 10187"/>
                <a:gd name="connsiteX3" fmla="*/ 430 w 10000"/>
                <a:gd name="connsiteY3" fmla="*/ 4876 h 10187"/>
                <a:gd name="connsiteX4" fmla="*/ 729 w 10000"/>
                <a:gd name="connsiteY4" fmla="*/ 4046 h 10187"/>
                <a:gd name="connsiteX5" fmla="*/ 991 w 10000"/>
                <a:gd name="connsiteY5" fmla="*/ 3382 h 10187"/>
                <a:gd name="connsiteX6" fmla="*/ 1327 w 10000"/>
                <a:gd name="connsiteY6" fmla="*/ 2884 h 10187"/>
                <a:gd name="connsiteX7" fmla="*/ 1888 w 10000"/>
                <a:gd name="connsiteY7" fmla="*/ 2428 h 10187"/>
                <a:gd name="connsiteX8" fmla="*/ 2374 w 10000"/>
                <a:gd name="connsiteY8" fmla="*/ 2013 h 10187"/>
                <a:gd name="connsiteX9" fmla="*/ 2748 w 10000"/>
                <a:gd name="connsiteY9" fmla="*/ 1722 h 10187"/>
                <a:gd name="connsiteX10" fmla="*/ 3271 w 10000"/>
                <a:gd name="connsiteY10" fmla="*/ 1349 h 10187"/>
                <a:gd name="connsiteX11" fmla="*/ 3682 w 10000"/>
                <a:gd name="connsiteY11" fmla="*/ 1017 h 10187"/>
                <a:gd name="connsiteX12" fmla="*/ 4093 w 10000"/>
                <a:gd name="connsiteY12" fmla="*/ 768 h 10187"/>
                <a:gd name="connsiteX13" fmla="*/ 4574 w 10000"/>
                <a:gd name="connsiteY13" fmla="*/ 625 h 10187"/>
                <a:gd name="connsiteX14" fmla="*/ 5140 w 10000"/>
                <a:gd name="connsiteY14" fmla="*/ 452 h 10187"/>
                <a:gd name="connsiteX15" fmla="*/ 5664 w 10000"/>
                <a:gd name="connsiteY15" fmla="*/ 394 h 10187"/>
                <a:gd name="connsiteX16" fmla="*/ 6523 w 10000"/>
                <a:gd name="connsiteY16" fmla="*/ 187 h 10187"/>
                <a:gd name="connsiteX17" fmla="*/ 7832 w 10000"/>
                <a:gd name="connsiteY17" fmla="*/ 0 h 10187"/>
                <a:gd name="connsiteX18" fmla="*/ 9327 w 10000"/>
                <a:gd name="connsiteY18" fmla="*/ 187 h 10187"/>
                <a:gd name="connsiteX19" fmla="*/ 10000 w 10000"/>
                <a:gd name="connsiteY19" fmla="*/ 643 h 10187"/>
                <a:gd name="connsiteX20" fmla="*/ 8206 w 10000"/>
                <a:gd name="connsiteY20" fmla="*/ 685 h 10187"/>
                <a:gd name="connsiteX21" fmla="*/ 7533 w 10000"/>
                <a:gd name="connsiteY21" fmla="*/ 685 h 10187"/>
                <a:gd name="connsiteX22" fmla="*/ 6636 w 10000"/>
                <a:gd name="connsiteY22" fmla="*/ 643 h 10187"/>
                <a:gd name="connsiteX23" fmla="*/ 5738 w 10000"/>
                <a:gd name="connsiteY23" fmla="*/ 851 h 10187"/>
                <a:gd name="connsiteX24" fmla="*/ 5178 w 10000"/>
                <a:gd name="connsiteY24" fmla="*/ 909 h 10187"/>
                <a:gd name="connsiteX25" fmla="*/ 4660 w 10000"/>
                <a:gd name="connsiteY25" fmla="*/ 1128 h 10187"/>
                <a:gd name="connsiteX26" fmla="*/ 4093 w 10000"/>
                <a:gd name="connsiteY26" fmla="*/ 1224 h 10187"/>
                <a:gd name="connsiteX27" fmla="*/ 3794 w 10000"/>
                <a:gd name="connsiteY27" fmla="*/ 1473 h 10187"/>
                <a:gd name="connsiteX28" fmla="*/ 3346 w 10000"/>
                <a:gd name="connsiteY28" fmla="*/ 1805 h 10187"/>
                <a:gd name="connsiteX29" fmla="*/ 2860 w 10000"/>
                <a:gd name="connsiteY29" fmla="*/ 2179 h 10187"/>
                <a:gd name="connsiteX30" fmla="*/ 2374 w 10000"/>
                <a:gd name="connsiteY30" fmla="*/ 2635 h 10187"/>
                <a:gd name="connsiteX31" fmla="*/ 2000 w 10000"/>
                <a:gd name="connsiteY31" fmla="*/ 2843 h 10187"/>
                <a:gd name="connsiteX32" fmla="*/ 1514 w 10000"/>
                <a:gd name="connsiteY32" fmla="*/ 3382 h 10187"/>
                <a:gd name="connsiteX33" fmla="*/ 1290 w 10000"/>
                <a:gd name="connsiteY33" fmla="*/ 3755 h 10187"/>
                <a:gd name="connsiteX34" fmla="*/ 1103 w 10000"/>
                <a:gd name="connsiteY34" fmla="*/ 4378 h 10187"/>
                <a:gd name="connsiteX35" fmla="*/ 879 w 10000"/>
                <a:gd name="connsiteY35" fmla="*/ 5042 h 10187"/>
                <a:gd name="connsiteX36" fmla="*/ 766 w 10000"/>
                <a:gd name="connsiteY36" fmla="*/ 5664 h 10187"/>
                <a:gd name="connsiteX37" fmla="*/ 579 w 10000"/>
                <a:gd name="connsiteY37" fmla="*/ 6162 h 10187"/>
                <a:gd name="connsiteX38" fmla="*/ 467 w 10000"/>
                <a:gd name="connsiteY38" fmla="*/ 6785 h 10187"/>
                <a:gd name="connsiteX39" fmla="*/ 374 w 10000"/>
                <a:gd name="connsiteY39" fmla="*/ 7521 h 10187"/>
                <a:gd name="connsiteX40" fmla="*/ 393 w 10000"/>
                <a:gd name="connsiteY40" fmla="*/ 10104 h 10187"/>
                <a:gd name="connsiteX41" fmla="*/ 0 w 10000"/>
                <a:gd name="connsiteY41" fmla="*/ 10187 h 10187"/>
                <a:gd name="connsiteX42" fmla="*/ 19 w 10000"/>
                <a:gd name="connsiteY42" fmla="*/ 7521 h 10187"/>
                <a:gd name="connsiteX43" fmla="*/ 56 w 10000"/>
                <a:gd name="connsiteY43" fmla="*/ 6743 h 10187"/>
                <a:gd name="connsiteX0" fmla="*/ 56 w 10000"/>
                <a:gd name="connsiteY0" fmla="*/ 6743 h 10187"/>
                <a:gd name="connsiteX1" fmla="*/ 206 w 10000"/>
                <a:gd name="connsiteY1" fmla="*/ 6079 h 10187"/>
                <a:gd name="connsiteX2" fmla="*/ 280 w 10000"/>
                <a:gd name="connsiteY2" fmla="*/ 5581 h 10187"/>
                <a:gd name="connsiteX3" fmla="*/ 430 w 10000"/>
                <a:gd name="connsiteY3" fmla="*/ 4876 h 10187"/>
                <a:gd name="connsiteX4" fmla="*/ 729 w 10000"/>
                <a:gd name="connsiteY4" fmla="*/ 4046 h 10187"/>
                <a:gd name="connsiteX5" fmla="*/ 991 w 10000"/>
                <a:gd name="connsiteY5" fmla="*/ 3382 h 10187"/>
                <a:gd name="connsiteX6" fmla="*/ 1327 w 10000"/>
                <a:gd name="connsiteY6" fmla="*/ 2884 h 10187"/>
                <a:gd name="connsiteX7" fmla="*/ 1888 w 10000"/>
                <a:gd name="connsiteY7" fmla="*/ 2428 h 10187"/>
                <a:gd name="connsiteX8" fmla="*/ 2374 w 10000"/>
                <a:gd name="connsiteY8" fmla="*/ 2013 h 10187"/>
                <a:gd name="connsiteX9" fmla="*/ 2748 w 10000"/>
                <a:gd name="connsiteY9" fmla="*/ 1722 h 10187"/>
                <a:gd name="connsiteX10" fmla="*/ 3271 w 10000"/>
                <a:gd name="connsiteY10" fmla="*/ 1349 h 10187"/>
                <a:gd name="connsiteX11" fmla="*/ 3682 w 10000"/>
                <a:gd name="connsiteY11" fmla="*/ 1017 h 10187"/>
                <a:gd name="connsiteX12" fmla="*/ 4093 w 10000"/>
                <a:gd name="connsiteY12" fmla="*/ 768 h 10187"/>
                <a:gd name="connsiteX13" fmla="*/ 4574 w 10000"/>
                <a:gd name="connsiteY13" fmla="*/ 625 h 10187"/>
                <a:gd name="connsiteX14" fmla="*/ 5140 w 10000"/>
                <a:gd name="connsiteY14" fmla="*/ 452 h 10187"/>
                <a:gd name="connsiteX15" fmla="*/ 5664 w 10000"/>
                <a:gd name="connsiteY15" fmla="*/ 394 h 10187"/>
                <a:gd name="connsiteX16" fmla="*/ 6523 w 10000"/>
                <a:gd name="connsiteY16" fmla="*/ 187 h 10187"/>
                <a:gd name="connsiteX17" fmla="*/ 7832 w 10000"/>
                <a:gd name="connsiteY17" fmla="*/ 0 h 10187"/>
                <a:gd name="connsiteX18" fmla="*/ 9327 w 10000"/>
                <a:gd name="connsiteY18" fmla="*/ 187 h 10187"/>
                <a:gd name="connsiteX19" fmla="*/ 10000 w 10000"/>
                <a:gd name="connsiteY19" fmla="*/ 643 h 10187"/>
                <a:gd name="connsiteX20" fmla="*/ 8206 w 10000"/>
                <a:gd name="connsiteY20" fmla="*/ 436 h 10187"/>
                <a:gd name="connsiteX21" fmla="*/ 7533 w 10000"/>
                <a:gd name="connsiteY21" fmla="*/ 685 h 10187"/>
                <a:gd name="connsiteX22" fmla="*/ 6636 w 10000"/>
                <a:gd name="connsiteY22" fmla="*/ 643 h 10187"/>
                <a:gd name="connsiteX23" fmla="*/ 5738 w 10000"/>
                <a:gd name="connsiteY23" fmla="*/ 851 h 10187"/>
                <a:gd name="connsiteX24" fmla="*/ 5178 w 10000"/>
                <a:gd name="connsiteY24" fmla="*/ 909 h 10187"/>
                <a:gd name="connsiteX25" fmla="*/ 4660 w 10000"/>
                <a:gd name="connsiteY25" fmla="*/ 1128 h 10187"/>
                <a:gd name="connsiteX26" fmla="*/ 4093 w 10000"/>
                <a:gd name="connsiteY26" fmla="*/ 1224 h 10187"/>
                <a:gd name="connsiteX27" fmla="*/ 3794 w 10000"/>
                <a:gd name="connsiteY27" fmla="*/ 1473 h 10187"/>
                <a:gd name="connsiteX28" fmla="*/ 3346 w 10000"/>
                <a:gd name="connsiteY28" fmla="*/ 1805 h 10187"/>
                <a:gd name="connsiteX29" fmla="*/ 2860 w 10000"/>
                <a:gd name="connsiteY29" fmla="*/ 2179 h 10187"/>
                <a:gd name="connsiteX30" fmla="*/ 2374 w 10000"/>
                <a:gd name="connsiteY30" fmla="*/ 2635 h 10187"/>
                <a:gd name="connsiteX31" fmla="*/ 2000 w 10000"/>
                <a:gd name="connsiteY31" fmla="*/ 2843 h 10187"/>
                <a:gd name="connsiteX32" fmla="*/ 1514 w 10000"/>
                <a:gd name="connsiteY32" fmla="*/ 3382 h 10187"/>
                <a:gd name="connsiteX33" fmla="*/ 1290 w 10000"/>
                <a:gd name="connsiteY33" fmla="*/ 3755 h 10187"/>
                <a:gd name="connsiteX34" fmla="*/ 1103 w 10000"/>
                <a:gd name="connsiteY34" fmla="*/ 4378 h 10187"/>
                <a:gd name="connsiteX35" fmla="*/ 879 w 10000"/>
                <a:gd name="connsiteY35" fmla="*/ 5042 h 10187"/>
                <a:gd name="connsiteX36" fmla="*/ 766 w 10000"/>
                <a:gd name="connsiteY36" fmla="*/ 5664 h 10187"/>
                <a:gd name="connsiteX37" fmla="*/ 579 w 10000"/>
                <a:gd name="connsiteY37" fmla="*/ 6162 h 10187"/>
                <a:gd name="connsiteX38" fmla="*/ 467 w 10000"/>
                <a:gd name="connsiteY38" fmla="*/ 6785 h 10187"/>
                <a:gd name="connsiteX39" fmla="*/ 374 w 10000"/>
                <a:gd name="connsiteY39" fmla="*/ 7521 h 10187"/>
                <a:gd name="connsiteX40" fmla="*/ 393 w 10000"/>
                <a:gd name="connsiteY40" fmla="*/ 10104 h 10187"/>
                <a:gd name="connsiteX41" fmla="*/ 0 w 10000"/>
                <a:gd name="connsiteY41" fmla="*/ 10187 h 10187"/>
                <a:gd name="connsiteX42" fmla="*/ 19 w 10000"/>
                <a:gd name="connsiteY42" fmla="*/ 7521 h 10187"/>
                <a:gd name="connsiteX43" fmla="*/ 56 w 10000"/>
                <a:gd name="connsiteY43" fmla="*/ 6743 h 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10187">
                  <a:moveTo>
                    <a:pt x="56" y="6743"/>
                  </a:moveTo>
                  <a:lnTo>
                    <a:pt x="206" y="6079"/>
                  </a:lnTo>
                  <a:cubicBezTo>
                    <a:pt x="231" y="5913"/>
                    <a:pt x="255" y="5747"/>
                    <a:pt x="280" y="5581"/>
                  </a:cubicBezTo>
                  <a:lnTo>
                    <a:pt x="430" y="4876"/>
                  </a:lnTo>
                  <a:lnTo>
                    <a:pt x="729" y="4046"/>
                  </a:lnTo>
                  <a:lnTo>
                    <a:pt x="991" y="3382"/>
                  </a:lnTo>
                  <a:lnTo>
                    <a:pt x="1327" y="2884"/>
                  </a:lnTo>
                  <a:lnTo>
                    <a:pt x="1888" y="2428"/>
                  </a:lnTo>
                  <a:lnTo>
                    <a:pt x="2374" y="2013"/>
                  </a:lnTo>
                  <a:lnTo>
                    <a:pt x="2748" y="1722"/>
                  </a:lnTo>
                  <a:lnTo>
                    <a:pt x="3271" y="1349"/>
                  </a:lnTo>
                  <a:lnTo>
                    <a:pt x="3682" y="1017"/>
                  </a:lnTo>
                  <a:lnTo>
                    <a:pt x="4093" y="768"/>
                  </a:lnTo>
                  <a:lnTo>
                    <a:pt x="4574" y="625"/>
                  </a:lnTo>
                  <a:lnTo>
                    <a:pt x="5140" y="452"/>
                  </a:lnTo>
                  <a:lnTo>
                    <a:pt x="5664" y="394"/>
                  </a:lnTo>
                  <a:lnTo>
                    <a:pt x="6523" y="187"/>
                  </a:lnTo>
                  <a:lnTo>
                    <a:pt x="7832" y="0"/>
                  </a:lnTo>
                  <a:lnTo>
                    <a:pt x="9327" y="187"/>
                  </a:lnTo>
                  <a:lnTo>
                    <a:pt x="10000" y="643"/>
                  </a:lnTo>
                  <a:lnTo>
                    <a:pt x="8206" y="436"/>
                  </a:lnTo>
                  <a:lnTo>
                    <a:pt x="7533" y="685"/>
                  </a:lnTo>
                  <a:lnTo>
                    <a:pt x="6636" y="643"/>
                  </a:lnTo>
                  <a:lnTo>
                    <a:pt x="5738" y="851"/>
                  </a:lnTo>
                  <a:lnTo>
                    <a:pt x="5178" y="909"/>
                  </a:lnTo>
                  <a:lnTo>
                    <a:pt x="4660" y="1128"/>
                  </a:lnTo>
                  <a:lnTo>
                    <a:pt x="4093" y="1224"/>
                  </a:lnTo>
                  <a:lnTo>
                    <a:pt x="3794" y="1473"/>
                  </a:lnTo>
                  <a:lnTo>
                    <a:pt x="3346" y="1805"/>
                  </a:lnTo>
                  <a:lnTo>
                    <a:pt x="2860" y="2179"/>
                  </a:lnTo>
                  <a:lnTo>
                    <a:pt x="2374" y="2635"/>
                  </a:lnTo>
                  <a:lnTo>
                    <a:pt x="2000" y="2843"/>
                  </a:lnTo>
                  <a:lnTo>
                    <a:pt x="1514" y="3382"/>
                  </a:lnTo>
                  <a:cubicBezTo>
                    <a:pt x="1439" y="3506"/>
                    <a:pt x="1365" y="3631"/>
                    <a:pt x="1290" y="3755"/>
                  </a:cubicBezTo>
                  <a:cubicBezTo>
                    <a:pt x="1228" y="3963"/>
                    <a:pt x="1165" y="4170"/>
                    <a:pt x="1103" y="4378"/>
                  </a:cubicBezTo>
                  <a:cubicBezTo>
                    <a:pt x="1028" y="4599"/>
                    <a:pt x="954" y="4821"/>
                    <a:pt x="879" y="5042"/>
                  </a:cubicBezTo>
                  <a:cubicBezTo>
                    <a:pt x="841" y="5249"/>
                    <a:pt x="804" y="5457"/>
                    <a:pt x="766" y="5664"/>
                  </a:cubicBezTo>
                  <a:cubicBezTo>
                    <a:pt x="704" y="5830"/>
                    <a:pt x="641" y="5996"/>
                    <a:pt x="579" y="6162"/>
                  </a:cubicBezTo>
                  <a:cubicBezTo>
                    <a:pt x="542" y="6370"/>
                    <a:pt x="504" y="6577"/>
                    <a:pt x="467" y="6785"/>
                  </a:cubicBezTo>
                  <a:cubicBezTo>
                    <a:pt x="436" y="7030"/>
                    <a:pt x="405" y="7276"/>
                    <a:pt x="374" y="7521"/>
                  </a:cubicBezTo>
                  <a:cubicBezTo>
                    <a:pt x="380" y="8382"/>
                    <a:pt x="387" y="9243"/>
                    <a:pt x="393" y="10104"/>
                  </a:cubicBezTo>
                  <a:lnTo>
                    <a:pt x="0" y="10187"/>
                  </a:lnTo>
                  <a:cubicBezTo>
                    <a:pt x="6" y="9298"/>
                    <a:pt x="13" y="8410"/>
                    <a:pt x="19" y="7521"/>
                  </a:cubicBezTo>
                  <a:cubicBezTo>
                    <a:pt x="31" y="7262"/>
                    <a:pt x="44" y="7002"/>
                    <a:pt x="56" y="6743"/>
                  </a:cubicBezTo>
                  <a:close/>
                </a:path>
              </a:pathLst>
            </a:custGeom>
            <a:solidFill>
              <a:srgbClr val="0000FF">
                <a:alpha val="59999"/>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lstStyle/>
            <a:p>
              <a:endParaRPr lang="ja-JP" altLang="en-US" dirty="0"/>
            </a:p>
          </p:txBody>
        </p:sp>
        <p:sp>
          <p:nvSpPr>
            <p:cNvPr id="309" name="Freeform 98"/>
            <p:cNvSpPr>
              <a:spLocks/>
            </p:cNvSpPr>
            <p:nvPr/>
          </p:nvSpPr>
          <p:spPr bwMode="auto">
            <a:xfrm>
              <a:off x="3520717" y="4627469"/>
              <a:ext cx="1231711" cy="1386338"/>
            </a:xfrm>
            <a:custGeom>
              <a:avLst/>
              <a:gdLst>
                <a:gd name="T0" fmla="*/ 2147483647 w 1500"/>
                <a:gd name="T1" fmla="*/ 0 h 1829"/>
                <a:gd name="T2" fmla="*/ 2147483647 w 1500"/>
                <a:gd name="T3" fmla="*/ 0 h 1829"/>
                <a:gd name="T4" fmla="*/ 2147483647 w 1500"/>
                <a:gd name="T5" fmla="*/ 2147483647 h 1829"/>
                <a:gd name="T6" fmla="*/ 2147483647 w 1500"/>
                <a:gd name="T7" fmla="*/ 2147483647 h 1829"/>
                <a:gd name="T8" fmla="*/ 0 w 1500"/>
                <a:gd name="T9" fmla="*/ 2147483647 h 1829"/>
                <a:gd name="T10" fmla="*/ 2147483647 w 1500"/>
                <a:gd name="T11" fmla="*/ 0 h 18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0" h="1829">
                  <a:moveTo>
                    <a:pt x="3" y="0"/>
                  </a:moveTo>
                  <a:lnTo>
                    <a:pt x="1499" y="0"/>
                  </a:lnTo>
                  <a:lnTo>
                    <a:pt x="1500" y="1800"/>
                  </a:lnTo>
                  <a:lnTo>
                    <a:pt x="6" y="1829"/>
                  </a:lnTo>
                  <a:lnTo>
                    <a:pt x="0" y="1829"/>
                  </a:lnTo>
                  <a:lnTo>
                    <a:pt x="3" y="8"/>
                  </a:lnTo>
                </a:path>
              </a:pathLst>
            </a:custGeom>
            <a:noFill/>
            <a:ln w="38100" cap="flat">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 name="Text Box 100"/>
            <p:cNvSpPr txBox="1">
              <a:spLocks noChangeArrowheads="1"/>
            </p:cNvSpPr>
            <p:nvPr/>
          </p:nvSpPr>
          <p:spPr bwMode="auto">
            <a:xfrm>
              <a:off x="3287688" y="4334915"/>
              <a:ext cx="1625858" cy="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 tIns="63984" rIns="2160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algn="ctr">
                <a:lnSpc>
                  <a:spcPct val="50000"/>
                </a:lnSpc>
                <a:spcBef>
                  <a:spcPct val="50000"/>
                </a:spcBef>
              </a:pPr>
              <a:r>
                <a:rPr lang="en-US" altLang="ja-JP" sz="1400" dirty="0">
                  <a:latin typeface="+mn-ea"/>
                  <a:ea typeface="+mn-ea"/>
                </a:rPr>
                <a:t>【</a:t>
              </a:r>
              <a:r>
                <a:rPr lang="ja-JP" altLang="en-US" sz="1400" dirty="0">
                  <a:latin typeface="+mn-ea"/>
                  <a:ea typeface="+mn-ea"/>
                </a:rPr>
                <a:t>タクシー</a:t>
              </a:r>
              <a:r>
                <a:rPr lang="en-US" altLang="ja-JP" sz="1400" dirty="0">
                  <a:latin typeface="+mn-ea"/>
                  <a:ea typeface="+mn-ea"/>
                </a:rPr>
                <a:t>】</a:t>
              </a:r>
              <a:endParaRPr lang="ja-JP" altLang="en-US" sz="1400" dirty="0">
                <a:latin typeface="+mn-ea"/>
                <a:ea typeface="+mn-ea"/>
              </a:endParaRPr>
            </a:p>
          </p:txBody>
        </p:sp>
        <p:sp>
          <p:nvSpPr>
            <p:cNvPr id="312" name="Text Box 24"/>
            <p:cNvSpPr txBox="1">
              <a:spLocks noChangeArrowheads="1"/>
            </p:cNvSpPr>
            <p:nvPr/>
          </p:nvSpPr>
          <p:spPr bwMode="auto">
            <a:xfrm>
              <a:off x="3604038" y="5234226"/>
              <a:ext cx="769441" cy="30777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000" dirty="0" smtClean="0">
                  <a:latin typeface="ＭＳ Ｐ明朝" pitchFamily="18" charset="-128"/>
                  <a:ea typeface="ＭＳ Ｐ明朝" pitchFamily="18" charset="-128"/>
                </a:rPr>
                <a:t>タクシー</a:t>
              </a:r>
              <a:endParaRPr lang="en-US" altLang="ja-JP" sz="1000" dirty="0" smtClean="0">
                <a:latin typeface="ＭＳ Ｐ明朝" pitchFamily="18" charset="-128"/>
                <a:ea typeface="ＭＳ Ｐ明朝" pitchFamily="18" charset="-128"/>
              </a:endParaRPr>
            </a:p>
            <a:p>
              <a:pPr algn="ctr"/>
              <a:r>
                <a:rPr lang="ja-JP" altLang="en-US" sz="1000" dirty="0" smtClean="0">
                  <a:latin typeface="+mj-ea"/>
                  <a:ea typeface="+mj-ea"/>
                </a:rPr>
                <a:t>（</a:t>
              </a:r>
              <a:r>
                <a:rPr lang="en-US" altLang="ja-JP" sz="1000" dirty="0" smtClean="0">
                  <a:latin typeface="+mj-ea"/>
                  <a:ea typeface="+mj-ea"/>
                </a:rPr>
                <a:t>2015</a:t>
              </a:r>
              <a:r>
                <a:rPr lang="ja-JP" altLang="en-US" sz="1000" dirty="0" smtClean="0">
                  <a:latin typeface="+mj-ea"/>
                  <a:ea typeface="+mj-ea"/>
                </a:rPr>
                <a:t>年整備）</a:t>
              </a:r>
              <a:endParaRPr lang="ja-JP" altLang="en-US" sz="1000" dirty="0">
                <a:latin typeface="+mj-ea"/>
                <a:ea typeface="+mj-ea"/>
              </a:endParaRPr>
            </a:p>
          </p:txBody>
        </p:sp>
        <p:sp>
          <p:nvSpPr>
            <p:cNvPr id="313" name="Text Box 24"/>
            <p:cNvSpPr txBox="1">
              <a:spLocks noChangeArrowheads="1"/>
            </p:cNvSpPr>
            <p:nvPr/>
          </p:nvSpPr>
          <p:spPr bwMode="auto">
            <a:xfrm>
              <a:off x="6816081" y="5125895"/>
              <a:ext cx="792088" cy="46166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000" dirty="0">
                  <a:latin typeface="ＭＳ Ｐ明朝" pitchFamily="18" charset="-128"/>
                  <a:ea typeface="ＭＳ Ｐ明朝" pitchFamily="18" charset="-128"/>
                </a:rPr>
                <a:t>市バス</a:t>
              </a:r>
              <a:endParaRPr lang="en-US" altLang="ja-JP" sz="1000" dirty="0">
                <a:latin typeface="ＭＳ Ｐ明朝" pitchFamily="18" charset="-128"/>
                <a:ea typeface="ＭＳ Ｐ明朝" pitchFamily="18" charset="-128"/>
              </a:endParaRPr>
            </a:p>
            <a:p>
              <a:pPr algn="ctr"/>
              <a:r>
                <a:rPr lang="ja-JP" altLang="en-US" sz="1000" dirty="0" smtClean="0">
                  <a:latin typeface="ＭＳ Ｐ明朝" pitchFamily="18" charset="-128"/>
                  <a:ea typeface="ＭＳ Ｐ明朝" pitchFamily="18" charset="-128"/>
                </a:rPr>
                <a:t>ターミナル</a:t>
              </a:r>
              <a:endParaRPr lang="en-US" altLang="ja-JP" sz="1000" dirty="0" smtClean="0">
                <a:latin typeface="ＭＳ Ｐ明朝" pitchFamily="18" charset="-128"/>
                <a:ea typeface="ＭＳ Ｐ明朝" pitchFamily="18" charset="-128"/>
              </a:endParaRPr>
            </a:p>
            <a:p>
              <a:pPr algn="ctr"/>
              <a:r>
                <a:rPr lang="ja-JP" altLang="en-US" sz="1000" dirty="0" smtClean="0">
                  <a:latin typeface="+mj-ea"/>
                  <a:ea typeface="+mj-ea"/>
                </a:rPr>
                <a:t>（</a:t>
              </a:r>
              <a:r>
                <a:rPr lang="en-US" altLang="ja-JP" sz="1000" dirty="0" smtClean="0">
                  <a:latin typeface="+mj-ea"/>
                  <a:ea typeface="+mj-ea"/>
                </a:rPr>
                <a:t>2016</a:t>
              </a:r>
              <a:r>
                <a:rPr lang="ja-JP" altLang="en-US" sz="1000" dirty="0" smtClean="0">
                  <a:latin typeface="+mj-ea"/>
                  <a:ea typeface="+mj-ea"/>
                </a:rPr>
                <a:t>年整備）</a:t>
              </a:r>
              <a:endParaRPr lang="ja-JP" altLang="en-US" sz="1000" dirty="0">
                <a:latin typeface="+mj-ea"/>
                <a:ea typeface="+mj-ea"/>
              </a:endParaRPr>
            </a:p>
          </p:txBody>
        </p:sp>
        <p:sp>
          <p:nvSpPr>
            <p:cNvPr id="314" name="Freeform 105"/>
            <p:cNvSpPr>
              <a:spLocks/>
            </p:cNvSpPr>
            <p:nvPr/>
          </p:nvSpPr>
          <p:spPr bwMode="auto">
            <a:xfrm>
              <a:off x="6558123" y="4627554"/>
              <a:ext cx="1537175" cy="1352229"/>
            </a:xfrm>
            <a:custGeom>
              <a:avLst/>
              <a:gdLst>
                <a:gd name="T0" fmla="*/ 2147483647 w 1872"/>
                <a:gd name="T1" fmla="*/ 0 h 1784"/>
                <a:gd name="T2" fmla="*/ 2147483647 w 1872"/>
                <a:gd name="T3" fmla="*/ 0 h 1784"/>
                <a:gd name="T4" fmla="*/ 2147483647 w 1872"/>
                <a:gd name="T5" fmla="*/ 2147483647 h 1784"/>
                <a:gd name="T6" fmla="*/ 2147483647 w 1872"/>
                <a:gd name="T7" fmla="*/ 2147483647 h 1784"/>
                <a:gd name="T8" fmla="*/ 0 w 1872"/>
                <a:gd name="T9" fmla="*/ 2147483647 h 1784"/>
                <a:gd name="T10" fmla="*/ 2147483647 w 1872"/>
                <a:gd name="T11" fmla="*/ 0 h 17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2" h="1784">
                  <a:moveTo>
                    <a:pt x="0" y="8"/>
                  </a:moveTo>
                  <a:lnTo>
                    <a:pt x="1872" y="8"/>
                  </a:lnTo>
                  <a:lnTo>
                    <a:pt x="1556" y="1759"/>
                  </a:lnTo>
                  <a:lnTo>
                    <a:pt x="14" y="1784"/>
                  </a:lnTo>
                  <a:lnTo>
                    <a:pt x="8" y="1784"/>
                  </a:lnTo>
                  <a:lnTo>
                    <a:pt x="8" y="0"/>
                  </a:lnTo>
                </a:path>
              </a:pathLst>
            </a:custGeom>
            <a:noFill/>
            <a:ln w="38100" cap="flat">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 name="Text Box 112"/>
            <p:cNvSpPr txBox="1">
              <a:spLocks noChangeArrowheads="1"/>
            </p:cNvSpPr>
            <p:nvPr/>
          </p:nvSpPr>
          <p:spPr bwMode="auto">
            <a:xfrm>
              <a:off x="6240020" y="4334915"/>
              <a:ext cx="2201644" cy="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970" tIns="63984" rIns="12797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algn="ctr">
                <a:lnSpc>
                  <a:spcPct val="50000"/>
                </a:lnSpc>
                <a:spcBef>
                  <a:spcPct val="50000"/>
                </a:spcBef>
              </a:pPr>
              <a:r>
                <a:rPr lang="en-US" altLang="ja-JP" sz="1400" dirty="0">
                  <a:latin typeface="ＭＳ Ｐゴシック" pitchFamily="50" charset="-128"/>
                </a:rPr>
                <a:t>【</a:t>
              </a:r>
              <a:r>
                <a:rPr lang="ja-JP" altLang="en-US" sz="1400" dirty="0">
                  <a:latin typeface="ＭＳ Ｐゴシック" pitchFamily="50" charset="-128"/>
                </a:rPr>
                <a:t>市バスターミナル</a:t>
              </a:r>
              <a:r>
                <a:rPr lang="en-US" altLang="ja-JP" sz="1400" dirty="0">
                  <a:latin typeface="ＭＳ Ｐゴシック" pitchFamily="50" charset="-128"/>
                </a:rPr>
                <a:t>】</a:t>
              </a:r>
              <a:endParaRPr lang="ja-JP" altLang="en-US" sz="1400" dirty="0">
                <a:latin typeface="ＭＳ Ｐゴシック" pitchFamily="50" charset="-128"/>
              </a:endParaRPr>
            </a:p>
          </p:txBody>
        </p:sp>
        <p:sp>
          <p:nvSpPr>
            <p:cNvPr id="317" name="Text Box 24"/>
            <p:cNvSpPr txBox="1">
              <a:spLocks noChangeArrowheads="1"/>
            </p:cNvSpPr>
            <p:nvPr/>
          </p:nvSpPr>
          <p:spPr bwMode="auto">
            <a:xfrm>
              <a:off x="6595074" y="5661433"/>
              <a:ext cx="211855" cy="375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970" tIns="63984" rIns="127970" bIns="63984">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800" dirty="0">
                  <a:latin typeface="ＭＳ Ｐゴシック" pitchFamily="50" charset="-128"/>
                </a:rPr>
                <a:t>EV</a:t>
              </a:r>
            </a:p>
          </p:txBody>
        </p:sp>
        <p:sp>
          <p:nvSpPr>
            <p:cNvPr id="318" name="Text Box 24"/>
            <p:cNvSpPr txBox="1">
              <a:spLocks noChangeArrowheads="1"/>
            </p:cNvSpPr>
            <p:nvPr/>
          </p:nvSpPr>
          <p:spPr bwMode="auto">
            <a:xfrm>
              <a:off x="7464154" y="5847168"/>
              <a:ext cx="211855" cy="375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970" tIns="63984" rIns="127970" bIns="63984">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800" dirty="0">
                  <a:latin typeface="ＭＳ Ｐゴシック" pitchFamily="50" charset="-128"/>
                </a:rPr>
                <a:t>EV</a:t>
              </a:r>
            </a:p>
          </p:txBody>
        </p:sp>
        <p:sp>
          <p:nvSpPr>
            <p:cNvPr id="319" name="Rectangle 10"/>
            <p:cNvSpPr>
              <a:spLocks noChangeArrowheads="1"/>
            </p:cNvSpPr>
            <p:nvPr/>
          </p:nvSpPr>
          <p:spPr bwMode="auto">
            <a:xfrm rot="678284">
              <a:off x="7955289" y="5296006"/>
              <a:ext cx="48447"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endParaRPr lang="ja-JP" altLang="ja-JP" dirty="0"/>
            </a:p>
          </p:txBody>
        </p:sp>
        <p:sp>
          <p:nvSpPr>
            <p:cNvPr id="320" name="Freeform 55"/>
            <p:cNvSpPr>
              <a:spLocks/>
            </p:cNvSpPr>
            <p:nvPr/>
          </p:nvSpPr>
          <p:spPr bwMode="auto">
            <a:xfrm>
              <a:off x="4065133" y="5844105"/>
              <a:ext cx="58301" cy="226635"/>
            </a:xfrm>
            <a:custGeom>
              <a:avLst/>
              <a:gdLst>
                <a:gd name="T0" fmla="*/ 0 w 71"/>
                <a:gd name="T1" fmla="*/ 474662 h 299"/>
                <a:gd name="T2" fmla="*/ 47625 w 71"/>
                <a:gd name="T3" fmla="*/ 431800 h 299"/>
                <a:gd name="T4" fmla="*/ 76200 w 71"/>
                <a:gd name="T5" fmla="*/ 384175 h 299"/>
                <a:gd name="T6" fmla="*/ 90488 w 71"/>
                <a:gd name="T7" fmla="*/ 336550 h 299"/>
                <a:gd name="T8" fmla="*/ 103188 w 71"/>
                <a:gd name="T9" fmla="*/ 292100 h 299"/>
                <a:gd name="T10" fmla="*/ 112713 w 71"/>
                <a:gd name="T11" fmla="*/ 187325 h 299"/>
                <a:gd name="T12" fmla="*/ 103188 w 7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299">
                  <a:moveTo>
                    <a:pt x="0" y="299"/>
                  </a:moveTo>
                  <a:lnTo>
                    <a:pt x="30" y="272"/>
                  </a:lnTo>
                  <a:lnTo>
                    <a:pt x="48" y="242"/>
                  </a:lnTo>
                  <a:lnTo>
                    <a:pt x="57" y="212"/>
                  </a:lnTo>
                  <a:lnTo>
                    <a:pt x="65" y="184"/>
                  </a:lnTo>
                  <a:lnTo>
                    <a:pt x="71" y="118"/>
                  </a:lnTo>
                  <a:lnTo>
                    <a:pt x="65" y="0"/>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 name="Freeform 56"/>
            <p:cNvSpPr>
              <a:spLocks/>
            </p:cNvSpPr>
            <p:nvPr/>
          </p:nvSpPr>
          <p:spPr bwMode="auto">
            <a:xfrm>
              <a:off x="3533080" y="5066337"/>
              <a:ext cx="179009" cy="1516"/>
            </a:xfrm>
            <a:custGeom>
              <a:avLst/>
              <a:gdLst>
                <a:gd name="T0" fmla="*/ 346075 w 218"/>
                <a:gd name="T1" fmla="*/ 0 h 2"/>
                <a:gd name="T2" fmla="*/ 0 w 218"/>
                <a:gd name="T3" fmla="*/ 3175 h 2"/>
                <a:gd name="T4" fmla="*/ 0 60000 65536"/>
                <a:gd name="T5" fmla="*/ 0 60000 65536"/>
              </a:gdLst>
              <a:ahLst/>
              <a:cxnLst>
                <a:cxn ang="T4">
                  <a:pos x="T0" y="T1"/>
                </a:cxn>
                <a:cxn ang="T5">
                  <a:pos x="T2" y="T3"/>
                </a:cxn>
              </a:cxnLst>
              <a:rect l="0" t="0" r="r" b="b"/>
              <a:pathLst>
                <a:path w="218" h="2">
                  <a:moveTo>
                    <a:pt x="218" y="0"/>
                  </a:moveTo>
                  <a:lnTo>
                    <a:pt x="0" y="2"/>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 name="Freeform 57"/>
            <p:cNvSpPr>
              <a:spLocks/>
            </p:cNvSpPr>
            <p:nvPr/>
          </p:nvSpPr>
          <p:spPr bwMode="auto">
            <a:xfrm>
              <a:off x="6669014" y="5856905"/>
              <a:ext cx="108391" cy="191010"/>
            </a:xfrm>
            <a:custGeom>
              <a:avLst/>
              <a:gdLst>
                <a:gd name="T0" fmla="*/ 0 w 132"/>
                <a:gd name="T1" fmla="*/ 400050 h 252"/>
                <a:gd name="T2" fmla="*/ 85725 w 132"/>
                <a:gd name="T3" fmla="*/ 361950 h 252"/>
                <a:gd name="T4" fmla="*/ 138113 w 132"/>
                <a:gd name="T5" fmla="*/ 295275 h 252"/>
                <a:gd name="T6" fmla="*/ 180975 w 132"/>
                <a:gd name="T7" fmla="*/ 228600 h 252"/>
                <a:gd name="T8" fmla="*/ 195263 w 132"/>
                <a:gd name="T9" fmla="*/ 176213 h 252"/>
                <a:gd name="T10" fmla="*/ 200025 w 132"/>
                <a:gd name="T11" fmla="*/ 128588 h 252"/>
                <a:gd name="T12" fmla="*/ 209550 w 132"/>
                <a:gd name="T13" fmla="*/ 0 h 2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252">
                  <a:moveTo>
                    <a:pt x="0" y="252"/>
                  </a:moveTo>
                  <a:lnTo>
                    <a:pt x="54" y="228"/>
                  </a:lnTo>
                  <a:lnTo>
                    <a:pt x="87" y="186"/>
                  </a:lnTo>
                  <a:lnTo>
                    <a:pt x="114" y="144"/>
                  </a:lnTo>
                  <a:lnTo>
                    <a:pt x="123" y="111"/>
                  </a:lnTo>
                  <a:lnTo>
                    <a:pt x="126" y="81"/>
                  </a:lnTo>
                  <a:lnTo>
                    <a:pt x="132" y="0"/>
                  </a:lnTo>
                </a:path>
              </a:pathLst>
            </a:custGeom>
            <a:noFill/>
            <a:ln w="15875" cap="flat">
              <a:solidFill>
                <a:srgbClr val="00CC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 name="Freeform 58"/>
            <p:cNvSpPr>
              <a:spLocks/>
            </p:cNvSpPr>
            <p:nvPr/>
          </p:nvSpPr>
          <p:spPr bwMode="auto">
            <a:xfrm>
              <a:off x="7548409" y="5052020"/>
              <a:ext cx="367050" cy="52301"/>
            </a:xfrm>
            <a:custGeom>
              <a:avLst/>
              <a:gdLst>
                <a:gd name="T0" fmla="*/ 0 w 447"/>
                <a:gd name="T1" fmla="*/ 0 h 69"/>
                <a:gd name="T2" fmla="*/ 80963 w 447"/>
                <a:gd name="T3" fmla="*/ 0 h 69"/>
                <a:gd name="T4" fmla="*/ 180975 w 447"/>
                <a:gd name="T5" fmla="*/ 9525 h 69"/>
                <a:gd name="T6" fmla="*/ 519113 w 447"/>
                <a:gd name="T7" fmla="*/ 66675 h 69"/>
                <a:gd name="T8" fmla="*/ 600075 w 447"/>
                <a:gd name="T9" fmla="*/ 90488 h 69"/>
                <a:gd name="T10" fmla="*/ 709613 w 447"/>
                <a:gd name="T11" fmla="*/ 109538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7" h="69">
                  <a:moveTo>
                    <a:pt x="0" y="0"/>
                  </a:moveTo>
                  <a:lnTo>
                    <a:pt x="51" y="0"/>
                  </a:lnTo>
                  <a:lnTo>
                    <a:pt x="114" y="6"/>
                  </a:lnTo>
                  <a:lnTo>
                    <a:pt x="327" y="42"/>
                  </a:lnTo>
                  <a:lnTo>
                    <a:pt x="378" y="57"/>
                  </a:lnTo>
                  <a:lnTo>
                    <a:pt x="447" y="69"/>
                  </a:lnTo>
                </a:path>
              </a:pathLst>
            </a:custGeom>
            <a:noFill/>
            <a:ln w="15875" cap="flat">
              <a:solidFill>
                <a:srgbClr val="00CC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 name="Freeform 59"/>
            <p:cNvSpPr>
              <a:spLocks/>
            </p:cNvSpPr>
            <p:nvPr/>
          </p:nvSpPr>
          <p:spPr bwMode="auto">
            <a:xfrm>
              <a:off x="6841454" y="5868360"/>
              <a:ext cx="98537" cy="202379"/>
            </a:xfrm>
            <a:custGeom>
              <a:avLst/>
              <a:gdLst>
                <a:gd name="T0" fmla="*/ 4763 w 120"/>
                <a:gd name="T1" fmla="*/ 0 h 267"/>
                <a:gd name="T2" fmla="*/ 0 w 120"/>
                <a:gd name="T3" fmla="*/ 100012 h 267"/>
                <a:gd name="T4" fmla="*/ 0 w 120"/>
                <a:gd name="T5" fmla="*/ 185737 h 267"/>
                <a:gd name="T6" fmla="*/ 14288 w 120"/>
                <a:gd name="T7" fmla="*/ 266700 h 267"/>
                <a:gd name="T8" fmla="*/ 42863 w 120"/>
                <a:gd name="T9" fmla="*/ 309562 h 267"/>
                <a:gd name="T10" fmla="*/ 95250 w 120"/>
                <a:gd name="T11" fmla="*/ 361950 h 267"/>
                <a:gd name="T12" fmla="*/ 190500 w 120"/>
                <a:gd name="T13" fmla="*/ 423862 h 2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67">
                  <a:moveTo>
                    <a:pt x="3" y="0"/>
                  </a:moveTo>
                  <a:lnTo>
                    <a:pt x="0" y="63"/>
                  </a:lnTo>
                  <a:lnTo>
                    <a:pt x="0" y="117"/>
                  </a:lnTo>
                  <a:lnTo>
                    <a:pt x="9" y="168"/>
                  </a:lnTo>
                  <a:lnTo>
                    <a:pt x="27" y="195"/>
                  </a:lnTo>
                  <a:lnTo>
                    <a:pt x="60" y="228"/>
                  </a:lnTo>
                  <a:lnTo>
                    <a:pt x="120" y="267"/>
                  </a:lnTo>
                </a:path>
              </a:pathLst>
            </a:custGeom>
            <a:noFill/>
            <a:ln w="15875" cap="flat">
              <a:solidFill>
                <a:srgbClr val="00CC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5" name="Freeform 15"/>
            <p:cNvSpPr>
              <a:spLocks/>
            </p:cNvSpPr>
            <p:nvPr/>
          </p:nvSpPr>
          <p:spPr bwMode="auto">
            <a:xfrm>
              <a:off x="7582079" y="4782939"/>
              <a:ext cx="282472" cy="457817"/>
            </a:xfrm>
            <a:custGeom>
              <a:avLst/>
              <a:gdLst>
                <a:gd name="T0" fmla="*/ 2147483647 w 344"/>
                <a:gd name="T1" fmla="*/ 0 h 604"/>
                <a:gd name="T2" fmla="*/ 2147483647 w 344"/>
                <a:gd name="T3" fmla="*/ 2147483647 h 604"/>
                <a:gd name="T4" fmla="*/ 0 w 344"/>
                <a:gd name="T5" fmla="*/ 2147483647 h 604"/>
                <a:gd name="T6" fmla="*/ 2147483647 w 344"/>
                <a:gd name="T7" fmla="*/ 2147483647 h 604"/>
                <a:gd name="T8" fmla="*/ 2147483647 w 344"/>
                <a:gd name="T9" fmla="*/ 2147483647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 h="604">
                  <a:moveTo>
                    <a:pt x="196" y="6"/>
                  </a:moveTo>
                  <a:lnTo>
                    <a:pt x="70" y="270"/>
                  </a:lnTo>
                  <a:lnTo>
                    <a:pt x="0" y="292"/>
                  </a:lnTo>
                  <a:lnTo>
                    <a:pt x="40" y="480"/>
                  </a:lnTo>
                  <a:lnTo>
                    <a:pt x="88" y="488"/>
                  </a:lnTo>
                  <a:lnTo>
                    <a:pt x="104" y="544"/>
                  </a:lnTo>
                  <a:lnTo>
                    <a:pt x="344" y="604"/>
                  </a:lnTo>
                  <a:lnTo>
                    <a:pt x="296" y="328"/>
                  </a:lnTo>
                  <a:lnTo>
                    <a:pt x="304" y="0"/>
                  </a:lnTo>
                  <a:lnTo>
                    <a:pt x="200" y="0"/>
                  </a:lnTo>
                </a:path>
              </a:pathLst>
            </a:custGeom>
            <a:solidFill>
              <a:srgbClr val="00B050">
                <a:alpha val="30196"/>
              </a:srgbClr>
            </a:solidFill>
            <a:ln w="12700" cap="flat" cmpd="sng">
              <a:solidFill>
                <a:schemeClr val="tx1"/>
              </a:solidFill>
              <a:prstDash val="solid"/>
              <a:round/>
              <a:headEnd/>
              <a:tailEnd/>
            </a:ln>
            <a:effectLst/>
          </p:spPr>
          <p:txBody>
            <a:bodyPr lIns="65306" tIns="32653" rIns="65306" bIns="32653"/>
            <a:lstStyle/>
            <a:p>
              <a:endParaRPr lang="ja-JP" altLang="en-US" dirty="0"/>
            </a:p>
          </p:txBody>
        </p:sp>
        <p:sp>
          <p:nvSpPr>
            <p:cNvPr id="326" name="Text Box 24"/>
            <p:cNvSpPr txBox="1">
              <a:spLocks noChangeArrowheads="1"/>
            </p:cNvSpPr>
            <p:nvPr/>
          </p:nvSpPr>
          <p:spPr bwMode="auto">
            <a:xfrm>
              <a:off x="3592123" y="5147549"/>
              <a:ext cx="43685" cy="219745"/>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600" tIns="28800" rIns="21600" bIns="2880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en-US" sz="1050" dirty="0">
                <a:latin typeface="ＭＳ Ｐゴシック" pitchFamily="50" charset="-128"/>
              </a:endParaRPr>
            </a:p>
          </p:txBody>
        </p:sp>
        <p:cxnSp>
          <p:nvCxnSpPr>
            <p:cNvPr id="332" name="直線コネクタ 331"/>
            <p:cNvCxnSpPr>
              <a:endCxn id="326" idx="1"/>
            </p:cNvCxnSpPr>
            <p:nvPr/>
          </p:nvCxnSpPr>
          <p:spPr>
            <a:xfrm flipH="1">
              <a:off x="3592123" y="5164925"/>
              <a:ext cx="21929" cy="9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 Box 13"/>
            <p:cNvSpPr txBox="1">
              <a:spLocks noChangeArrowheads="1"/>
            </p:cNvSpPr>
            <p:nvPr/>
          </p:nvSpPr>
          <p:spPr bwMode="auto">
            <a:xfrm>
              <a:off x="5303912" y="5415122"/>
              <a:ext cx="1212272"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4D4D4D"/>
                  </a:solidFill>
                  <a:latin typeface="ＭＳ Ｐゴシック" pitchFamily="50" charset="-128"/>
                </a:rPr>
                <a:t>大丸百貨店</a:t>
              </a:r>
            </a:p>
          </p:txBody>
        </p:sp>
        <p:sp>
          <p:nvSpPr>
            <p:cNvPr id="338" name="Text Box 13"/>
            <p:cNvSpPr txBox="1">
              <a:spLocks noChangeArrowheads="1"/>
            </p:cNvSpPr>
            <p:nvPr/>
          </p:nvSpPr>
          <p:spPr bwMode="auto">
            <a:xfrm>
              <a:off x="5375920" y="4407010"/>
              <a:ext cx="792088"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4D4D4D"/>
                  </a:solidFill>
                  <a:latin typeface="ＭＳ Ｐゴシック" pitchFamily="50" charset="-128"/>
                </a:rPr>
                <a:t>ＪＲ大阪駅</a:t>
              </a:r>
            </a:p>
          </p:txBody>
        </p:sp>
        <p:sp>
          <p:nvSpPr>
            <p:cNvPr id="339" name="Text Box 13"/>
            <p:cNvSpPr txBox="1">
              <a:spLocks noChangeArrowheads="1"/>
            </p:cNvSpPr>
            <p:nvPr/>
          </p:nvSpPr>
          <p:spPr bwMode="auto">
            <a:xfrm>
              <a:off x="5375920" y="6207210"/>
              <a:ext cx="936104"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a:solidFill>
                    <a:srgbClr val="4D4D4D"/>
                  </a:solidFill>
                  <a:latin typeface="ＭＳ Ｐ明朝" pitchFamily="18" charset="-128"/>
                  <a:ea typeface="ＭＳ Ｐ明朝" pitchFamily="18" charset="-128"/>
                </a:rPr>
                <a:t>大阪駅前線</a:t>
              </a:r>
            </a:p>
          </p:txBody>
        </p:sp>
        <p:sp>
          <p:nvSpPr>
            <p:cNvPr id="340" name="テキスト ボックス 339"/>
            <p:cNvSpPr txBox="1"/>
            <p:nvPr/>
          </p:nvSpPr>
          <p:spPr>
            <a:xfrm>
              <a:off x="5819644" y="6129612"/>
              <a:ext cx="1674096" cy="149100"/>
            </a:xfrm>
            <a:prstGeom prst="rect">
              <a:avLst/>
            </a:prstGeom>
            <a:solidFill>
              <a:schemeClr val="bg1"/>
            </a:solidFill>
          </p:spPr>
          <p:txBody>
            <a:bodyPr wrap="square" lIns="0" tIns="0" rIns="0" bIns="0" rtlCol="0">
              <a:noAutofit/>
            </a:bodyPr>
            <a:lstStyle/>
            <a:p>
              <a:pPr algn="ctr"/>
              <a:r>
                <a:rPr lang="ja-JP" altLang="en-US" sz="1000" b="1" dirty="0" smtClean="0">
                  <a:solidFill>
                    <a:srgbClr val="7030A0"/>
                  </a:solidFill>
                  <a:latin typeface="ＭＳ Ｐ明朝" pitchFamily="18" charset="-128"/>
                  <a:ea typeface="ＭＳ Ｐ明朝" pitchFamily="18" charset="-128"/>
                </a:rPr>
                <a:t>危険な道路上</a:t>
              </a:r>
              <a:r>
                <a:rPr lang="ja-JP" altLang="en-US" sz="1000" b="1" dirty="0">
                  <a:solidFill>
                    <a:srgbClr val="7030A0"/>
                  </a:solidFill>
                  <a:latin typeface="ＭＳ Ｐ明朝" pitchFamily="18" charset="-128"/>
                  <a:ea typeface="ＭＳ Ｐ明朝" pitchFamily="18" charset="-128"/>
                </a:rPr>
                <a:t>の</a:t>
              </a:r>
              <a:r>
                <a:rPr lang="ja-JP" altLang="en-US" sz="1000" b="1" dirty="0" smtClean="0">
                  <a:solidFill>
                    <a:srgbClr val="7030A0"/>
                  </a:solidFill>
                  <a:latin typeface="ＭＳ Ｐ明朝" pitchFamily="18" charset="-128"/>
                  <a:ea typeface="ＭＳ Ｐ明朝" pitchFamily="18" charset="-128"/>
                </a:rPr>
                <a:t>バス乗降解消</a:t>
              </a:r>
              <a:endParaRPr lang="en-US" altLang="ja-JP" sz="1000" b="1" dirty="0">
                <a:solidFill>
                  <a:srgbClr val="7030A0"/>
                </a:solidFill>
                <a:latin typeface="ＭＳ Ｐ明朝" pitchFamily="18" charset="-128"/>
                <a:ea typeface="ＭＳ Ｐ明朝" pitchFamily="18" charset="-128"/>
              </a:endParaRPr>
            </a:p>
          </p:txBody>
        </p:sp>
      </p:grpSp>
      <p:sp>
        <p:nvSpPr>
          <p:cNvPr id="341" name="角丸四角形 340"/>
          <p:cNvSpPr/>
          <p:nvPr/>
        </p:nvSpPr>
        <p:spPr>
          <a:xfrm>
            <a:off x="1211368" y="453622"/>
            <a:ext cx="9758021" cy="599114"/>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solidFill>
                <a:schemeClr val="tx1"/>
              </a:solidFill>
              <a:latin typeface="ＭＳ Ｐ明朝" pitchFamily="18" charset="-128"/>
              <a:ea typeface="ＭＳ Ｐ明朝" pitchFamily="18" charset="-128"/>
            </a:endParaRPr>
          </a:p>
          <a:p>
            <a:r>
              <a:rPr lang="ja-JP" altLang="en-US" sz="1600" dirty="0">
                <a:solidFill>
                  <a:schemeClr val="tx1"/>
                </a:solidFill>
                <a:latin typeface="ＭＳ Ｐ明朝" pitchFamily="18" charset="-128"/>
                <a:ea typeface="ＭＳ Ｐ明朝" pitchFamily="18" charset="-128"/>
              </a:rPr>
              <a:t>　・大阪駅の南側駅前広場の再編成により、利用者の安全性・利便性を向上させる。</a:t>
            </a:r>
          </a:p>
        </p:txBody>
      </p:sp>
      <p:sp>
        <p:nvSpPr>
          <p:cNvPr id="203" name="正方形/長方形 202"/>
          <p:cNvSpPr/>
          <p:nvPr/>
        </p:nvSpPr>
        <p:spPr>
          <a:xfrm>
            <a:off x="1271464" y="476672"/>
            <a:ext cx="1380506" cy="338554"/>
          </a:xfrm>
          <a:prstGeom prst="rect">
            <a:avLst/>
          </a:prstGeom>
        </p:spPr>
        <p:txBody>
          <a:bodyPr wrap="none">
            <a:spAutoFit/>
          </a:bodyPr>
          <a:lstStyle/>
          <a:p>
            <a:r>
              <a:rPr lang="ja-JP" altLang="en-US" sz="1600" dirty="0"/>
              <a:t>＜めざす姿＞</a:t>
            </a:r>
            <a:endParaRPr lang="en-US" altLang="ja-JP" sz="1600" dirty="0"/>
          </a:p>
        </p:txBody>
      </p:sp>
      <p:sp>
        <p:nvSpPr>
          <p:cNvPr id="204" name="スライド番号プレースホルダ 203"/>
          <p:cNvSpPr>
            <a:spLocks noGrp="1"/>
          </p:cNvSpPr>
          <p:nvPr>
            <p:ph type="sldNum" sz="quarter" idx="12"/>
          </p:nvPr>
        </p:nvSpPr>
        <p:spPr/>
        <p:txBody>
          <a:bodyPr/>
          <a:lstStyle/>
          <a:p>
            <a:fld id="{37EF5067-3AB7-4642-9103-42CBD40CC6D9}" type="slidenum">
              <a:rPr kumimoji="1" lang="ja-JP" altLang="en-US" smtClean="0"/>
              <a:pPr/>
              <a:t>13</a:t>
            </a:fld>
            <a:endParaRPr kumimoji="1" lang="ja-JP" altLang="en-US" dirty="0"/>
          </a:p>
        </p:txBody>
      </p:sp>
      <p:sp>
        <p:nvSpPr>
          <p:cNvPr id="19" name="正方形/長方形 18"/>
          <p:cNvSpPr/>
          <p:nvPr/>
        </p:nvSpPr>
        <p:spPr>
          <a:xfrm>
            <a:off x="1211368" y="1120948"/>
            <a:ext cx="9758021" cy="255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1222188" y="1116581"/>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取組前</a:t>
            </a:r>
            <a:endParaRPr lang="ja-JP" altLang="en-US" sz="1200" b="1" dirty="0"/>
          </a:p>
        </p:txBody>
      </p:sp>
      <p:sp>
        <p:nvSpPr>
          <p:cNvPr id="206" name="正方形/長方形 205"/>
          <p:cNvSpPr/>
          <p:nvPr/>
        </p:nvSpPr>
        <p:spPr>
          <a:xfrm>
            <a:off x="1178084" y="4283105"/>
            <a:ext cx="9758021" cy="255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p:cNvSpPr/>
          <p:nvPr/>
        </p:nvSpPr>
        <p:spPr>
          <a:xfrm>
            <a:off x="1188904" y="4278738"/>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これまで</a:t>
            </a:r>
            <a:r>
              <a:rPr lang="ja-JP" altLang="en-US" sz="1200" b="1" dirty="0"/>
              <a:t>の</a:t>
            </a:r>
            <a:r>
              <a:rPr lang="ja-JP" altLang="en-US" sz="1200" b="1" dirty="0" smtClean="0"/>
              <a:t>取組</a:t>
            </a:r>
            <a:endParaRPr lang="ja-JP" altLang="en-US" sz="1200" b="1" dirty="0"/>
          </a:p>
        </p:txBody>
      </p:sp>
      <p:pic>
        <p:nvPicPr>
          <p:cNvPr id="208" name="図 2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701" y="1758541"/>
            <a:ext cx="1874782" cy="1335210"/>
          </a:xfrm>
          <a:prstGeom prst="rect">
            <a:avLst/>
          </a:prstGeom>
        </p:spPr>
      </p:pic>
      <p:pic>
        <p:nvPicPr>
          <p:cNvPr id="209" name="図 2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2084" y="1738235"/>
            <a:ext cx="1880878" cy="1341307"/>
          </a:xfrm>
          <a:prstGeom prst="rect">
            <a:avLst/>
          </a:prstGeom>
        </p:spPr>
      </p:pic>
      <p:pic>
        <p:nvPicPr>
          <p:cNvPr id="186" name="図 185"/>
          <p:cNvPicPr>
            <a:picLocks noChangeAspect="1"/>
          </p:cNvPicPr>
          <p:nvPr/>
        </p:nvPicPr>
        <p:blipFill rotWithShape="1">
          <a:blip r:embed="rId7" cstate="print">
            <a:extLst>
              <a:ext uri="{28A0092B-C50C-407E-A947-70E740481C1C}">
                <a14:useLocalDpi xmlns:a14="http://schemas.microsoft.com/office/drawing/2010/main" val="0"/>
              </a:ext>
            </a:extLst>
          </a:blip>
          <a:srcRect t="-394"/>
          <a:stretch/>
        </p:blipFill>
        <p:spPr>
          <a:xfrm>
            <a:off x="7132580" y="4681647"/>
            <a:ext cx="1827969" cy="1356359"/>
          </a:xfrm>
          <a:prstGeom prst="rect">
            <a:avLst/>
          </a:prstGeom>
        </p:spPr>
      </p:pic>
      <p:pic>
        <p:nvPicPr>
          <p:cNvPr id="1026" name="Picture 2" descr="df16a252-49fd-4a90-84c6-03bb18843c8d@jpnprd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0232" y="4683744"/>
            <a:ext cx="178816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657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28335"/>
            <a:ext cx="9804400" cy="64080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２．中之島</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71464" y="431322"/>
            <a:ext cx="9649072" cy="6186309"/>
          </a:xfrm>
          <a:prstGeom prst="rect">
            <a:avLst/>
          </a:prstGeom>
          <a:noFill/>
          <a:ln>
            <a:noFill/>
            <a:prstDash val="sysDash"/>
          </a:ln>
        </p:spPr>
        <p:txBody>
          <a:bodyPr wrap="square" rtlCol="0">
            <a:spAutoFit/>
          </a:bodyPr>
          <a:lstStyle/>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sp>
        <p:nvSpPr>
          <p:cNvPr id="2050" name="Rectangle 2"/>
          <p:cNvSpPr>
            <a:spLocks noChangeArrowheads="1"/>
          </p:cNvSpPr>
          <p:nvPr/>
        </p:nvSpPr>
        <p:spPr bwMode="auto">
          <a:xfrm>
            <a:off x="1271464" y="442190"/>
            <a:ext cx="9828000" cy="6480030"/>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fontAlgn="base">
              <a:spcBef>
                <a:spcPct val="0"/>
              </a:spcBef>
              <a:spcAft>
                <a:spcPct val="0"/>
              </a:spcAft>
            </a:pPr>
            <a:r>
              <a:rPr lang="ja-JP" altLang="en-US" sz="1600" b="1" dirty="0">
                <a:latin typeface="+mn-ea"/>
                <a:cs typeface="メイリオ" pitchFamily="50" charset="-128"/>
              </a:rPr>
              <a:t>１．エリア</a:t>
            </a:r>
            <a:r>
              <a:rPr lang="ja-JP" altLang="en-US" sz="1600" b="1" dirty="0" smtClean="0">
                <a:latin typeface="+mn-ea"/>
                <a:cs typeface="メイリオ" pitchFamily="50" charset="-128"/>
              </a:rPr>
              <a:t>の状況</a:t>
            </a:r>
            <a:endParaRPr lang="en-US" altLang="ja-JP" sz="1600" b="1" dirty="0" smtClean="0">
              <a:latin typeface="+mn-ea"/>
              <a:cs typeface="メイリオ" pitchFamily="50" charset="-128"/>
            </a:endParaRPr>
          </a:p>
          <a:p>
            <a:pPr marL="261938" indent="-261938" fontAlgn="base">
              <a:spcBef>
                <a:spcPct val="0"/>
              </a:spcBef>
              <a:spcAft>
                <a:spcPct val="0"/>
              </a:spcAft>
            </a:pPr>
            <a:r>
              <a:rPr lang="ja-JP" altLang="en-US" sz="1400" dirty="0" smtClean="0">
                <a:latin typeface="ＭＳ Ｐ明朝" pitchFamily="18" charset="-128"/>
                <a:ea typeface="ＭＳ Ｐ明朝" pitchFamily="18" charset="-128"/>
                <a:cs typeface="メイリオ" pitchFamily="50" charset="-128"/>
              </a:rPr>
              <a:t>　・</a:t>
            </a:r>
            <a:r>
              <a:rPr lang="ja-JP" altLang="en-US" sz="1400" dirty="0" smtClean="0">
                <a:latin typeface="ＭＳ Ｐ明朝" pitchFamily="18" charset="-128"/>
                <a:ea typeface="ＭＳ Ｐ明朝" pitchFamily="18" charset="-128"/>
              </a:rPr>
              <a:t> 古くから大阪の経済・文化・行政の中心であり、現在でも業務の中枢機能などが集積し、芸術・文化の発信拠点としての役割も担い、大阪の中心業務地区を形成している。また、堂島川と土佐堀川に挟まれ、水都大阪のシンボルアイランドとなっている。</a:t>
            </a:r>
            <a:endParaRPr lang="en-US" altLang="ja-JP" sz="1400" dirty="0" smtClean="0">
              <a:latin typeface="ＭＳ Ｐ明朝" pitchFamily="18" charset="-128"/>
              <a:ea typeface="ＭＳ Ｐ明朝" pitchFamily="18" charset="-128"/>
              <a:cs typeface="Times New Roman" pitchFamily="18" charset="0"/>
            </a:endParaRPr>
          </a:p>
          <a:p>
            <a:pPr marL="266700" indent="-266700" fontAlgn="base">
              <a:spcBef>
                <a:spcPct val="0"/>
              </a:spcBef>
              <a:spcAft>
                <a:spcPct val="0"/>
              </a:spcAft>
            </a:pPr>
            <a:r>
              <a:rPr lang="ja-JP" altLang="en-US" sz="1400" b="1" dirty="0">
                <a:latin typeface="Arial" pitchFamily="34" charset="0"/>
                <a:ea typeface="ＭＳ Ｐゴシック" pitchFamily="50" charset="-128"/>
                <a:cs typeface="Times New Roman" pitchFamily="18" charset="0"/>
              </a:rPr>
              <a:t>　　　</a:t>
            </a:r>
            <a:r>
              <a:rPr lang="ja-JP" altLang="en-US" sz="1400" b="1" dirty="0">
                <a:latin typeface="ＭＳ Ｐ明朝" pitchFamily="18" charset="-128"/>
                <a:ea typeface="ＭＳ Ｐ明朝" pitchFamily="18" charset="-128"/>
                <a:cs typeface="メイリオ" pitchFamily="50" charset="-128"/>
              </a:rPr>
              <a:t>①東部</a:t>
            </a:r>
            <a:r>
              <a:rPr lang="en-US" altLang="ja-JP" sz="1400" b="1" dirty="0">
                <a:latin typeface="ＭＳ Ｐ明朝" pitchFamily="18" charset="-128"/>
                <a:ea typeface="ＭＳ Ｐ明朝" pitchFamily="18" charset="-128"/>
                <a:cs typeface="メイリオ" pitchFamily="50" charset="-128"/>
              </a:rPr>
              <a:t> </a:t>
            </a:r>
            <a:r>
              <a:rPr lang="ja-JP" altLang="en-US" sz="1400" b="1" dirty="0">
                <a:latin typeface="ＭＳ Ｐ明朝" pitchFamily="18" charset="-128"/>
                <a:ea typeface="ＭＳ Ｐ明朝" pitchFamily="18" charset="-128"/>
                <a:cs typeface="メイリオ" pitchFamily="50" charset="-128"/>
              </a:rPr>
              <a:t>・・・</a:t>
            </a:r>
            <a:r>
              <a:rPr lang="ja-JP" altLang="en-US" sz="1400" dirty="0">
                <a:latin typeface="ＭＳ Ｐ明朝" pitchFamily="18" charset="-128"/>
                <a:ea typeface="ＭＳ Ｐ明朝" pitchFamily="18" charset="-128"/>
                <a:cs typeface="メイリオ" pitchFamily="50" charset="-128"/>
              </a:rPr>
              <a:t>行政機関や文化施設、公園などの公共施設が集積し、市民の交流や歴史文化の拠点として位置づけられる。</a:t>
            </a:r>
            <a:endParaRPr lang="ja-JP" altLang="en-US" sz="1400" dirty="0">
              <a:latin typeface="ＭＳ Ｐ明朝" pitchFamily="18" charset="-128"/>
              <a:ea typeface="ＭＳ Ｐ明朝" pitchFamily="18" charset="-128"/>
              <a:cs typeface="ＭＳ Ｐゴシック" pitchFamily="50" charset="-128"/>
            </a:endParaRPr>
          </a:p>
          <a:p>
            <a:pPr marL="1073150" indent="-1073150" eaLnBrk="0" fontAlgn="base" hangingPunct="0">
              <a:spcBef>
                <a:spcPct val="0"/>
              </a:spcBef>
              <a:spcAft>
                <a:spcPct val="0"/>
              </a:spcAft>
            </a:pPr>
            <a:r>
              <a:rPr lang="ja-JP" altLang="en-US" sz="1400" b="1" dirty="0">
                <a:latin typeface="ＭＳ Ｐ明朝" pitchFamily="18" charset="-128"/>
                <a:ea typeface="ＭＳ Ｐ明朝" pitchFamily="18" charset="-128"/>
                <a:cs typeface="メイリオ" pitchFamily="50" charset="-128"/>
              </a:rPr>
              <a:t>　　　②西部</a:t>
            </a:r>
            <a:r>
              <a:rPr lang="en-US" altLang="ja-JP" sz="1400" b="1" dirty="0">
                <a:latin typeface="ＭＳ Ｐ明朝" pitchFamily="18" charset="-128"/>
                <a:ea typeface="ＭＳ Ｐ明朝" pitchFamily="18" charset="-128"/>
                <a:cs typeface="メイリオ" pitchFamily="50" charset="-128"/>
              </a:rPr>
              <a:t> </a:t>
            </a:r>
            <a:r>
              <a:rPr lang="ja-JP" altLang="en-US" sz="1400" b="1" dirty="0">
                <a:latin typeface="ＭＳ Ｐ明朝" pitchFamily="18" charset="-128"/>
                <a:ea typeface="ＭＳ Ｐ明朝" pitchFamily="18" charset="-128"/>
                <a:cs typeface="メイリオ" pitchFamily="50" charset="-128"/>
              </a:rPr>
              <a:t>・・・</a:t>
            </a:r>
            <a:r>
              <a:rPr lang="ja-JP" altLang="en-US" sz="1400" dirty="0">
                <a:latin typeface="ＭＳ Ｐ明朝" pitchFamily="18" charset="-128"/>
                <a:ea typeface="ＭＳ Ｐ明朝" pitchFamily="18" charset="-128"/>
                <a:cs typeface="メイリオ" pitchFamily="50" charset="-128"/>
              </a:rPr>
              <a:t>中之島</a:t>
            </a:r>
            <a:r>
              <a:rPr lang="en-US" altLang="ja-JP" sz="1400" dirty="0">
                <a:latin typeface="ＭＳ Ｐ明朝" pitchFamily="18" charset="-128"/>
                <a:ea typeface="ＭＳ Ｐ明朝" pitchFamily="18" charset="-128"/>
                <a:cs typeface="メイリオ" pitchFamily="50" charset="-128"/>
              </a:rPr>
              <a:t>3</a:t>
            </a:r>
            <a:r>
              <a:rPr lang="ja-JP" altLang="en-US" sz="1400" dirty="0">
                <a:latin typeface="ＭＳ Ｐ明朝" pitchFamily="18" charset="-128"/>
                <a:ea typeface="ＭＳ Ｐ明朝" pitchFamily="18" charset="-128"/>
                <a:cs typeface="メイリオ" pitchFamily="50" charset="-128"/>
              </a:rPr>
              <a:t>丁目付近はオフィスビルを中心に民間開発が進んでおり、</a:t>
            </a:r>
            <a:r>
              <a:rPr lang="en-US" altLang="ja-JP" sz="1400" dirty="0">
                <a:latin typeface="ＭＳ Ｐ明朝" pitchFamily="18" charset="-128"/>
                <a:ea typeface="ＭＳ Ｐ明朝" pitchFamily="18" charset="-128"/>
                <a:cs typeface="メイリオ" pitchFamily="50" charset="-128"/>
              </a:rPr>
              <a:t>4</a:t>
            </a:r>
            <a:r>
              <a:rPr lang="ja-JP" altLang="en-US" sz="1400" dirty="0">
                <a:latin typeface="ＭＳ Ｐ明朝" pitchFamily="18" charset="-128"/>
                <a:ea typeface="ＭＳ Ｐ明朝" pitchFamily="18" charset="-128"/>
                <a:cs typeface="メイリオ" pitchFamily="50" charset="-128"/>
              </a:rPr>
              <a:t>丁目･</a:t>
            </a:r>
            <a:r>
              <a:rPr lang="en-US" altLang="ja-JP" sz="1400" dirty="0">
                <a:latin typeface="ＭＳ Ｐ明朝" pitchFamily="18" charset="-128"/>
                <a:ea typeface="ＭＳ Ｐ明朝" pitchFamily="18" charset="-128"/>
                <a:cs typeface="メイリオ" pitchFamily="50" charset="-128"/>
              </a:rPr>
              <a:t>5</a:t>
            </a:r>
            <a:r>
              <a:rPr lang="ja-JP" altLang="en-US" sz="1400" dirty="0">
                <a:latin typeface="ＭＳ Ｐ明朝" pitchFamily="18" charset="-128"/>
                <a:ea typeface="ＭＳ Ｐ明朝" pitchFamily="18" charset="-128"/>
                <a:cs typeface="メイリオ" pitchFamily="50" charset="-128"/>
              </a:rPr>
              <a:t>丁目では、大阪国際会議場や大規模ホテルなどのＭＩＣＥ機能、　国立国際美術館や市立科学館などの文化・芸術機能が集積している</a:t>
            </a:r>
            <a:r>
              <a:rPr lang="ja-JP" altLang="en-US" sz="1400" dirty="0" smtClean="0">
                <a:latin typeface="ＭＳ Ｐ明朝" pitchFamily="18" charset="-128"/>
                <a:ea typeface="ＭＳ Ｐ明朝" pitchFamily="18" charset="-128"/>
                <a:cs typeface="メイリオ" pitchFamily="50" charset="-128"/>
              </a:rPr>
              <a:t>。</a:t>
            </a:r>
            <a:endParaRPr lang="en-US" altLang="ja-JP" sz="1400" dirty="0" smtClean="0">
              <a:latin typeface="ＭＳ Ｐ明朝" pitchFamily="18" charset="-128"/>
              <a:ea typeface="ＭＳ Ｐ明朝" pitchFamily="18" charset="-128"/>
              <a:cs typeface="メイリオ" pitchFamily="50" charset="-128"/>
            </a:endParaRPr>
          </a:p>
          <a:p>
            <a:pPr eaLnBrk="0" fontAlgn="base" hangingPunct="0">
              <a:spcBef>
                <a:spcPct val="0"/>
              </a:spcBef>
              <a:spcAft>
                <a:spcPct val="0"/>
              </a:spcAft>
            </a:pPr>
            <a:r>
              <a:rPr lang="ja-JP" altLang="en-US" sz="1600" b="1" dirty="0" smtClean="0">
                <a:latin typeface="+mn-ea"/>
                <a:cs typeface="Times New Roman" pitchFamily="18" charset="0"/>
              </a:rPr>
              <a:t>２</a:t>
            </a:r>
            <a:r>
              <a:rPr lang="ja-JP" altLang="en-US" sz="1600" b="1" dirty="0">
                <a:latin typeface="+mn-ea"/>
                <a:cs typeface="Times New Roman" pitchFamily="18" charset="0"/>
              </a:rPr>
              <a:t>．エリアの課題</a:t>
            </a:r>
            <a:endParaRPr lang="ja-JP" altLang="en-US" sz="1600" dirty="0">
              <a:latin typeface="+mn-ea"/>
              <a:cs typeface="ＭＳ Ｐゴシック" pitchFamily="50" charset="-128"/>
            </a:endParaRPr>
          </a:p>
          <a:p>
            <a:pPr eaLnBrk="0" fontAlgn="base" hangingPunct="0">
              <a:spcBef>
                <a:spcPct val="0"/>
              </a:spcBef>
              <a:spcAft>
                <a:spcPct val="0"/>
              </a:spcAft>
            </a:pPr>
            <a:r>
              <a:rPr lang="ja-JP" altLang="en-US" sz="1400" b="1" dirty="0">
                <a:latin typeface="Century" pitchFamily="18" charset="0"/>
                <a:ea typeface="ＭＳ 明朝" pitchFamily="17" charset="-128"/>
                <a:cs typeface="Times New Roman" pitchFamily="18" charset="0"/>
              </a:rPr>
              <a:t>　①東部</a:t>
            </a:r>
            <a:endParaRPr lang="ja-JP" altLang="en-US" sz="1400" dirty="0">
              <a:latin typeface="Arial" pitchFamily="34" charset="0"/>
              <a:cs typeface="ＭＳ Ｐゴシック" pitchFamily="50" charset="-128"/>
            </a:endParaRPr>
          </a:p>
          <a:p>
            <a:pPr marL="628650" indent="-628650" eaLnBrk="0" fontAlgn="base" hangingPunct="0">
              <a:spcBef>
                <a:spcPct val="0"/>
              </a:spcBef>
              <a:spcAft>
                <a:spcPct val="0"/>
              </a:spcAft>
            </a:pPr>
            <a:r>
              <a:rPr lang="ja-JP" altLang="en-US" sz="1400" dirty="0">
                <a:latin typeface="Century" pitchFamily="18" charset="0"/>
                <a:ea typeface="ＭＳ 明朝" pitchFamily="17" charset="-128"/>
                <a:cs typeface="メイリオ" pitchFamily="50" charset="-128"/>
              </a:rPr>
              <a:t>　　</a:t>
            </a:r>
            <a:r>
              <a:rPr lang="ja-JP" altLang="en-US" sz="1400" dirty="0">
                <a:latin typeface="ＭＳ Ｐ明朝" pitchFamily="18" charset="-128"/>
                <a:ea typeface="ＭＳ Ｐ明朝" pitchFamily="18" charset="-128"/>
                <a:cs typeface="メイリオ" pitchFamily="50" charset="-128"/>
              </a:rPr>
              <a:t>・重要文化財の中央公会堂や中之島図書館などの</a:t>
            </a:r>
            <a:r>
              <a:rPr lang="ja-JP" altLang="en-US" sz="1400" dirty="0">
                <a:latin typeface="ＭＳ Ｐ明朝" pitchFamily="18" charset="-128"/>
                <a:ea typeface="ＭＳ Ｐ明朝" pitchFamily="18" charset="-128"/>
                <a:cs typeface="Times New Roman" pitchFamily="18" charset="0"/>
              </a:rPr>
              <a:t>優れた近代建築物の魅力を活用しきれていない</a:t>
            </a:r>
            <a:r>
              <a:rPr lang="ja-JP" altLang="en-US" sz="1400" dirty="0" smtClean="0">
                <a:latin typeface="ＭＳ Ｐ明朝" pitchFamily="18" charset="-128"/>
                <a:ea typeface="ＭＳ Ｐ明朝" pitchFamily="18" charset="-128"/>
                <a:cs typeface="Times New Roman" pitchFamily="18" charset="0"/>
              </a:rPr>
              <a:t>。</a:t>
            </a:r>
            <a:endParaRPr lang="ja-JP" altLang="en-US" sz="1400" dirty="0">
              <a:latin typeface="ＭＳ Ｐ明朝" pitchFamily="18" charset="-128"/>
              <a:ea typeface="ＭＳ Ｐ明朝" pitchFamily="18" charset="-128"/>
              <a:cs typeface="ＭＳ Ｐゴシック" pitchFamily="50" charset="-128"/>
            </a:endParaRPr>
          </a:p>
          <a:p>
            <a:pPr eaLnBrk="0" fontAlgn="base" hangingPunct="0">
              <a:spcBef>
                <a:spcPct val="0"/>
              </a:spcBef>
              <a:spcAft>
                <a:spcPct val="0"/>
              </a:spcAft>
            </a:pPr>
            <a:r>
              <a:rPr lang="ja-JP" altLang="en-US" sz="1400" b="1" dirty="0">
                <a:latin typeface="Century" pitchFamily="18" charset="0"/>
                <a:ea typeface="ＭＳ 明朝" pitchFamily="17" charset="-128"/>
                <a:cs typeface="Times New Roman" pitchFamily="18" charset="0"/>
              </a:rPr>
              <a:t>　②西部</a:t>
            </a:r>
            <a:endParaRPr lang="ja-JP" altLang="en-US" sz="1400" dirty="0">
              <a:latin typeface="Arial" pitchFamily="34" charset="0"/>
              <a:cs typeface="ＭＳ Ｐゴシック" pitchFamily="50" charset="-128"/>
            </a:endParaRPr>
          </a:p>
          <a:p>
            <a:pPr marL="627063" indent="-627063" eaLnBrk="0" fontAlgn="base" hangingPunct="0">
              <a:spcBef>
                <a:spcPct val="0"/>
              </a:spcBef>
              <a:spcAft>
                <a:spcPct val="0"/>
              </a:spcAft>
            </a:pPr>
            <a:r>
              <a:rPr lang="ja-JP" altLang="en-US" sz="1400" dirty="0">
                <a:latin typeface="ＭＳ Ｐ明朝" pitchFamily="18" charset="-128"/>
                <a:ea typeface="ＭＳ Ｐ明朝" pitchFamily="18" charset="-128"/>
                <a:cs typeface="Times New Roman" pitchFamily="18" charset="0"/>
              </a:rPr>
              <a:t>　　　・業務機能の集まる西部エリアには低未利用地が多く、大部分が駐車場等の暫定利用となっており、まちづくりが進んでいない</a:t>
            </a:r>
            <a:r>
              <a:rPr lang="ja-JP" altLang="en-US" sz="1400" dirty="0" smtClean="0">
                <a:latin typeface="ＭＳ Ｐ明朝" pitchFamily="18" charset="-128"/>
                <a:ea typeface="ＭＳ Ｐ明朝" pitchFamily="18" charset="-128"/>
                <a:cs typeface="Times New Roman" pitchFamily="18" charset="0"/>
              </a:rPr>
              <a:t>。</a:t>
            </a:r>
            <a:endParaRPr lang="en-US" altLang="ja-JP" sz="1400" dirty="0" smtClean="0">
              <a:latin typeface="ＭＳ Ｐ明朝" pitchFamily="18" charset="-128"/>
              <a:ea typeface="ＭＳ Ｐ明朝" pitchFamily="18" charset="-128"/>
              <a:cs typeface="Times New Roman" pitchFamily="18" charset="0"/>
            </a:endParaRPr>
          </a:p>
          <a:p>
            <a:pPr eaLnBrk="0" fontAlgn="base" hangingPunct="0">
              <a:spcBef>
                <a:spcPct val="0"/>
              </a:spcBef>
              <a:spcAft>
                <a:spcPct val="0"/>
              </a:spcAft>
            </a:pPr>
            <a:r>
              <a:rPr lang="ja-JP" altLang="en-US" sz="1600" b="1" dirty="0" smtClean="0">
                <a:latin typeface="+mn-ea"/>
                <a:cs typeface="メイリオ" pitchFamily="50" charset="-128"/>
              </a:rPr>
              <a:t>３</a:t>
            </a:r>
            <a:r>
              <a:rPr lang="ja-JP" altLang="en-US" sz="1600" b="1" dirty="0">
                <a:latin typeface="+mn-ea"/>
                <a:cs typeface="メイリオ" pitchFamily="50" charset="-128"/>
              </a:rPr>
              <a:t>．近年の動向</a:t>
            </a:r>
            <a:endParaRPr lang="ja-JP" altLang="en-US" sz="1600" dirty="0">
              <a:latin typeface="+mn-ea"/>
              <a:cs typeface="ＭＳ Ｐゴシック" pitchFamily="50" charset="-128"/>
            </a:endParaRPr>
          </a:p>
          <a:p>
            <a:pPr eaLnBrk="0" fontAlgn="base" hangingPunct="0">
              <a:spcBef>
                <a:spcPct val="0"/>
              </a:spcBef>
              <a:spcAft>
                <a:spcPct val="0"/>
              </a:spcAft>
            </a:pPr>
            <a:r>
              <a:rPr lang="ja-JP" altLang="en-US" sz="1400" b="1" dirty="0">
                <a:latin typeface="Century" pitchFamily="18" charset="0"/>
                <a:ea typeface="ＭＳ 明朝" pitchFamily="17" charset="-128"/>
                <a:cs typeface="メイリオ" pitchFamily="50" charset="-128"/>
              </a:rPr>
              <a:t>　①東部</a:t>
            </a:r>
            <a:endParaRPr lang="ja-JP" altLang="en-US" sz="1400" dirty="0">
              <a:latin typeface="Arial" pitchFamily="34" charset="0"/>
              <a:cs typeface="ＭＳ Ｐゴシック" pitchFamily="50" charset="-128"/>
            </a:endParaRPr>
          </a:p>
          <a:p>
            <a:pPr marL="361950" indent="-361950" eaLnBrk="0" fontAlgn="base" hangingPunct="0">
              <a:spcBef>
                <a:spcPct val="0"/>
              </a:spcBef>
              <a:spcAft>
                <a:spcPct val="0"/>
              </a:spcAft>
            </a:pPr>
            <a:r>
              <a:rPr lang="ja-JP" altLang="en-US" sz="1400" dirty="0">
                <a:latin typeface="ＭＳ Ｐ明朝" pitchFamily="18" charset="-128"/>
                <a:ea typeface="ＭＳ Ｐ明朝" pitchFamily="18" charset="-128"/>
                <a:cs typeface="メイリオ" pitchFamily="50" charset="-128"/>
              </a:rPr>
              <a:t>　　　・市中央公会堂と府中之島図書館が連携し、相互のコンテンツを生かした共同</a:t>
            </a:r>
            <a:r>
              <a:rPr lang="ja-JP" altLang="en-US" sz="1400" dirty="0" smtClean="0">
                <a:latin typeface="ＭＳ Ｐ明朝" pitchFamily="18" charset="-128"/>
                <a:ea typeface="ＭＳ Ｐ明朝" pitchFamily="18" charset="-128"/>
                <a:cs typeface="メイリオ" pitchFamily="50" charset="-128"/>
              </a:rPr>
              <a:t>事業を展開すると</a:t>
            </a:r>
            <a:r>
              <a:rPr lang="ja-JP" altLang="en-US" sz="1400" dirty="0">
                <a:latin typeface="ＭＳ Ｐ明朝" pitchFamily="18" charset="-128"/>
                <a:ea typeface="ＭＳ Ｐ明朝" pitchFamily="18" charset="-128"/>
                <a:cs typeface="メイリオ" pitchFamily="50" charset="-128"/>
              </a:rPr>
              <a:t>ともに、</a:t>
            </a:r>
            <a:r>
              <a:rPr lang="en-US" altLang="ja-JP" sz="1400" dirty="0">
                <a:latin typeface="ＭＳ Ｐ明朝" pitchFamily="18" charset="-128"/>
                <a:ea typeface="ＭＳ Ｐ明朝" pitchFamily="18" charset="-128"/>
                <a:cs typeface="メイリオ" pitchFamily="50" charset="-128"/>
              </a:rPr>
              <a:t>2015</a:t>
            </a:r>
            <a:r>
              <a:rPr lang="ja-JP" altLang="en-US" sz="1400" dirty="0">
                <a:latin typeface="ＭＳ Ｐ明朝" pitchFamily="18" charset="-128"/>
                <a:ea typeface="ＭＳ Ｐ明朝" pitchFamily="18" charset="-128"/>
                <a:cs typeface="メイリオ" pitchFamily="50" charset="-128"/>
              </a:rPr>
              <a:t>年には中之島</a:t>
            </a:r>
            <a:r>
              <a:rPr lang="ja-JP" altLang="en-US" sz="1400" dirty="0" smtClean="0">
                <a:latin typeface="ＭＳ Ｐ明朝" pitchFamily="18" charset="-128"/>
                <a:ea typeface="ＭＳ Ｐ明朝" pitchFamily="18" charset="-128"/>
                <a:cs typeface="メイリオ" pitchFamily="50" charset="-128"/>
              </a:rPr>
              <a:t>図書館正面玄関の常時</a:t>
            </a:r>
            <a:r>
              <a:rPr lang="ja-JP" altLang="en-US" sz="1400" dirty="0">
                <a:latin typeface="ＭＳ Ｐ明朝" pitchFamily="18" charset="-128"/>
                <a:ea typeface="ＭＳ Ｐ明朝" pitchFamily="18" charset="-128"/>
                <a:cs typeface="メイリオ" pitchFamily="50" charset="-128"/>
              </a:rPr>
              <a:t>開放や中央公会堂では新しいレストランを導入するなどサービス改善を進めている</a:t>
            </a:r>
            <a:r>
              <a:rPr lang="ja-JP" altLang="en-US" sz="1400" dirty="0" smtClean="0">
                <a:latin typeface="ＭＳ Ｐ明朝" pitchFamily="18" charset="-128"/>
                <a:ea typeface="ＭＳ Ｐ明朝" pitchFamily="18" charset="-128"/>
                <a:cs typeface="メイリオ" pitchFamily="50" charset="-128"/>
              </a:rPr>
              <a:t>。</a:t>
            </a:r>
            <a:endParaRPr lang="en-US" altLang="ja-JP" sz="1400" dirty="0" smtClean="0">
              <a:latin typeface="ＭＳ Ｐ明朝" pitchFamily="18" charset="-128"/>
              <a:ea typeface="ＭＳ Ｐ明朝" pitchFamily="18" charset="-128"/>
              <a:cs typeface="メイリオ" pitchFamily="50" charset="-128"/>
            </a:endParaRPr>
          </a:p>
          <a:p>
            <a:pPr eaLnBrk="0" fontAlgn="base" hangingPunct="0">
              <a:spcBef>
                <a:spcPct val="0"/>
              </a:spcBef>
              <a:spcAft>
                <a:spcPct val="0"/>
              </a:spcAft>
            </a:pPr>
            <a:r>
              <a:rPr lang="ja-JP" altLang="en-US" sz="1400" b="1" dirty="0" smtClean="0">
                <a:latin typeface="Century" pitchFamily="18" charset="0"/>
                <a:ea typeface="ＭＳ 明朝" pitchFamily="17" charset="-128"/>
                <a:cs typeface="メイリオ" pitchFamily="50" charset="-128"/>
              </a:rPr>
              <a:t>　②西部</a:t>
            </a:r>
            <a:endParaRPr lang="ja-JP" altLang="en-US" sz="1400" dirty="0">
              <a:latin typeface="Arial" pitchFamily="34" charset="0"/>
              <a:cs typeface="ＭＳ Ｐゴシック" pitchFamily="50" charset="-128"/>
            </a:endParaRPr>
          </a:p>
          <a:p>
            <a:pPr eaLnBrk="0" fontAlgn="base" hangingPunct="0">
              <a:spcBef>
                <a:spcPct val="0"/>
              </a:spcBef>
              <a:spcAft>
                <a:spcPct val="0"/>
              </a:spcAft>
            </a:pPr>
            <a:r>
              <a:rPr lang="ja-JP" altLang="en-US" sz="1400" dirty="0">
                <a:latin typeface="Century" pitchFamily="18" charset="0"/>
                <a:ea typeface="ＭＳ 明朝" pitchFamily="17" charset="-128"/>
                <a:cs typeface="メイリオ" pitchFamily="50" charset="-128"/>
              </a:rPr>
              <a:t>　</a:t>
            </a:r>
            <a:r>
              <a:rPr lang="ja-JP" altLang="en-US" sz="1400" dirty="0">
                <a:latin typeface="ＭＳ Ｐ明朝" pitchFamily="18" charset="-128"/>
                <a:ea typeface="ＭＳ Ｐ明朝" pitchFamily="18" charset="-128"/>
                <a:cs typeface="メイリオ" pitchFamily="50" charset="-128"/>
              </a:rPr>
              <a:t>　 ・京阪中之島新線の開通により東西方向の交通の流れが改善されてきている。</a:t>
            </a:r>
            <a:endParaRPr lang="en-US" altLang="ja-JP" sz="1400" dirty="0">
              <a:latin typeface="ＭＳ Ｐ明朝" pitchFamily="18" charset="-128"/>
              <a:ea typeface="ＭＳ Ｐ明朝" pitchFamily="18" charset="-128"/>
              <a:cs typeface="メイリオ" pitchFamily="50" charset="-128"/>
            </a:endParaRPr>
          </a:p>
          <a:p>
            <a:pPr marL="361950" indent="-361950" eaLnBrk="0" fontAlgn="base" hangingPunct="0">
              <a:spcBef>
                <a:spcPct val="0"/>
              </a:spcBef>
              <a:spcAft>
                <a:spcPct val="0"/>
              </a:spcAft>
            </a:pPr>
            <a:r>
              <a:rPr lang="ja-JP" altLang="en-US" sz="1400" dirty="0">
                <a:latin typeface="ＭＳ Ｐ明朝" pitchFamily="18" charset="-128"/>
                <a:ea typeface="ＭＳ Ｐ明朝" pitchFamily="18" charset="-128"/>
                <a:cs typeface="メイリオ" pitchFamily="50" charset="-128"/>
              </a:rPr>
              <a:t>　　</a:t>
            </a:r>
            <a:r>
              <a:rPr lang="ja-JP" altLang="en-US" sz="1400" dirty="0" smtClean="0">
                <a:latin typeface="ＭＳ Ｐ明朝" pitchFamily="18" charset="-128"/>
                <a:ea typeface="ＭＳ Ｐ明朝" pitchFamily="18" charset="-128"/>
                <a:cs typeface="メイリオ" pitchFamily="50" charset="-128"/>
              </a:rPr>
              <a:t>　・</a:t>
            </a:r>
            <a:r>
              <a:rPr lang="ja-JP" altLang="en-US" sz="1400" dirty="0">
                <a:latin typeface="ＭＳ Ｐ明朝" pitchFamily="18" charset="-128"/>
                <a:ea typeface="ＭＳ Ｐ明朝" pitchFamily="18" charset="-128"/>
                <a:cs typeface="メイリオ" pitchFamily="50" charset="-128"/>
              </a:rPr>
              <a:t>大阪中之島美術館の整備を核に、隣接する市有地における未来医療国際拠点の形成や</a:t>
            </a:r>
            <a:r>
              <a:rPr lang="ja-JP" altLang="en-US" sz="1400" dirty="0" smtClean="0">
                <a:latin typeface="ＭＳ Ｐ明朝" pitchFamily="18" charset="-128"/>
                <a:ea typeface="ＭＳ Ｐ明朝" pitchFamily="18" charset="-128"/>
                <a:cs typeface="メイリオ" pitchFamily="50" charset="-128"/>
              </a:rPr>
              <a:t>、</a:t>
            </a:r>
            <a:r>
              <a:rPr lang="ja-JP" altLang="en-US" sz="1400" dirty="0">
                <a:latin typeface="ＭＳ Ｐ明朝" pitchFamily="18" charset="-128"/>
                <a:ea typeface="ＭＳ Ｐ明朝" pitchFamily="18" charset="-128"/>
                <a:cs typeface="メイリオ" pitchFamily="50" charset="-128"/>
              </a:rPr>
              <a:t>大阪大学において</a:t>
            </a:r>
            <a:r>
              <a:rPr lang="ja-JP" altLang="en-US" sz="1400" dirty="0" smtClean="0">
                <a:latin typeface="ＭＳ Ｐ明朝" pitchFamily="18" charset="-128"/>
                <a:ea typeface="ＭＳ Ｐ明朝" pitchFamily="18" charset="-128"/>
                <a:cs typeface="メイリオ" pitchFamily="50" charset="-128"/>
              </a:rPr>
              <a:t>大阪</a:t>
            </a:r>
            <a:r>
              <a:rPr lang="ja-JP" altLang="en-US" sz="1400" dirty="0">
                <a:latin typeface="ＭＳ Ｐ明朝" pitchFamily="18" charset="-128"/>
                <a:ea typeface="ＭＳ Ｐ明朝" pitchFamily="18" charset="-128"/>
                <a:cs typeface="メイリオ" pitchFamily="50" charset="-128"/>
              </a:rPr>
              <a:t>大学中之島センターを活用した中之島アゴラ構想（社学共創・産学共創・アート拠点）</a:t>
            </a:r>
            <a:r>
              <a:rPr lang="ja-JP" altLang="en-US" sz="1400" dirty="0" smtClean="0">
                <a:latin typeface="ＭＳ Ｐ明朝" pitchFamily="18" charset="-128"/>
                <a:ea typeface="ＭＳ Ｐ明朝" pitchFamily="18" charset="-128"/>
                <a:cs typeface="メイリオ" pitchFamily="50" charset="-128"/>
              </a:rPr>
              <a:t>の取り組みを進めて</a:t>
            </a:r>
            <a:r>
              <a:rPr lang="ja-JP" altLang="en-US" sz="1400" dirty="0">
                <a:latin typeface="ＭＳ Ｐ明朝" pitchFamily="18" charset="-128"/>
                <a:ea typeface="ＭＳ Ｐ明朝" pitchFamily="18" charset="-128"/>
                <a:cs typeface="メイリオ" pitchFamily="50" charset="-128"/>
              </a:rPr>
              <a:t>いる</a:t>
            </a:r>
            <a:r>
              <a:rPr lang="ja-JP" altLang="en-US" sz="1400" dirty="0" smtClean="0">
                <a:latin typeface="ＭＳ Ｐ明朝" pitchFamily="18" charset="-128"/>
                <a:ea typeface="ＭＳ Ｐ明朝" pitchFamily="18" charset="-128"/>
                <a:cs typeface="メイリオ" pitchFamily="50" charset="-128"/>
              </a:rPr>
              <a:t>。</a:t>
            </a:r>
            <a:endParaRPr lang="ja-JP" altLang="en-US" sz="1400" dirty="0">
              <a:latin typeface="ＭＳ Ｐ明朝" pitchFamily="18" charset="-128"/>
              <a:ea typeface="ＭＳ Ｐ明朝" pitchFamily="18" charset="-128"/>
              <a:cs typeface="ＭＳ Ｐゴシック" pitchFamily="50" charset="-128"/>
            </a:endParaRPr>
          </a:p>
          <a:p>
            <a:pPr eaLnBrk="0" fontAlgn="base" hangingPunct="0">
              <a:spcBef>
                <a:spcPct val="0"/>
              </a:spcBef>
              <a:spcAft>
                <a:spcPct val="0"/>
              </a:spcAft>
            </a:pPr>
            <a:r>
              <a:rPr lang="ja-JP" altLang="en-US" sz="1600" b="1" dirty="0" smtClean="0">
                <a:latin typeface="+mn-ea"/>
                <a:cs typeface="メイリオ" pitchFamily="50" charset="-128"/>
              </a:rPr>
              <a:t>４．将来像</a:t>
            </a:r>
            <a:endParaRPr lang="ja-JP" altLang="en-US" sz="1600" dirty="0" smtClean="0">
              <a:latin typeface="+mn-ea"/>
              <a:cs typeface="ＭＳ Ｐゴシック" pitchFamily="50" charset="-128"/>
            </a:endParaRPr>
          </a:p>
          <a:p>
            <a:pPr eaLnBrk="0" fontAlgn="base" hangingPunct="0">
              <a:spcBef>
                <a:spcPct val="0"/>
              </a:spcBef>
              <a:spcAft>
                <a:spcPct val="0"/>
              </a:spcAft>
            </a:pPr>
            <a:r>
              <a:rPr lang="ja-JP" altLang="en-US" sz="1400" b="1" dirty="0">
                <a:latin typeface="Century" pitchFamily="18" charset="0"/>
                <a:ea typeface="ＭＳ 明朝" pitchFamily="17" charset="-128"/>
                <a:cs typeface="メイリオ" pitchFamily="50" charset="-128"/>
              </a:rPr>
              <a:t>　①東部　</a:t>
            </a:r>
            <a:endParaRPr lang="ja-JP" altLang="en-US" sz="1400" dirty="0">
              <a:latin typeface="Arial" pitchFamily="34" charset="0"/>
              <a:cs typeface="ＭＳ Ｐゴシック" pitchFamily="50" charset="-128"/>
            </a:endParaRPr>
          </a:p>
          <a:p>
            <a:pPr marL="447675" indent="-447675" eaLnBrk="0" fontAlgn="base" hangingPunct="0">
              <a:spcBef>
                <a:spcPct val="0"/>
              </a:spcBef>
              <a:spcAft>
                <a:spcPct val="0"/>
              </a:spcAft>
            </a:pPr>
            <a:r>
              <a:rPr lang="ja-JP" altLang="en-US" sz="1400" dirty="0">
                <a:latin typeface="Century" pitchFamily="18" charset="0"/>
                <a:ea typeface="ＭＳ 明朝" pitchFamily="17" charset="-128"/>
                <a:cs typeface="メイリオ" pitchFamily="50" charset="-128"/>
              </a:rPr>
              <a:t>　　</a:t>
            </a:r>
            <a:r>
              <a:rPr lang="ja-JP" altLang="en-US" sz="1400" dirty="0">
                <a:latin typeface="ＭＳ Ｐ明朝" pitchFamily="18" charset="-128"/>
                <a:ea typeface="ＭＳ Ｐ明朝" pitchFamily="18" charset="-128"/>
                <a:cs typeface="メイリオ" pitchFamily="50" charset="-128"/>
              </a:rPr>
              <a:t>・近代建築の魅力を</a:t>
            </a:r>
            <a:r>
              <a:rPr lang="ja-JP" altLang="en-US" sz="1400" dirty="0" smtClean="0">
                <a:latin typeface="ＭＳ Ｐ明朝" pitchFamily="18" charset="-128"/>
                <a:ea typeface="ＭＳ Ｐ明朝" pitchFamily="18" charset="-128"/>
                <a:cs typeface="メイリオ" pitchFamily="50" charset="-128"/>
              </a:rPr>
              <a:t>活用すると</a:t>
            </a:r>
            <a:r>
              <a:rPr lang="ja-JP" altLang="en-US" sz="1400" dirty="0">
                <a:latin typeface="ＭＳ Ｐ明朝" pitchFamily="18" charset="-128"/>
                <a:ea typeface="ＭＳ Ｐ明朝" pitchFamily="18" charset="-128"/>
                <a:cs typeface="メイリオ" pitchFamily="50" charset="-128"/>
              </a:rPr>
              <a:t>ともに、多様な世代が訪れる機会の創出により新たな公園利用者の流れを作り出し、中之島エリアの集客増・活性化につなげていく。</a:t>
            </a:r>
            <a:endParaRPr lang="ja-JP" altLang="en-US" sz="1400" dirty="0">
              <a:latin typeface="ＭＳ Ｐ明朝" pitchFamily="18" charset="-128"/>
              <a:ea typeface="ＭＳ Ｐ明朝" pitchFamily="18" charset="-128"/>
              <a:cs typeface="ＭＳ Ｐゴシック" pitchFamily="50" charset="-128"/>
            </a:endParaRPr>
          </a:p>
          <a:p>
            <a:pPr eaLnBrk="0" fontAlgn="base" hangingPunct="0">
              <a:spcBef>
                <a:spcPct val="0"/>
              </a:spcBef>
              <a:spcAft>
                <a:spcPct val="0"/>
              </a:spcAft>
            </a:pPr>
            <a:r>
              <a:rPr lang="ja-JP" altLang="en-US" sz="1400" b="1" dirty="0">
                <a:latin typeface="Century" pitchFamily="18" charset="0"/>
                <a:ea typeface="ＭＳ 明朝" pitchFamily="17" charset="-128"/>
                <a:cs typeface="メイリオ" pitchFamily="50" charset="-128"/>
              </a:rPr>
              <a:t>　②西部</a:t>
            </a:r>
            <a:endParaRPr lang="ja-JP" altLang="en-US" sz="1400" dirty="0">
              <a:latin typeface="Arial" pitchFamily="34" charset="0"/>
              <a:cs typeface="ＭＳ Ｐゴシック" pitchFamily="50" charset="-128"/>
            </a:endParaRPr>
          </a:p>
          <a:p>
            <a:pPr marL="268288" indent="-268288" eaLnBrk="0" fontAlgn="base" hangingPunct="0">
              <a:spcBef>
                <a:spcPct val="0"/>
              </a:spcBef>
              <a:spcAft>
                <a:spcPct val="0"/>
              </a:spcAft>
            </a:pPr>
            <a:r>
              <a:rPr lang="ja-JP" altLang="en-US" sz="1400" dirty="0">
                <a:latin typeface="ＭＳ Ｐ明朝" pitchFamily="18" charset="-128"/>
                <a:ea typeface="ＭＳ Ｐ明朝" pitchFamily="18" charset="-128"/>
                <a:cs typeface="メイリオ" pitchFamily="50" charset="-128"/>
              </a:rPr>
              <a:t>　　・</a:t>
            </a:r>
            <a:r>
              <a:rPr lang="en-US" altLang="ja-JP" sz="1400" dirty="0">
                <a:latin typeface="ＭＳ Ｐ明朝" pitchFamily="18" charset="-128"/>
                <a:ea typeface="ＭＳ Ｐ明朝" pitchFamily="18" charset="-128"/>
                <a:cs typeface="メイリオ" pitchFamily="50" charset="-128"/>
              </a:rPr>
              <a:t>4</a:t>
            </a:r>
            <a:r>
              <a:rPr lang="ja-JP" altLang="en-US" sz="1400" dirty="0">
                <a:latin typeface="ＭＳ Ｐ明朝" pitchFamily="18" charset="-128"/>
                <a:ea typeface="ＭＳ Ｐ明朝" pitchFamily="18" charset="-128"/>
                <a:cs typeface="メイリオ" pitchFamily="50" charset="-128"/>
              </a:rPr>
              <a:t>丁目では、</a:t>
            </a:r>
            <a:r>
              <a:rPr lang="en-US" altLang="ja-JP" sz="1400" dirty="0">
                <a:latin typeface="ＭＳ Ｐ明朝" pitchFamily="18" charset="-128"/>
                <a:ea typeface="ＭＳ Ｐ明朝" pitchFamily="18" charset="-128"/>
                <a:cs typeface="メイリオ" pitchFamily="50" charset="-128"/>
              </a:rPr>
              <a:t>2021</a:t>
            </a:r>
            <a:r>
              <a:rPr lang="ja-JP" altLang="en-US" sz="1400" dirty="0">
                <a:latin typeface="ＭＳ Ｐ明朝" pitchFamily="18" charset="-128"/>
                <a:ea typeface="ＭＳ Ｐ明朝" pitchFamily="18" charset="-128"/>
                <a:cs typeface="メイリオ" pitchFamily="50" charset="-128"/>
              </a:rPr>
              <a:t>年度開館予定の大阪中之島美術館と、市立科学館、国立国際美術館との連携により、国内有数のミュージアムゾーンを形成するとともに、隣接地等で、未来医療国際拠点や中之島アゴラ（社学共創・産学共創・アート拠点）を形成し、大阪の文化・芸術・学術を担う国際的な拠点へ</a:t>
            </a:r>
            <a:r>
              <a:rPr lang="ja-JP" altLang="en-US" sz="1400" dirty="0" smtClean="0">
                <a:latin typeface="ＭＳ Ｐ明朝" pitchFamily="18" charset="-128"/>
                <a:ea typeface="ＭＳ Ｐ明朝" pitchFamily="18" charset="-128"/>
                <a:cs typeface="メイリオ" pitchFamily="50" charset="-128"/>
              </a:rPr>
              <a:t>。</a:t>
            </a:r>
            <a:endParaRPr lang="en-US" altLang="ja-JP" sz="1400" dirty="0" smtClean="0">
              <a:latin typeface="ＭＳ Ｐ明朝" pitchFamily="18" charset="-128"/>
              <a:ea typeface="ＭＳ Ｐ明朝" pitchFamily="18" charset="-128"/>
              <a:cs typeface="メイリオ" pitchFamily="50" charset="-128"/>
            </a:endParaRPr>
          </a:p>
          <a:p>
            <a:pPr marL="446088" indent="-446088" eaLnBrk="0" fontAlgn="base" hangingPunct="0">
              <a:spcBef>
                <a:spcPct val="0"/>
              </a:spcBef>
              <a:spcAft>
                <a:spcPct val="0"/>
              </a:spcAft>
            </a:pPr>
            <a:r>
              <a:rPr lang="ja-JP" altLang="en-US" sz="1400" dirty="0">
                <a:latin typeface="ＭＳ Ｐ明朝" pitchFamily="18" charset="-128"/>
                <a:ea typeface="ＭＳ Ｐ明朝" pitchFamily="18" charset="-128"/>
                <a:cs typeface="メイリオ" pitchFamily="50" charset="-128"/>
              </a:rPr>
              <a:t>　</a:t>
            </a:r>
            <a:r>
              <a:rPr lang="ja-JP" altLang="en-US" sz="1400" dirty="0" smtClean="0">
                <a:latin typeface="ＭＳ Ｐ明朝" pitchFamily="18" charset="-128"/>
                <a:ea typeface="ＭＳ Ｐ明朝" pitchFamily="18" charset="-128"/>
                <a:cs typeface="メイリオ" pitchFamily="50" charset="-128"/>
              </a:rPr>
              <a:t>　・</a:t>
            </a:r>
            <a:r>
              <a:rPr lang="ja-JP" altLang="en-US" sz="1400" dirty="0">
                <a:latin typeface="ＭＳ Ｐ明朝" pitchFamily="18" charset="-128"/>
                <a:ea typeface="ＭＳ Ｐ明朝" pitchFamily="18" charset="-128"/>
                <a:cs typeface="メイリオ" pitchFamily="50" charset="-128"/>
              </a:rPr>
              <a:t>さらに</a:t>
            </a:r>
            <a:r>
              <a:rPr lang="en-US" altLang="ja-JP" sz="1400" dirty="0">
                <a:latin typeface="ＭＳ Ｐ明朝" pitchFamily="18" charset="-128"/>
                <a:ea typeface="ＭＳ Ｐ明朝" pitchFamily="18" charset="-128"/>
                <a:cs typeface="メイリオ" pitchFamily="50" charset="-128"/>
              </a:rPr>
              <a:t>5</a:t>
            </a:r>
            <a:r>
              <a:rPr lang="ja-JP" altLang="en-US" sz="1400" dirty="0">
                <a:latin typeface="ＭＳ Ｐ明朝" pitchFamily="18" charset="-128"/>
                <a:ea typeface="ＭＳ Ｐ明朝" pitchFamily="18" charset="-128"/>
                <a:cs typeface="メイリオ" pitchFamily="50" charset="-128"/>
              </a:rPr>
              <a:t>丁目では</a:t>
            </a:r>
            <a:r>
              <a:rPr lang="ja-JP" altLang="en-US" sz="1400" dirty="0" smtClean="0">
                <a:latin typeface="ＭＳ Ｐ明朝" pitchFamily="18" charset="-128"/>
                <a:ea typeface="ＭＳ Ｐ明朝" pitchFamily="18" charset="-128"/>
                <a:cs typeface="メイリオ" pitchFamily="50" charset="-128"/>
              </a:rPr>
              <a:t>、</a:t>
            </a:r>
            <a:r>
              <a:rPr lang="ja-JP" altLang="en-US" sz="1400" dirty="0">
                <a:latin typeface="ＭＳ Ｐ明朝" pitchFamily="18" charset="-128"/>
                <a:ea typeface="ＭＳ Ｐ明朝" pitchFamily="18" charset="-128"/>
                <a:cs typeface="メイリオ" pitchFamily="50" charset="-128"/>
              </a:rPr>
              <a:t>将来的ななにわ筋線の開業を見据え、</a:t>
            </a:r>
            <a:r>
              <a:rPr lang="en-US" altLang="ja-JP" sz="1400" dirty="0" smtClean="0">
                <a:latin typeface="ＭＳ Ｐ明朝" pitchFamily="18" charset="-128"/>
                <a:ea typeface="ＭＳ Ｐ明朝" pitchFamily="18" charset="-128"/>
                <a:cs typeface="メイリオ" pitchFamily="50" charset="-128"/>
              </a:rPr>
              <a:t>MICE</a:t>
            </a:r>
            <a:r>
              <a:rPr lang="ja-JP" altLang="en-US" sz="1400" dirty="0">
                <a:latin typeface="ＭＳ Ｐ明朝" pitchFamily="18" charset="-128"/>
                <a:ea typeface="ＭＳ Ｐ明朝" pitchFamily="18" charset="-128"/>
                <a:cs typeface="メイリオ" pitchFamily="50" charset="-128"/>
              </a:rPr>
              <a:t>機能の</a:t>
            </a:r>
            <a:r>
              <a:rPr lang="ja-JP" altLang="en-US" sz="1400" dirty="0" smtClean="0">
                <a:latin typeface="ＭＳ Ｐ明朝" pitchFamily="18" charset="-128"/>
                <a:ea typeface="ＭＳ Ｐ明朝" pitchFamily="18" charset="-128"/>
                <a:cs typeface="メイリオ" pitchFamily="50" charset="-128"/>
              </a:rPr>
              <a:t>強化を</a:t>
            </a:r>
            <a:r>
              <a:rPr lang="ja-JP" altLang="en-US" sz="1400" dirty="0">
                <a:latin typeface="ＭＳ Ｐ明朝" pitchFamily="18" charset="-128"/>
                <a:ea typeface="ＭＳ Ｐ明朝" pitchFamily="18" charset="-128"/>
                <a:cs typeface="メイリオ" pitchFamily="50" charset="-128"/>
              </a:rPr>
              <a:t>はじめとした国際ビジネス機能を高め</a:t>
            </a:r>
            <a:r>
              <a:rPr lang="ja-JP" altLang="en-US" sz="1400" dirty="0" smtClean="0">
                <a:latin typeface="ＭＳ Ｐ明朝" pitchFamily="18" charset="-128"/>
                <a:ea typeface="ＭＳ Ｐ明朝" pitchFamily="18" charset="-128"/>
                <a:cs typeface="メイリオ" pitchFamily="50" charset="-128"/>
              </a:rPr>
              <a:t>大阪</a:t>
            </a:r>
            <a:r>
              <a:rPr lang="ja-JP" altLang="en-US" sz="1400" dirty="0">
                <a:latin typeface="ＭＳ Ｐ明朝" pitchFamily="18" charset="-128"/>
                <a:ea typeface="ＭＳ Ｐ明朝" pitchFamily="18" charset="-128"/>
                <a:cs typeface="メイリオ" pitchFamily="50" charset="-128"/>
              </a:rPr>
              <a:t>の国際交流の拠点へ。</a:t>
            </a: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14</a:t>
            </a:fld>
            <a:endParaRPr kumimoji="1" lang="ja-JP" altLang="en-US" dirty="0"/>
          </a:p>
        </p:txBody>
      </p:sp>
    </p:spTree>
    <p:extLst>
      <p:ext uri="{BB962C8B-B14F-4D97-AF65-F5344CB8AC3E}">
        <p14:creationId xmlns:p14="http://schemas.microsoft.com/office/powerpoint/2010/main" val="3347826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1279450" y="958821"/>
          <a:ext cx="9718750" cy="4964810"/>
        </p:xfrm>
        <a:graphic>
          <a:graphicData uri="http://schemas.openxmlformats.org/drawingml/2006/table">
            <a:tbl>
              <a:tblPr firstRow="1" bandRow="1">
                <a:tableStyleId>{5940675A-B579-460E-94D1-54222C63F5DA}</a:tableStyleId>
              </a:tblPr>
              <a:tblGrid>
                <a:gridCol w="498550">
                  <a:extLst>
                    <a:ext uri="{9D8B030D-6E8A-4147-A177-3AD203B41FA5}">
                      <a16:colId xmlns:a16="http://schemas.microsoft.com/office/drawing/2014/main" xmlns="" val="20000"/>
                    </a:ext>
                  </a:extLst>
                </a:gridCol>
                <a:gridCol w="642471">
                  <a:extLst>
                    <a:ext uri="{9D8B030D-6E8A-4147-A177-3AD203B41FA5}">
                      <a16:colId xmlns:a16="http://schemas.microsoft.com/office/drawing/2014/main" xmlns="" val="20001"/>
                    </a:ext>
                  </a:extLst>
                </a:gridCol>
                <a:gridCol w="1801905">
                  <a:extLst>
                    <a:ext uri="{9D8B030D-6E8A-4147-A177-3AD203B41FA5}">
                      <a16:colId xmlns:a16="http://schemas.microsoft.com/office/drawing/2014/main" xmlns="" val="20002"/>
                    </a:ext>
                  </a:extLst>
                </a:gridCol>
                <a:gridCol w="564652">
                  <a:extLst>
                    <a:ext uri="{9D8B030D-6E8A-4147-A177-3AD203B41FA5}">
                      <a16:colId xmlns:a16="http://schemas.microsoft.com/office/drawing/2014/main" xmlns="" val="20003"/>
                    </a:ext>
                  </a:extLst>
                </a:gridCol>
                <a:gridCol w="564652">
                  <a:extLst>
                    <a:ext uri="{9D8B030D-6E8A-4147-A177-3AD203B41FA5}">
                      <a16:colId xmlns:a16="http://schemas.microsoft.com/office/drawing/2014/main" xmlns="" val="20004"/>
                    </a:ext>
                  </a:extLst>
                </a:gridCol>
                <a:gridCol w="564652">
                  <a:extLst>
                    <a:ext uri="{9D8B030D-6E8A-4147-A177-3AD203B41FA5}">
                      <a16:colId xmlns:a16="http://schemas.microsoft.com/office/drawing/2014/main" xmlns="" val="20005"/>
                    </a:ext>
                  </a:extLst>
                </a:gridCol>
                <a:gridCol w="564652">
                  <a:extLst>
                    <a:ext uri="{9D8B030D-6E8A-4147-A177-3AD203B41FA5}">
                      <a16:colId xmlns:a16="http://schemas.microsoft.com/office/drawing/2014/main" xmlns="" val="20006"/>
                    </a:ext>
                  </a:extLst>
                </a:gridCol>
                <a:gridCol w="564652">
                  <a:extLst>
                    <a:ext uri="{9D8B030D-6E8A-4147-A177-3AD203B41FA5}">
                      <a16:colId xmlns:a16="http://schemas.microsoft.com/office/drawing/2014/main" xmlns="" val="20007"/>
                    </a:ext>
                  </a:extLst>
                </a:gridCol>
                <a:gridCol w="564652">
                  <a:extLst>
                    <a:ext uri="{9D8B030D-6E8A-4147-A177-3AD203B41FA5}">
                      <a16:colId xmlns:a16="http://schemas.microsoft.com/office/drawing/2014/main" xmlns="" val="20008"/>
                    </a:ext>
                  </a:extLst>
                </a:gridCol>
                <a:gridCol w="564652">
                  <a:extLst>
                    <a:ext uri="{9D8B030D-6E8A-4147-A177-3AD203B41FA5}">
                      <a16:colId xmlns:a16="http://schemas.microsoft.com/office/drawing/2014/main" xmlns="" val="20009"/>
                    </a:ext>
                  </a:extLst>
                </a:gridCol>
                <a:gridCol w="564652">
                  <a:extLst>
                    <a:ext uri="{9D8B030D-6E8A-4147-A177-3AD203B41FA5}">
                      <a16:colId xmlns:a16="http://schemas.microsoft.com/office/drawing/2014/main" xmlns="" val="20010"/>
                    </a:ext>
                  </a:extLst>
                </a:gridCol>
                <a:gridCol w="564652">
                  <a:extLst>
                    <a:ext uri="{9D8B030D-6E8A-4147-A177-3AD203B41FA5}">
                      <a16:colId xmlns:a16="http://schemas.microsoft.com/office/drawing/2014/main" xmlns="" val="20011"/>
                    </a:ext>
                  </a:extLst>
                </a:gridCol>
                <a:gridCol w="564652">
                  <a:extLst>
                    <a:ext uri="{9D8B030D-6E8A-4147-A177-3AD203B41FA5}">
                      <a16:colId xmlns:a16="http://schemas.microsoft.com/office/drawing/2014/main" xmlns="" val="20012"/>
                    </a:ext>
                  </a:extLst>
                </a:gridCol>
                <a:gridCol w="564652">
                  <a:extLst>
                    <a:ext uri="{9D8B030D-6E8A-4147-A177-3AD203B41FA5}">
                      <a16:colId xmlns:a16="http://schemas.microsoft.com/office/drawing/2014/main" xmlns="" val="20013"/>
                    </a:ext>
                  </a:extLst>
                </a:gridCol>
                <a:gridCol w="564652">
                  <a:extLst>
                    <a:ext uri="{9D8B030D-6E8A-4147-A177-3AD203B41FA5}">
                      <a16:colId xmlns:a16="http://schemas.microsoft.com/office/drawing/2014/main" xmlns="" val="20014"/>
                    </a:ext>
                  </a:extLst>
                </a:gridCol>
              </a:tblGrid>
              <a:tr h="53091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年度</a:t>
                      </a:r>
                      <a:endParaRPr kumimoji="1" lang="en-US" altLang="ja-JP" sz="1200" dirty="0" smtClean="0"/>
                    </a:p>
                  </a:txBody>
                  <a:tcPr anchor="ctr">
                    <a:solidFill>
                      <a:schemeClr val="bg1">
                        <a:alpha val="75000"/>
                      </a:schemeClr>
                    </a:solidFill>
                  </a:tcPr>
                </a:tc>
                <a:tc hMerge="1">
                  <a:txBody>
                    <a:bodyPr/>
                    <a:lstStyle/>
                    <a:p>
                      <a:endParaRPr kumimoji="1" lang="ja-JP" altLang="en-US" sz="1200" dirty="0"/>
                    </a:p>
                  </a:txBody>
                  <a:tcPr>
                    <a:solidFill>
                      <a:schemeClr val="bg1">
                        <a:alpha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txBody>
                  <a:tcPr>
                    <a:solidFill>
                      <a:schemeClr val="bg1">
                        <a:alpha val="75000"/>
                      </a:schemeClr>
                    </a:solidFill>
                  </a:tcPr>
                </a:tc>
                <a:tc>
                  <a:txBody>
                    <a:bodyPr/>
                    <a:lstStyle/>
                    <a:p>
                      <a:pPr algn="ctr"/>
                      <a:r>
                        <a:rPr kumimoji="1" lang="en-US" altLang="ja-JP" sz="1200" dirty="0" smtClean="0"/>
                        <a:t>2014</a:t>
                      </a:r>
                    </a:p>
                    <a:p>
                      <a:pPr algn="ctr"/>
                      <a:r>
                        <a:rPr kumimoji="1" lang="en-US" altLang="ja-JP" sz="1200" dirty="0" smtClean="0"/>
                        <a:t>(H26)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2015</a:t>
                      </a:r>
                      <a:r>
                        <a:rPr kumimoji="1" lang="ja-JP" altLang="en-US" sz="1200" dirty="0" smtClean="0"/>
                        <a:t> </a:t>
                      </a:r>
                      <a:r>
                        <a:rPr kumimoji="1" lang="en-US" altLang="ja-JP" sz="1200" dirty="0" smtClean="0"/>
                        <a:t>(H27)</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2016</a:t>
                      </a:r>
                    </a:p>
                    <a:p>
                      <a:pPr algn="ctr"/>
                      <a:r>
                        <a:rPr kumimoji="1" lang="en-US" altLang="ja-JP" sz="1200" dirty="0" smtClean="0"/>
                        <a:t>(H28)</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2017</a:t>
                      </a:r>
                    </a:p>
                    <a:p>
                      <a:pPr algn="ctr"/>
                      <a:r>
                        <a:rPr kumimoji="1" lang="en-US" altLang="ja-JP" sz="1200" dirty="0" smtClean="0"/>
                        <a:t>(H29)</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2018</a:t>
                      </a:r>
                    </a:p>
                    <a:p>
                      <a:pPr algn="ctr"/>
                      <a:r>
                        <a:rPr kumimoji="1" lang="en-US" altLang="ja-JP" sz="1200" dirty="0" smtClean="0"/>
                        <a:t>(H30)</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2019</a:t>
                      </a:r>
                    </a:p>
                    <a:p>
                      <a:pPr algn="ctr"/>
                      <a:r>
                        <a:rPr kumimoji="1" lang="en-US" altLang="ja-JP" sz="1200" dirty="0" smtClean="0"/>
                        <a:t>(H31)</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2020</a:t>
                      </a:r>
                    </a:p>
                    <a:p>
                      <a:pPr algn="ctr"/>
                      <a:r>
                        <a:rPr kumimoji="1" lang="en-US" altLang="ja-JP" sz="1200" dirty="0" smtClean="0"/>
                        <a:t>(H32)</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2021</a:t>
                      </a:r>
                    </a:p>
                    <a:p>
                      <a:pPr algn="ctr"/>
                      <a:r>
                        <a:rPr kumimoji="1" lang="en-US" altLang="ja-JP" sz="1200" dirty="0" smtClean="0"/>
                        <a:t>(H33)</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2022</a:t>
                      </a:r>
                    </a:p>
                    <a:p>
                      <a:pPr algn="ctr"/>
                      <a:r>
                        <a:rPr kumimoji="1" lang="en-US" altLang="ja-JP" sz="1200" dirty="0" smtClean="0"/>
                        <a:t>(H34)</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2023</a:t>
                      </a:r>
                    </a:p>
                    <a:p>
                      <a:pPr algn="ctr"/>
                      <a:r>
                        <a:rPr kumimoji="1" lang="en-US" altLang="ja-JP" sz="1200" dirty="0" smtClean="0"/>
                        <a:t>(H35)</a:t>
                      </a:r>
                    </a:p>
                  </a:txBody>
                  <a:tcPr anchor="ctr">
                    <a:solidFill>
                      <a:schemeClr val="bg1">
                        <a:alpha val="75000"/>
                      </a:schemeClr>
                    </a:solidFill>
                  </a:tcPr>
                </a:tc>
                <a:tc>
                  <a:txBody>
                    <a:bodyPr/>
                    <a:lstStyle/>
                    <a:p>
                      <a:pPr algn="ctr"/>
                      <a:r>
                        <a:rPr kumimoji="1" lang="en-US" altLang="ja-JP" sz="1200" dirty="0" smtClean="0"/>
                        <a:t>2024</a:t>
                      </a:r>
                    </a:p>
                    <a:p>
                      <a:pPr algn="ctr"/>
                      <a:r>
                        <a:rPr kumimoji="1" lang="en-US" altLang="ja-JP" sz="1200" dirty="0" smtClean="0"/>
                        <a:t>(H36)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2025</a:t>
                      </a:r>
                    </a:p>
                    <a:p>
                      <a:pPr algn="ctr"/>
                      <a:r>
                        <a:rPr kumimoji="1" lang="en-US" altLang="ja-JP" sz="1200" dirty="0" smtClean="0"/>
                        <a:t>(H37)</a:t>
                      </a:r>
                      <a:endParaRPr kumimoji="1" lang="ja-JP" altLang="en-US" sz="1200" dirty="0"/>
                    </a:p>
                  </a:txBody>
                  <a:tcPr anchor="ctr">
                    <a:solidFill>
                      <a:schemeClr val="bg1">
                        <a:alpha val="75000"/>
                      </a:schemeClr>
                    </a:solidFill>
                  </a:tcPr>
                </a:tc>
                <a:extLst>
                  <a:ext uri="{0D108BD9-81ED-4DB2-BD59-A6C34878D82A}">
                    <a16:rowId xmlns:a16="http://schemas.microsoft.com/office/drawing/2014/main" xmlns="" val="10000"/>
                  </a:ext>
                </a:extLst>
              </a:tr>
              <a:tr h="2299448">
                <a:tc>
                  <a:txBody>
                    <a:bodyPr/>
                    <a:lstStyle/>
                    <a:p>
                      <a:endParaRPr kumimoji="1" lang="en-US" altLang="ja-JP" sz="1200" dirty="0" smtClean="0"/>
                    </a:p>
                    <a:p>
                      <a:endParaRPr kumimoji="1" lang="en-US" altLang="ja-JP" sz="1200" dirty="0" smtClean="0"/>
                    </a:p>
                    <a:p>
                      <a:endParaRPr kumimoji="1" lang="en-US" altLang="ja-JP" sz="1200" dirty="0" smtClean="0"/>
                    </a:p>
                    <a:p>
                      <a:endParaRPr kumimoji="1" lang="en-US" altLang="ja-JP" sz="1200" dirty="0" smtClean="0"/>
                    </a:p>
                    <a:p>
                      <a:r>
                        <a:rPr kumimoji="1" lang="ja-JP" altLang="en-US" sz="1200" dirty="0" smtClean="0"/>
                        <a:t>東部</a:t>
                      </a:r>
                      <a:endParaRPr kumimoji="1" lang="ja-JP" altLang="en-US" sz="1200" dirty="0"/>
                    </a:p>
                  </a:txBody>
                  <a:tcPr marL="45720" marR="45720">
                    <a:solidFill>
                      <a:schemeClr val="bg1">
                        <a:alpha val="75000"/>
                      </a:schemeClr>
                    </a:solidFill>
                  </a:tcPr>
                </a:tc>
                <a:tc>
                  <a:txBody>
                    <a:bodyPr/>
                    <a:lstStyle/>
                    <a:p>
                      <a:endParaRPr kumimoji="1" lang="en-US" altLang="ja-JP" sz="1200" dirty="0" smtClean="0"/>
                    </a:p>
                    <a:p>
                      <a:endParaRPr kumimoji="1" lang="en-US" altLang="ja-JP" sz="1200" dirty="0" smtClean="0"/>
                    </a:p>
                    <a:p>
                      <a:endParaRPr kumimoji="1" lang="en-US" altLang="ja-JP" sz="1200" dirty="0" smtClean="0"/>
                    </a:p>
                    <a:p>
                      <a:r>
                        <a:rPr kumimoji="1" lang="ja-JP" altLang="en-US" sz="1200" dirty="0" smtClean="0"/>
                        <a:t>中之島</a:t>
                      </a:r>
                      <a:endParaRPr kumimoji="1" lang="en-US" altLang="ja-JP" sz="1200" dirty="0" smtClean="0"/>
                    </a:p>
                    <a:p>
                      <a:r>
                        <a:rPr kumimoji="1" lang="en-US" altLang="ja-JP" sz="1200" dirty="0" smtClean="0"/>
                        <a:t>1</a:t>
                      </a:r>
                      <a:r>
                        <a:rPr kumimoji="1" lang="ja-JP" altLang="en-US" sz="1200" dirty="0" smtClean="0"/>
                        <a:t>丁目</a:t>
                      </a:r>
                      <a:endParaRPr kumimoji="1" lang="ja-JP" altLang="en-US" sz="1200" dirty="0"/>
                    </a:p>
                  </a:txBody>
                  <a:tcPr marL="45720" marR="45720">
                    <a:solidFill>
                      <a:schemeClr val="bg1">
                        <a:alpha val="75000"/>
                      </a:schemeClr>
                    </a:solidFill>
                  </a:tcPr>
                </a:tc>
                <a:tc>
                  <a:txBody>
                    <a:bodyPr/>
                    <a:lstStyle/>
                    <a:p>
                      <a:endParaRPr kumimoji="1" lang="en-US" altLang="ja-JP" sz="1200" dirty="0" smtClean="0"/>
                    </a:p>
                    <a:p>
                      <a:r>
                        <a:rPr kumimoji="1" lang="ja-JP" altLang="en-US" sz="1200" dirty="0" smtClean="0"/>
                        <a:t>①中之島東部のまちづくり</a:t>
                      </a:r>
                      <a:endParaRPr kumimoji="1" lang="en-US" altLang="ja-JP" sz="1200" dirty="0" smtClean="0"/>
                    </a:p>
                    <a:p>
                      <a:r>
                        <a:rPr kumimoji="1" lang="ja-JP" altLang="en-US" sz="1200" dirty="0" smtClean="0"/>
                        <a:t>○大阪府立中之島図書館の有効活用</a:t>
                      </a:r>
                      <a:endParaRPr kumimoji="1" lang="en-US" altLang="ja-JP" sz="1200" dirty="0" smtClean="0"/>
                    </a:p>
                    <a:p>
                      <a:endParaRPr kumimoji="1" lang="en-US" altLang="ja-JP" sz="1200" dirty="0" smtClean="0"/>
                    </a:p>
                    <a:p>
                      <a:endParaRPr kumimoji="1" lang="en-US" altLang="ja-JP" sz="1200" dirty="0" smtClean="0"/>
                    </a:p>
                    <a:p>
                      <a:endParaRPr kumimoji="1" lang="en-US" altLang="ja-JP" sz="1200" dirty="0" smtClean="0"/>
                    </a:p>
                    <a:p>
                      <a:r>
                        <a:rPr kumimoji="1" lang="ja-JP" altLang="en-US" sz="1200" dirty="0" smtClean="0"/>
                        <a:t>○大阪市中央公会堂の</a:t>
                      </a:r>
                      <a:endParaRPr kumimoji="1" lang="en-US" altLang="ja-JP" sz="1200" dirty="0" smtClean="0"/>
                    </a:p>
                    <a:p>
                      <a:r>
                        <a:rPr kumimoji="1" lang="ja-JP" altLang="en-US" sz="1200" dirty="0" smtClean="0"/>
                        <a:t>有効活用</a:t>
                      </a:r>
                      <a:endParaRPr kumimoji="1" lang="en-US" altLang="ja-JP" sz="1200" dirty="0" smtClean="0"/>
                    </a:p>
                    <a:p>
                      <a:endParaRPr kumimoji="1" lang="en-US" altLang="ja-JP" sz="1200" dirty="0" smtClean="0"/>
                    </a:p>
                    <a:p>
                      <a:r>
                        <a:rPr kumimoji="1" lang="ja-JP" altLang="en-US" sz="1200" dirty="0" smtClean="0"/>
                        <a:t>○大阪市こども本の森</a:t>
                      </a:r>
                      <a:r>
                        <a:rPr kumimoji="1" lang="ja-JP" altLang="en-US" sz="1200" dirty="0" smtClean="0">
                          <a:solidFill>
                            <a:schemeClr val="tx1"/>
                          </a:solidFill>
                        </a:rPr>
                        <a:t>中之島</a:t>
                      </a:r>
                      <a:endParaRPr kumimoji="1" lang="en-US" altLang="ja-JP" sz="1200" dirty="0" smtClean="0">
                        <a:solidFill>
                          <a:schemeClr val="tx1"/>
                        </a:solidFill>
                      </a:endParaRPr>
                    </a:p>
                    <a:p>
                      <a:endParaRPr kumimoji="1" lang="en-US" altLang="ja-JP" sz="500" dirty="0" smtClean="0"/>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xmlns="" val="10001"/>
                  </a:ext>
                </a:extLst>
              </a:tr>
              <a:tr h="2071700">
                <a:tc>
                  <a:txBody>
                    <a:bodyPr/>
                    <a:lstStyle/>
                    <a:p>
                      <a:pPr algn="l"/>
                      <a:r>
                        <a:rPr kumimoji="1" lang="ja-JP" altLang="en-US" sz="1200" dirty="0" smtClean="0"/>
                        <a:t>西部</a:t>
                      </a:r>
                      <a:endParaRPr kumimoji="1" lang="ja-JP" altLang="en-US" sz="1200" dirty="0"/>
                    </a:p>
                  </a:txBody>
                  <a:tcPr marL="45720" marR="45720" anchor="ctr">
                    <a:solidFill>
                      <a:schemeClr val="bg1">
                        <a:alpha val="75000"/>
                      </a:schemeClr>
                    </a:solidFill>
                  </a:tcPr>
                </a:tc>
                <a:tc>
                  <a:txBody>
                    <a:bodyPr/>
                    <a:lstStyle/>
                    <a:p>
                      <a:pPr marL="0" indent="0" algn="ctr"/>
                      <a:r>
                        <a:rPr kumimoji="1" lang="ja-JP" altLang="en-US" sz="1200" dirty="0" smtClean="0"/>
                        <a:t>中之島</a:t>
                      </a:r>
                      <a:endParaRPr kumimoji="1" lang="en-US" altLang="ja-JP" sz="1200" dirty="0" smtClean="0"/>
                    </a:p>
                    <a:p>
                      <a:pPr algn="ctr"/>
                      <a:r>
                        <a:rPr kumimoji="1" lang="en-US" altLang="ja-JP" sz="1200" dirty="0" smtClean="0"/>
                        <a:t>4</a:t>
                      </a:r>
                      <a:r>
                        <a:rPr kumimoji="1" lang="ja-JP" altLang="en-US" sz="1200" dirty="0" smtClean="0"/>
                        <a:t>・</a:t>
                      </a:r>
                      <a:r>
                        <a:rPr kumimoji="1" lang="en-US" altLang="ja-JP" sz="1200" dirty="0" smtClean="0"/>
                        <a:t>5</a:t>
                      </a:r>
                      <a:r>
                        <a:rPr kumimoji="1" lang="ja-JP" altLang="en-US" sz="1200" dirty="0" smtClean="0"/>
                        <a:t>丁目</a:t>
                      </a:r>
                      <a:endParaRPr kumimoji="1" lang="ja-JP" altLang="en-US" sz="1200" dirty="0"/>
                    </a:p>
                  </a:txBody>
                  <a:tcPr marL="45720" marR="45720" anchor="ctr">
                    <a:solidFill>
                      <a:schemeClr val="bg1">
                        <a:alpha val="75000"/>
                      </a:schemeClr>
                    </a:solidFill>
                  </a:tcPr>
                </a:tc>
                <a:tc>
                  <a:txBody>
                    <a:bodyPr/>
                    <a:lstStyle/>
                    <a:p>
                      <a:endParaRPr kumimoji="1" lang="en-US" altLang="ja-JP" sz="1200" dirty="0" smtClean="0"/>
                    </a:p>
                    <a:p>
                      <a:endParaRPr kumimoji="1" lang="en-US" altLang="ja-JP" sz="1200" dirty="0" smtClean="0"/>
                    </a:p>
                    <a:p>
                      <a:endParaRPr kumimoji="1" lang="en-US" altLang="ja-JP" sz="1200" dirty="0" smtClean="0"/>
                    </a:p>
                    <a:p>
                      <a:endParaRPr kumimoji="1" lang="en-US" altLang="ja-JP" sz="1200" dirty="0" smtClean="0"/>
                    </a:p>
                    <a:p>
                      <a:r>
                        <a:rPr kumimoji="1" lang="ja-JP" altLang="en-US" sz="1200" dirty="0" smtClean="0"/>
                        <a:t>②中之島西部の</a:t>
                      </a:r>
                      <a:endParaRPr kumimoji="1" lang="en-US" altLang="ja-JP" sz="1200" dirty="0" smtClean="0"/>
                    </a:p>
                    <a:p>
                      <a:r>
                        <a:rPr kumimoji="1" lang="ja-JP" altLang="en-US" sz="1200" dirty="0" smtClean="0"/>
                        <a:t>まちづくり</a:t>
                      </a:r>
                      <a:endParaRPr kumimoji="1" lang="en-US" altLang="ja-JP" sz="1200" dirty="0" smtClean="0"/>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xmlns="" val="10002"/>
                  </a:ext>
                </a:extLst>
              </a:tr>
            </a:tbl>
          </a:graphicData>
        </a:graphic>
      </p:graphicFrame>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２．中之島</a:t>
            </a:r>
            <a:endParaRPr lang="en-US" altLang="ja-JP" sz="2000" b="1" dirty="0">
              <a:solidFill>
                <a:schemeClr val="bg1"/>
              </a:solidFill>
              <a:latin typeface="ＭＳ ゴシック" pitchFamily="49" charset="-128"/>
              <a:ea typeface="ＭＳ ゴシック" pitchFamily="49" charset="-128"/>
            </a:endParaRPr>
          </a:p>
        </p:txBody>
      </p:sp>
      <p:sp>
        <p:nvSpPr>
          <p:cNvPr id="8" name="角丸四角形 7"/>
          <p:cNvSpPr/>
          <p:nvPr/>
        </p:nvSpPr>
        <p:spPr>
          <a:xfrm>
            <a:off x="1431032" y="6180336"/>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9" name="テキスト ボックス 8"/>
          <p:cNvSpPr txBox="1"/>
          <p:nvPr/>
        </p:nvSpPr>
        <p:spPr>
          <a:xfrm>
            <a:off x="1143001" y="5873140"/>
            <a:ext cx="3169457" cy="338554"/>
          </a:xfrm>
          <a:prstGeom prst="rect">
            <a:avLst/>
          </a:prstGeom>
          <a:noFill/>
        </p:spPr>
        <p:txBody>
          <a:bodyPr wrap="none" rtlCol="0">
            <a:spAutoFit/>
          </a:bodyPr>
          <a:lstStyle/>
          <a:p>
            <a:pPr lvl="0"/>
            <a:r>
              <a:rPr lang="ja-JP" altLang="en-US" sz="1600" dirty="0"/>
              <a:t>○</a:t>
            </a:r>
            <a:r>
              <a:rPr lang="en-US" altLang="ja-JP" sz="1600" dirty="0"/>
              <a:t>『</a:t>
            </a:r>
            <a:r>
              <a:rPr lang="ja-JP" altLang="en-US" sz="1600" dirty="0"/>
              <a:t>中之島</a:t>
            </a:r>
            <a:r>
              <a:rPr lang="en-US" altLang="ja-JP" sz="1600" dirty="0"/>
              <a:t>』</a:t>
            </a:r>
            <a:r>
              <a:rPr lang="ja-JP" altLang="en-US" sz="1600" dirty="0"/>
              <a:t>エリアの担当部局一覧</a:t>
            </a:r>
            <a:endParaRPr lang="en-US" altLang="ja-JP" sz="1600" dirty="0"/>
          </a:p>
        </p:txBody>
      </p:sp>
      <p:sp>
        <p:nvSpPr>
          <p:cNvPr id="12" name="テキスト ボックス 11"/>
          <p:cNvSpPr txBox="1"/>
          <p:nvPr/>
        </p:nvSpPr>
        <p:spPr>
          <a:xfrm>
            <a:off x="1478368" y="6194624"/>
            <a:ext cx="2816797" cy="523220"/>
          </a:xfrm>
          <a:prstGeom prst="rect">
            <a:avLst/>
          </a:prstGeom>
          <a:noFill/>
        </p:spPr>
        <p:txBody>
          <a:bodyPr wrap="none" rtlCol="0">
            <a:spAutoFit/>
          </a:bodyPr>
          <a:lstStyle/>
          <a:p>
            <a:pPr lvl="0"/>
            <a:r>
              <a:rPr lang="ja-JP" altLang="en-US" sz="1400" dirty="0">
                <a:latin typeface="ＭＳ Ｐ明朝" pitchFamily="18" charset="-128"/>
                <a:ea typeface="ＭＳ Ｐ明朝" pitchFamily="18" charset="-128"/>
              </a:rPr>
              <a:t>・大阪市：都市計画局、経済戦略局</a:t>
            </a:r>
            <a:endParaRPr lang="en-US" altLang="ja-JP" sz="1400" dirty="0">
              <a:latin typeface="ＭＳ Ｐ明朝" pitchFamily="18" charset="-128"/>
              <a:ea typeface="ＭＳ Ｐ明朝" pitchFamily="18" charset="-128"/>
            </a:endParaRPr>
          </a:p>
          <a:p>
            <a:pPr lvl="0"/>
            <a:r>
              <a:rPr lang="ja-JP" altLang="en-US" sz="1400" dirty="0">
                <a:latin typeface="ＭＳ Ｐ明朝" pitchFamily="18" charset="-128"/>
                <a:ea typeface="ＭＳ Ｐ明朝" pitchFamily="18" charset="-128"/>
              </a:rPr>
              <a:t>・大阪府</a:t>
            </a:r>
            <a:r>
              <a:rPr lang="ja-JP" altLang="en-US" sz="1400" dirty="0" smtClean="0">
                <a:latin typeface="ＭＳ Ｐ明朝" pitchFamily="18" charset="-128"/>
                <a:ea typeface="ＭＳ Ｐ明朝" pitchFamily="18" charset="-128"/>
              </a:rPr>
              <a:t>：商工労働部、教育庁</a:t>
            </a:r>
            <a:endParaRPr lang="en-US" altLang="ja-JP" sz="1400" dirty="0">
              <a:latin typeface="ＭＳ Ｐ明朝" pitchFamily="18" charset="-128"/>
              <a:ea typeface="ＭＳ Ｐ明朝" pitchFamily="18" charset="-128"/>
            </a:endParaRPr>
          </a:p>
        </p:txBody>
      </p:sp>
      <p:sp>
        <p:nvSpPr>
          <p:cNvPr id="11" name="スライド番号プレースホルダ 10"/>
          <p:cNvSpPr>
            <a:spLocks noGrp="1"/>
          </p:cNvSpPr>
          <p:nvPr>
            <p:ph type="sldNum" sz="quarter" idx="12"/>
          </p:nvPr>
        </p:nvSpPr>
        <p:spPr/>
        <p:txBody>
          <a:bodyPr/>
          <a:lstStyle/>
          <a:p>
            <a:fld id="{37EF5067-3AB7-4642-9103-42CBD40CC6D9}" type="slidenum">
              <a:rPr kumimoji="1" lang="ja-JP" altLang="en-US" smtClean="0"/>
              <a:pPr/>
              <a:t>15</a:t>
            </a:fld>
            <a:endParaRPr kumimoji="1" lang="ja-JP" altLang="en-US" dirty="0"/>
          </a:p>
        </p:txBody>
      </p:sp>
      <p:cxnSp>
        <p:nvCxnSpPr>
          <p:cNvPr id="6" name="直線矢印コネクタ 5"/>
          <p:cNvCxnSpPr/>
          <p:nvPr/>
        </p:nvCxnSpPr>
        <p:spPr>
          <a:xfrm>
            <a:off x="4219575" y="1934605"/>
            <a:ext cx="1009650" cy="0"/>
          </a:xfrm>
          <a:prstGeom prst="straightConnector1">
            <a:avLst/>
          </a:prstGeom>
          <a:ln w="25400">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301615" y="1934605"/>
            <a:ext cx="5696585"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4250055" y="2512810"/>
            <a:ext cx="6732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219575" y="3126765"/>
            <a:ext cx="720000" cy="0"/>
          </a:xfrm>
          <a:prstGeom prst="straightConnector1">
            <a:avLst/>
          </a:prstGeom>
          <a:ln w="25400">
            <a:solidFill>
              <a:srgbClr val="0000CC"/>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4918075" y="3124225"/>
            <a:ext cx="6048000" cy="0"/>
          </a:xfrm>
          <a:prstGeom prst="straightConnector1">
            <a:avLst/>
          </a:prstGeom>
          <a:ln w="25400">
            <a:solidFill>
              <a:srgbClr val="0000CC"/>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252060" y="5583540"/>
            <a:ext cx="4366810" cy="0"/>
          </a:xfrm>
          <a:prstGeom prst="straightConnector1">
            <a:avLst/>
          </a:prstGeom>
          <a:ln w="25400">
            <a:solidFill>
              <a:schemeClr val="accent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8725550" y="5583540"/>
            <a:ext cx="2249025" cy="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4724400" y="186260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213225" y="305642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591300" y="3058822"/>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4931899" y="304157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796400" y="304714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219575" y="1475897"/>
            <a:ext cx="1199367"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正面玄関の開放</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・フリー入館の開始</a:t>
            </a:r>
            <a:endParaRPr kumimoji="1" lang="ja-JP" altLang="en-US" sz="1000" dirty="0">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5293311" y="1488476"/>
            <a:ext cx="1156086"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指定管理者による</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新サービス</a:t>
            </a:r>
            <a:r>
              <a:rPr lang="ja-JP" altLang="en-US" sz="1000" dirty="0" smtClean="0">
                <a:latin typeface="ＭＳ Ｐ明朝" panose="02020600040205080304" pitchFamily="18" charset="-128"/>
                <a:ea typeface="ＭＳ Ｐ明朝" panose="02020600040205080304" pitchFamily="18" charset="-128"/>
              </a:rPr>
              <a:t>の</a:t>
            </a:r>
            <a:r>
              <a:rPr lang="ja-JP" altLang="en-US" sz="1000" dirty="0">
                <a:latin typeface="ＭＳ Ｐ明朝" panose="02020600040205080304" pitchFamily="18" charset="-128"/>
                <a:ea typeface="ＭＳ Ｐ明朝" panose="02020600040205080304" pitchFamily="18" charset="-128"/>
              </a:rPr>
              <a:t>開始</a:t>
            </a:r>
            <a:endParaRPr kumimoji="1" lang="ja-JP" altLang="en-US" sz="1000" dirty="0">
              <a:latin typeface="ＭＳ Ｐ明朝" panose="02020600040205080304" pitchFamily="18" charset="-128"/>
              <a:ea typeface="ＭＳ Ｐ明朝" panose="02020600040205080304" pitchFamily="18" charset="-128"/>
            </a:endParaRPr>
          </a:p>
        </p:txBody>
      </p:sp>
      <p:sp>
        <p:nvSpPr>
          <p:cNvPr id="42" name="テキスト ボックス 41"/>
          <p:cNvSpPr txBox="1"/>
          <p:nvPr/>
        </p:nvSpPr>
        <p:spPr>
          <a:xfrm>
            <a:off x="7021520" y="1709153"/>
            <a:ext cx="3280065"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中之島エリアの集客増・活性化につながるシンボル施設へ</a:t>
            </a:r>
            <a:endParaRPr kumimoji="1" lang="ja-JP" altLang="en-US" sz="1000" dirty="0">
              <a:latin typeface="ＭＳ Ｐ明朝" panose="02020600040205080304" pitchFamily="18" charset="-128"/>
              <a:ea typeface="ＭＳ Ｐ明朝" panose="02020600040205080304" pitchFamily="18" charset="-128"/>
            </a:endParaRPr>
          </a:p>
        </p:txBody>
      </p:sp>
      <p:sp>
        <p:nvSpPr>
          <p:cNvPr id="43" name="テキスト ボックス 42"/>
          <p:cNvSpPr txBox="1"/>
          <p:nvPr/>
        </p:nvSpPr>
        <p:spPr>
          <a:xfrm>
            <a:off x="4446649" y="2016009"/>
            <a:ext cx="1104790"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リニューアル工事</a:t>
            </a:r>
            <a:endParaRPr kumimoji="1" lang="ja-JP" altLang="en-US" sz="1000" dirty="0">
              <a:latin typeface="ＭＳ Ｐ明朝" panose="02020600040205080304" pitchFamily="18" charset="-128"/>
              <a:ea typeface="ＭＳ Ｐ明朝" panose="02020600040205080304" pitchFamily="18" charset="-128"/>
            </a:endParaRPr>
          </a:p>
        </p:txBody>
      </p:sp>
      <p:sp>
        <p:nvSpPr>
          <p:cNvPr id="44" name="テキスト ボックス 43"/>
          <p:cNvSpPr txBox="1"/>
          <p:nvPr/>
        </p:nvSpPr>
        <p:spPr>
          <a:xfrm>
            <a:off x="4653218" y="2281821"/>
            <a:ext cx="5194479" cy="246221"/>
          </a:xfrm>
          <a:prstGeom prst="rect">
            <a:avLst/>
          </a:prstGeom>
          <a:noFill/>
        </p:spPr>
        <p:txBody>
          <a:bodyPr wrap="square" rtlCol="0">
            <a:spAutoFit/>
          </a:bodyPr>
          <a:lstStyle/>
          <a:p>
            <a:r>
              <a:rPr kumimoji="1" lang="ja-JP" altLang="en-US" sz="1000" dirty="0" smtClean="0">
                <a:latin typeface="ＭＳ Ｐ明朝" panose="02020600040205080304" pitchFamily="18" charset="-128"/>
                <a:ea typeface="ＭＳ Ｐ明朝" panose="02020600040205080304" pitchFamily="18" charset="-128"/>
              </a:rPr>
              <a:t>中之島図書館と中央公会堂との連携事業を実施</a:t>
            </a:r>
            <a:r>
              <a:rPr lang="ja-JP" altLang="en-US" sz="1000" dirty="0" smtClean="0">
                <a:latin typeface="ＭＳ Ｐ明朝" panose="02020600040205080304" pitchFamily="18" charset="-128"/>
                <a:ea typeface="ＭＳ Ｐ明朝" panose="02020600040205080304" pitchFamily="18" charset="-128"/>
              </a:rPr>
              <a:t>（合同見学ツアー、合同講演会）</a:t>
            </a:r>
            <a:endParaRPr kumimoji="1" lang="ja-JP" altLang="en-US" sz="1000" dirty="0">
              <a:latin typeface="ＭＳ Ｐ明朝" panose="02020600040205080304" pitchFamily="18" charset="-128"/>
              <a:ea typeface="ＭＳ Ｐ明朝" panose="02020600040205080304" pitchFamily="18" charset="-128"/>
            </a:endParaRPr>
          </a:p>
        </p:txBody>
      </p:sp>
      <p:sp>
        <p:nvSpPr>
          <p:cNvPr id="45" name="テキスト ボックス 44"/>
          <p:cNvSpPr txBox="1"/>
          <p:nvPr/>
        </p:nvSpPr>
        <p:spPr>
          <a:xfrm>
            <a:off x="4032781" y="2621935"/>
            <a:ext cx="693782" cy="400110"/>
          </a:xfrm>
          <a:prstGeom prst="rect">
            <a:avLst/>
          </a:prstGeom>
          <a:noFill/>
        </p:spPr>
        <p:txBody>
          <a:bodyPr wrap="square" rtlCol="0">
            <a:spAutoFit/>
          </a:bodyPr>
          <a:lstStyle/>
          <a:p>
            <a:r>
              <a:rPr kumimoji="1" lang="ja-JP" altLang="en-US" sz="1000" dirty="0" smtClean="0">
                <a:latin typeface="ＭＳ Ｐ明朝" panose="02020600040205080304" pitchFamily="18" charset="-128"/>
                <a:ea typeface="ＭＳ Ｐ明朝" panose="02020600040205080304" pitchFamily="18" charset="-128"/>
              </a:rPr>
              <a:t>正面玄関</a:t>
            </a:r>
            <a:endParaRPr kumimoji="1"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の開放</a:t>
            </a:r>
            <a:endParaRPr kumimoji="1" lang="ja-JP" altLang="en-US" sz="1000" dirty="0">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4332365" y="3136131"/>
            <a:ext cx="947695"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展示室の設置</a:t>
            </a:r>
            <a:endParaRPr kumimoji="1" lang="ja-JP" altLang="en-US" sz="1000" dirty="0">
              <a:latin typeface="ＭＳ Ｐ明朝" panose="02020600040205080304" pitchFamily="18" charset="-128"/>
              <a:ea typeface="ＭＳ Ｐ明朝" panose="02020600040205080304" pitchFamily="18" charset="-128"/>
            </a:endParaRPr>
          </a:p>
        </p:txBody>
      </p:sp>
      <p:sp>
        <p:nvSpPr>
          <p:cNvPr id="47" name="テキスト ボックス 46"/>
          <p:cNvSpPr txBox="1"/>
          <p:nvPr/>
        </p:nvSpPr>
        <p:spPr>
          <a:xfrm>
            <a:off x="4955289" y="2813650"/>
            <a:ext cx="971741" cy="246221"/>
          </a:xfrm>
          <a:prstGeom prst="rect">
            <a:avLst/>
          </a:prstGeom>
          <a:noFill/>
        </p:spPr>
        <p:txBody>
          <a:bodyPr wrap="non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ショップの設置</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49" name="テキスト ボックス 48"/>
          <p:cNvSpPr txBox="1"/>
          <p:nvPr/>
        </p:nvSpPr>
        <p:spPr>
          <a:xfrm>
            <a:off x="6238685" y="2743800"/>
            <a:ext cx="2286203" cy="400110"/>
          </a:xfrm>
          <a:prstGeom prst="rect">
            <a:avLst/>
          </a:prstGeom>
          <a:noFill/>
        </p:spPr>
        <p:txBody>
          <a:bodyPr wrap="non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近代建築の魅力を活かした事業の実施</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a:p>
            <a:r>
              <a:rPr lang="ja-JP" altLang="en-US" sz="1000" i="1" u="sng" dirty="0" smtClean="0">
                <a:solidFill>
                  <a:srgbClr val="0000CC"/>
                </a:solidFill>
                <a:latin typeface="ＭＳ Ｐ明朝" panose="02020600040205080304" pitchFamily="18" charset="-128"/>
                <a:ea typeface="ＭＳ Ｐ明朝" panose="02020600040205080304" pitchFamily="18" charset="-128"/>
              </a:rPr>
              <a:t>新</a:t>
            </a:r>
            <a:r>
              <a:rPr lang="ja-JP" altLang="en-US" sz="1000" i="1" u="sng" dirty="0">
                <a:solidFill>
                  <a:srgbClr val="0000CC"/>
                </a:solidFill>
                <a:latin typeface="ＭＳ Ｐ明朝" panose="02020600040205080304" pitchFamily="18" charset="-128"/>
                <a:ea typeface="ＭＳ Ｐ明朝" panose="02020600040205080304" pitchFamily="18" charset="-128"/>
              </a:rPr>
              <a:t>レストラン</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の</a:t>
            </a:r>
            <a:r>
              <a:rPr lang="ja-JP" altLang="en-US" sz="1000" i="1" u="sng" dirty="0">
                <a:solidFill>
                  <a:srgbClr val="0000CC"/>
                </a:solidFill>
                <a:latin typeface="ＭＳ Ｐ明朝" panose="02020600040205080304" pitchFamily="18" charset="-128"/>
                <a:ea typeface="ＭＳ Ｐ明朝" panose="02020600040205080304" pitchFamily="18" charset="-128"/>
              </a:rPr>
              <a:t>参入</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により、さらなる活用</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55" name="テキスト ボックス 54"/>
          <p:cNvSpPr txBox="1"/>
          <p:nvPr/>
        </p:nvSpPr>
        <p:spPr>
          <a:xfrm>
            <a:off x="8716438" y="5398781"/>
            <a:ext cx="2232118" cy="400110"/>
          </a:xfrm>
          <a:prstGeom prst="rect">
            <a:avLst/>
          </a:prstGeom>
          <a:noFill/>
        </p:spPr>
        <p:txBody>
          <a:bodyPr wrap="squar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国際ビジネス</a:t>
            </a:r>
            <a:r>
              <a:rPr lang="ja-JP" altLang="en-US" sz="1000" i="1" dirty="0">
                <a:solidFill>
                  <a:srgbClr val="FF0000"/>
                </a:solidFill>
                <a:latin typeface="ＭＳ Ｐ明朝" panose="02020600040205080304" pitchFamily="18" charset="-128"/>
                <a:ea typeface="ＭＳ Ｐ明朝" panose="02020600040205080304" pitchFamily="18" charset="-128"/>
              </a:rPr>
              <a:t>機能</a:t>
            </a:r>
            <a:r>
              <a:rPr lang="ja-JP" altLang="en-US" sz="1000" i="1" dirty="0" smtClean="0">
                <a:solidFill>
                  <a:srgbClr val="FF0000"/>
                </a:solidFill>
                <a:latin typeface="ＭＳ Ｐ明朝" panose="02020600040205080304" pitchFamily="18" charset="-128"/>
                <a:ea typeface="ＭＳ Ｐ明朝" panose="02020600040205080304" pitchFamily="18" charset="-128"/>
              </a:rPr>
              <a:t>を高め、大阪の国際交流の拠点へ</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40" name="大かっこ 39"/>
          <p:cNvSpPr/>
          <p:nvPr/>
        </p:nvSpPr>
        <p:spPr>
          <a:xfrm>
            <a:off x="2462460" y="4978071"/>
            <a:ext cx="1449435" cy="23590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r>
              <a:rPr kumimoji="1" lang="ja-JP" altLang="en-US" sz="1000" dirty="0" smtClean="0"/>
              <a:t>・低未利用地の活用</a:t>
            </a:r>
            <a:endParaRPr kumimoji="1" lang="en-US" altLang="ja-JP" sz="1000" dirty="0" smtClean="0"/>
          </a:p>
          <a:p>
            <a:r>
              <a:rPr lang="ja-JP" altLang="en-US" sz="1000" dirty="0" smtClean="0"/>
              <a:t>・文化・芸術機能の強化</a:t>
            </a:r>
            <a:endParaRPr kumimoji="1" lang="ja-JP" altLang="en-US" sz="1000" dirty="0"/>
          </a:p>
        </p:txBody>
      </p:sp>
      <p:sp>
        <p:nvSpPr>
          <p:cNvPr id="74" name="テキスト ボックス 73"/>
          <p:cNvSpPr txBox="1"/>
          <p:nvPr/>
        </p:nvSpPr>
        <p:spPr>
          <a:xfrm>
            <a:off x="1143051" y="498158"/>
            <a:ext cx="3563796" cy="338554"/>
          </a:xfrm>
          <a:prstGeom prst="rect">
            <a:avLst/>
          </a:prstGeom>
          <a:noFill/>
        </p:spPr>
        <p:txBody>
          <a:bodyPr wrap="none" rtlCol="0">
            <a:spAutoFit/>
          </a:bodyPr>
          <a:lstStyle/>
          <a:p>
            <a:pPr lvl="0"/>
            <a:r>
              <a:rPr lang="ja-JP" altLang="en-US" sz="1600" dirty="0"/>
              <a:t>○</a:t>
            </a:r>
            <a:r>
              <a:rPr lang="ja-JP" altLang="en-US" sz="1600" dirty="0" smtClean="0"/>
              <a:t>取組み状況及び今後のスケジュール</a:t>
            </a:r>
            <a:endParaRPr lang="en-US" altLang="ja-JP" sz="1600" dirty="0"/>
          </a:p>
        </p:txBody>
      </p:sp>
      <p:grpSp>
        <p:nvGrpSpPr>
          <p:cNvPr id="70" name="グループ化 69"/>
          <p:cNvGrpSpPr/>
          <p:nvPr/>
        </p:nvGrpSpPr>
        <p:grpSpPr>
          <a:xfrm>
            <a:off x="8592933" y="5430591"/>
            <a:ext cx="140788" cy="368300"/>
            <a:chOff x="7624410" y="5431775"/>
            <a:chExt cx="140788" cy="368300"/>
          </a:xfrm>
        </p:grpSpPr>
        <p:sp>
          <p:nvSpPr>
            <p:cNvPr id="71" name="フリーフォーム 70"/>
            <p:cNvSpPr/>
            <p:nvPr/>
          </p:nvSpPr>
          <p:spPr>
            <a:xfrm>
              <a:off x="7624410"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75" name="フリーフォーム 74"/>
            <p:cNvSpPr/>
            <p:nvPr/>
          </p:nvSpPr>
          <p:spPr>
            <a:xfrm>
              <a:off x="7677596"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grpSp>
        <p:nvGrpSpPr>
          <p:cNvPr id="76" name="グループ化 75"/>
          <p:cNvGrpSpPr/>
          <p:nvPr/>
        </p:nvGrpSpPr>
        <p:grpSpPr>
          <a:xfrm>
            <a:off x="48821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r>
                <a:rPr lang="ja-JP" altLang="en-US" sz="900" dirty="0" smtClean="0"/>
                <a:t>調査</a:t>
              </a:r>
              <a:endParaRPr lang="en-US" altLang="ja-JP" sz="900" dirty="0" smtClean="0"/>
            </a:p>
            <a:p>
              <a:r>
                <a:rPr lang="ja-JP" altLang="en-US" sz="900" dirty="0" smtClean="0"/>
                <a:t>（～制度設計</a:t>
              </a:r>
              <a:endParaRPr lang="en-US" altLang="ja-JP" sz="900" dirty="0" smtClean="0"/>
            </a:p>
            <a:p>
              <a:r>
                <a:rPr lang="ja-JP" altLang="en-US" sz="900" dirty="0" smtClean="0"/>
                <a:t>・事業者</a:t>
              </a:r>
              <a:r>
                <a:rPr lang="ja-JP" altLang="en-US" sz="900" dirty="0"/>
                <a:t>選定</a:t>
              </a:r>
              <a:r>
                <a:rPr lang="ja-JP" altLang="en-US" sz="900" dirty="0" smtClean="0"/>
                <a:t>等）</a:t>
              </a:r>
              <a:endParaRPr lang="ja-JP" altLang="en-US" sz="900" dirty="0"/>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r>
                <a:rPr lang="ja-JP" altLang="en-US" sz="900" dirty="0" smtClean="0"/>
                <a:t>実施</a:t>
              </a:r>
              <a:endParaRPr lang="en-US" altLang="ja-JP" sz="900" dirty="0" smtClean="0"/>
            </a:p>
            <a:p>
              <a:r>
                <a:rPr lang="ja-JP" altLang="en-US" sz="900" dirty="0" smtClean="0"/>
                <a:t>（制度創設～適用</a:t>
              </a:r>
              <a:endParaRPr lang="en-US" altLang="ja-JP" sz="900" dirty="0" smtClean="0"/>
            </a:p>
            <a:p>
              <a:r>
                <a:rPr lang="ja-JP" altLang="en-US" sz="900" dirty="0" smtClean="0"/>
                <a:t>・着工～竣工）</a:t>
              </a:r>
              <a:endParaRPr kumimoji="1" lang="ja-JP" altLang="en-US" sz="900" dirty="0"/>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r>
                <a:rPr lang="ja-JP" altLang="en-US" sz="900" dirty="0" smtClean="0"/>
                <a:t>成果</a:t>
              </a:r>
              <a:endParaRPr lang="en-US" altLang="ja-JP" sz="900" dirty="0" smtClean="0"/>
            </a:p>
            <a:p>
              <a:r>
                <a:rPr kumimoji="1" lang="ja-JP" altLang="en-US" sz="900" dirty="0" smtClean="0"/>
                <a:t>（制度適用開始</a:t>
              </a:r>
              <a:endParaRPr kumimoji="1" lang="en-US" altLang="ja-JP" sz="900" dirty="0" smtClean="0"/>
            </a:p>
            <a:p>
              <a:r>
                <a:rPr kumimoji="1" lang="ja-JP" altLang="en-US" sz="900" dirty="0" smtClean="0"/>
                <a:t>・供用開始～）</a:t>
              </a:r>
              <a:endParaRPr kumimoji="1" lang="ja-JP" altLang="en-US" sz="900" dirty="0"/>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r>
                <a:rPr lang="ja-JP" altLang="en-US" sz="900" i="1" u="sng" dirty="0" smtClean="0">
                  <a:solidFill>
                    <a:srgbClr val="0000CC"/>
                  </a:solidFill>
                </a:rPr>
                <a:t>青字</a:t>
              </a:r>
              <a:r>
                <a:rPr lang="ja-JP" altLang="en-US" sz="900" dirty="0" smtClean="0">
                  <a:solidFill>
                    <a:srgbClr val="0000CC"/>
                  </a:solidFill>
                </a:rPr>
                <a:t>は</a:t>
              </a:r>
              <a:r>
                <a:rPr lang="en-US" altLang="ja-JP" sz="900" dirty="0" smtClean="0">
                  <a:solidFill>
                    <a:srgbClr val="0000CC"/>
                  </a:solidFill>
                </a:rPr>
                <a:t>2014</a:t>
              </a:r>
              <a:r>
                <a:rPr lang="ja-JP" altLang="en-US" sz="900" dirty="0" smtClean="0">
                  <a:solidFill>
                    <a:srgbClr val="0000CC"/>
                  </a:solidFill>
                </a:rPr>
                <a:t>年度以降現時点までの取組項目</a:t>
              </a:r>
              <a:endParaRPr lang="en-US" altLang="ja-JP" sz="900" dirty="0" smtClean="0">
                <a:solidFill>
                  <a:srgbClr val="0000CC"/>
                </a:solidFill>
              </a:endParaRPr>
            </a:p>
            <a:p>
              <a:r>
                <a:rPr kumimoji="1" lang="ja-JP" altLang="en-US" sz="900" i="1" dirty="0" smtClean="0">
                  <a:solidFill>
                    <a:srgbClr val="FF0000"/>
                  </a:solidFill>
                </a:rPr>
                <a:t>赤字</a:t>
              </a:r>
              <a:r>
                <a:rPr kumimoji="1" lang="ja-JP" altLang="en-US" sz="900" dirty="0" smtClean="0">
                  <a:solidFill>
                    <a:srgbClr val="FF0000"/>
                  </a:solidFill>
                </a:rPr>
                <a:t>は</a:t>
              </a:r>
              <a:r>
                <a:rPr lang="ja-JP" altLang="en-US" sz="900" dirty="0">
                  <a:solidFill>
                    <a:srgbClr val="FF0000"/>
                  </a:solidFill>
                </a:rPr>
                <a:t>今後</a:t>
              </a:r>
              <a:r>
                <a:rPr lang="ja-JP" altLang="en-US" sz="900" dirty="0" smtClean="0">
                  <a:solidFill>
                    <a:srgbClr val="FF0000"/>
                  </a:solidFill>
                </a:rPr>
                <a:t>の取組</a:t>
              </a:r>
              <a:r>
                <a:rPr lang="ja-JP" altLang="en-US" sz="900" dirty="0">
                  <a:solidFill>
                    <a:srgbClr val="FF0000"/>
                  </a:solidFill>
                </a:rPr>
                <a:t>項目</a:t>
              </a:r>
              <a:endParaRPr kumimoji="1" lang="ja-JP" altLang="en-US" sz="900" dirty="0">
                <a:solidFill>
                  <a:srgbClr val="FF0000"/>
                </a:solidFill>
              </a:endParaRP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4442764" y="4299044"/>
            <a:ext cx="878767" cy="276999"/>
          </a:xfrm>
          <a:prstGeom prst="rect">
            <a:avLst/>
          </a:prstGeom>
          <a:noFill/>
        </p:spPr>
        <p:txBody>
          <a:bodyPr wrap="none" rtlCol="0">
            <a:spAutoFit/>
          </a:bodyPr>
          <a:lstStyle/>
          <a:p>
            <a:r>
              <a:rPr kumimoji="1" lang="ja-JP" altLang="en-US" sz="1200" b="1" dirty="0" smtClean="0"/>
              <a:t>＜</a:t>
            </a:r>
            <a:r>
              <a:rPr kumimoji="1" lang="en-US" altLang="ja-JP" sz="1200" b="1" dirty="0" smtClean="0"/>
              <a:t>4</a:t>
            </a:r>
            <a:r>
              <a:rPr kumimoji="1" lang="ja-JP" altLang="en-US" sz="1200" b="1" dirty="0" smtClean="0"/>
              <a:t>丁目＞</a:t>
            </a:r>
            <a:endParaRPr kumimoji="1" lang="ja-JP" altLang="en-US" sz="1200" b="1" dirty="0"/>
          </a:p>
        </p:txBody>
      </p:sp>
      <p:sp>
        <p:nvSpPr>
          <p:cNvPr id="86" name="テキスト ボックス 85"/>
          <p:cNvSpPr txBox="1"/>
          <p:nvPr/>
        </p:nvSpPr>
        <p:spPr>
          <a:xfrm>
            <a:off x="4176191" y="5174173"/>
            <a:ext cx="878767" cy="276999"/>
          </a:xfrm>
          <a:prstGeom prst="rect">
            <a:avLst/>
          </a:prstGeom>
          <a:noFill/>
        </p:spPr>
        <p:txBody>
          <a:bodyPr wrap="none" rtlCol="0">
            <a:spAutoFit/>
          </a:bodyPr>
          <a:lstStyle/>
          <a:p>
            <a:r>
              <a:rPr kumimoji="1" lang="ja-JP" altLang="en-US" sz="1200" b="1" dirty="0" smtClean="0"/>
              <a:t>＜</a:t>
            </a:r>
            <a:r>
              <a:rPr kumimoji="1" lang="en-US" altLang="ja-JP" sz="1200" b="1" dirty="0" smtClean="0"/>
              <a:t>5</a:t>
            </a:r>
            <a:r>
              <a:rPr kumimoji="1" lang="ja-JP" altLang="en-US" sz="1200" b="1" dirty="0" smtClean="0"/>
              <a:t>丁目＞</a:t>
            </a:r>
            <a:endParaRPr kumimoji="1" lang="ja-JP" altLang="en-US" sz="1200" b="1" dirty="0"/>
          </a:p>
        </p:txBody>
      </p:sp>
      <p:sp>
        <p:nvSpPr>
          <p:cNvPr id="16" name="線吹き出し 2 15"/>
          <p:cNvSpPr/>
          <p:nvPr/>
        </p:nvSpPr>
        <p:spPr>
          <a:xfrm>
            <a:off x="5071248" y="2658389"/>
            <a:ext cx="1187821" cy="261913"/>
          </a:xfrm>
          <a:prstGeom prst="callout2">
            <a:avLst>
              <a:gd name="adj1" fmla="val 18750"/>
              <a:gd name="adj2" fmla="val -849"/>
              <a:gd name="adj3" fmla="val 18750"/>
              <a:gd name="adj4" fmla="val -16667"/>
              <a:gd name="adj5" fmla="val 141594"/>
              <a:gd name="adj6" fmla="val -16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i="1" u="sng" dirty="0">
                <a:solidFill>
                  <a:srgbClr val="0000CC"/>
                </a:solidFill>
                <a:latin typeface="ＭＳ Ｐ明朝" panose="02020600040205080304" pitchFamily="18" charset="-128"/>
                <a:ea typeface="ＭＳ Ｐ明朝" panose="02020600040205080304" pitchFamily="18" charset="-128"/>
              </a:rPr>
              <a:t>新レストランの開業</a:t>
            </a:r>
          </a:p>
          <a:p>
            <a:pPr algn="ctr"/>
            <a:endParaRPr kumimoji="1" lang="ja-JP" altLang="en-US" sz="1000" dirty="0"/>
          </a:p>
        </p:txBody>
      </p:sp>
      <p:cxnSp>
        <p:nvCxnSpPr>
          <p:cNvPr id="87" name="直線矢印コネクタ 86"/>
          <p:cNvCxnSpPr/>
          <p:nvPr/>
        </p:nvCxnSpPr>
        <p:spPr>
          <a:xfrm>
            <a:off x="6259069" y="3627740"/>
            <a:ext cx="1332000" cy="0"/>
          </a:xfrm>
          <a:prstGeom prst="straightConnector1">
            <a:avLst/>
          </a:prstGeom>
          <a:ln w="25400">
            <a:solidFill>
              <a:srgbClr val="0000CC"/>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7669509" y="3627740"/>
            <a:ext cx="3312000" cy="983"/>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7201826" y="3315075"/>
            <a:ext cx="2233304" cy="246221"/>
          </a:xfrm>
          <a:prstGeom prst="rect">
            <a:avLst/>
          </a:prstGeom>
          <a:noFill/>
        </p:spPr>
        <p:txBody>
          <a:bodyPr wrap="none" rtlCol="0">
            <a:spAutoFit/>
          </a:bodyPr>
          <a:lstStyle/>
          <a:p>
            <a:r>
              <a:rPr lang="ja-JP" altLang="en-US" sz="1000" i="1" dirty="0">
                <a:solidFill>
                  <a:srgbClr val="FF0000"/>
                </a:solidFill>
                <a:latin typeface="ＭＳ Ｐ明朝" panose="02020600040205080304" pitchFamily="18" charset="-128"/>
                <a:ea typeface="ＭＳ Ｐ明朝" panose="02020600040205080304" pitchFamily="18" charset="-128"/>
              </a:rPr>
              <a:t>大阪市</a:t>
            </a:r>
            <a:r>
              <a:rPr lang="ja-JP" altLang="en-US" sz="1000" i="1" dirty="0" smtClean="0">
                <a:solidFill>
                  <a:srgbClr val="FF0000"/>
                </a:solidFill>
                <a:latin typeface="ＭＳ Ｐ明朝" panose="02020600040205080304" pitchFamily="18" charset="-128"/>
                <a:ea typeface="ＭＳ Ｐ明朝" panose="02020600040205080304" pitchFamily="18" charset="-128"/>
              </a:rPr>
              <a:t>こども本の森中之島開館予定</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695668" y="3351518"/>
            <a:ext cx="1075936" cy="246221"/>
          </a:xfrm>
          <a:prstGeom prst="rect">
            <a:avLst/>
          </a:prstGeom>
          <a:noFill/>
        </p:spPr>
        <p:txBody>
          <a:bodyPr wrap="none" rtlCol="0">
            <a:spAutoFit/>
          </a:bodyPr>
          <a:lstStyle/>
          <a:p>
            <a:r>
              <a:rPr lang="ja-JP" altLang="en-US" sz="1000" i="1" dirty="0" smtClean="0">
                <a:solidFill>
                  <a:srgbClr val="0000CC"/>
                </a:solidFill>
                <a:latin typeface="ＭＳ Ｐ明朝" panose="02020600040205080304" pitchFamily="18" charset="-128"/>
                <a:ea typeface="ＭＳ Ｐ明朝" panose="02020600040205080304" pitchFamily="18" charset="-128"/>
              </a:rPr>
              <a:t>建物寄附の提案</a:t>
            </a:r>
            <a:endParaRPr kumimoji="1" lang="ja-JP" altLang="en-US" sz="1000" i="1" dirty="0">
              <a:solidFill>
                <a:srgbClr val="0000CC"/>
              </a:solidFill>
              <a:latin typeface="ＭＳ Ｐ明朝" panose="02020600040205080304" pitchFamily="18" charset="-128"/>
              <a:ea typeface="ＭＳ Ｐ明朝" panose="02020600040205080304" pitchFamily="18" charset="-128"/>
            </a:endParaRPr>
          </a:p>
        </p:txBody>
      </p:sp>
      <p:sp>
        <p:nvSpPr>
          <p:cNvPr id="102" name="テキスト ボックス 101"/>
          <p:cNvSpPr txBox="1"/>
          <p:nvPr/>
        </p:nvSpPr>
        <p:spPr>
          <a:xfrm>
            <a:off x="4765898" y="5374116"/>
            <a:ext cx="2779928" cy="246221"/>
          </a:xfrm>
          <a:prstGeom prst="rect">
            <a:avLst/>
          </a:prstGeom>
          <a:noFill/>
        </p:spPr>
        <p:txBody>
          <a:bodyPr wrap="none" rtlCol="0">
            <a:spAutoFit/>
          </a:bodyPr>
          <a:lstStyle/>
          <a:p>
            <a:r>
              <a:rPr kumimoji="1" lang="en-US" altLang="ja-JP" sz="1000" dirty="0" smtClean="0">
                <a:latin typeface="ＭＳ Ｐ明朝" panose="02020600040205080304" pitchFamily="18" charset="-128"/>
                <a:ea typeface="ＭＳ Ｐ明朝" panose="02020600040205080304" pitchFamily="18" charset="-128"/>
              </a:rPr>
              <a:t>MICE</a:t>
            </a:r>
            <a:r>
              <a:rPr kumimoji="1" lang="ja-JP" altLang="en-US" sz="1000" dirty="0" smtClean="0">
                <a:latin typeface="ＭＳ Ｐ明朝" panose="02020600040205080304" pitchFamily="18" charset="-128"/>
                <a:ea typeface="ＭＳ Ｐ明朝" panose="02020600040205080304" pitchFamily="18" charset="-128"/>
              </a:rPr>
              <a:t>機能の強化をはじめとしたまちづくりの検討</a:t>
            </a:r>
            <a:endParaRPr kumimoji="1" lang="ja-JP" altLang="en-US" sz="1000" strike="sngStrike" dirty="0">
              <a:latin typeface="ＭＳ Ｐ明朝" panose="02020600040205080304" pitchFamily="18" charset="-128"/>
              <a:ea typeface="ＭＳ Ｐ明朝" panose="02020600040205080304" pitchFamily="18" charset="-128"/>
            </a:endParaRPr>
          </a:p>
        </p:txBody>
      </p:sp>
      <p:cxnSp>
        <p:nvCxnSpPr>
          <p:cNvPr id="103" name="直線矢印コネクタ 102"/>
          <p:cNvCxnSpPr/>
          <p:nvPr/>
        </p:nvCxnSpPr>
        <p:spPr>
          <a:xfrm>
            <a:off x="5499835" y="4123040"/>
            <a:ext cx="1404000" cy="0"/>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6477735" y="4491340"/>
            <a:ext cx="2088000" cy="0"/>
          </a:xfrm>
          <a:prstGeom prst="straightConnector1">
            <a:avLst/>
          </a:prstGeom>
          <a:ln w="25400">
            <a:solidFill>
              <a:srgbClr val="FF0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8725635" y="4326240"/>
            <a:ext cx="2268000" cy="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6" name="円/楕円 105"/>
          <p:cNvSpPr/>
          <p:nvPr/>
        </p:nvSpPr>
        <p:spPr>
          <a:xfrm>
            <a:off x="8578787" y="4053090"/>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07" name="円/楕円 106"/>
          <p:cNvSpPr/>
          <p:nvPr/>
        </p:nvSpPr>
        <p:spPr>
          <a:xfrm>
            <a:off x="8572438" y="4418410"/>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08" name="テキスト ボックス 107"/>
          <p:cNvSpPr txBox="1"/>
          <p:nvPr/>
        </p:nvSpPr>
        <p:spPr>
          <a:xfrm>
            <a:off x="7977428" y="3787789"/>
            <a:ext cx="1691489"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大阪中之島</a:t>
            </a:r>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美術館オープン</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109" name="テキスト ボックス 108"/>
          <p:cNvSpPr txBox="1"/>
          <p:nvPr/>
        </p:nvSpPr>
        <p:spPr>
          <a:xfrm>
            <a:off x="6645519" y="4135922"/>
            <a:ext cx="1609845" cy="400110"/>
          </a:xfrm>
          <a:prstGeom prst="rect">
            <a:avLst/>
          </a:prstGeom>
          <a:noFill/>
        </p:spPr>
        <p:txBody>
          <a:bodyPr wrap="square" rtlCol="0">
            <a:spAutoFit/>
          </a:bodyPr>
          <a:lstStyle/>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国立国際美術館及び市立科学館との連携を調整</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110" name="テキスト ボックス 109"/>
          <p:cNvSpPr txBox="1"/>
          <p:nvPr/>
        </p:nvSpPr>
        <p:spPr>
          <a:xfrm>
            <a:off x="8929983" y="3976329"/>
            <a:ext cx="1980447" cy="553998"/>
          </a:xfrm>
          <a:prstGeom prst="rect">
            <a:avLst/>
          </a:prstGeom>
          <a:noFill/>
        </p:spPr>
        <p:txBody>
          <a:bodyPr wrap="square" rtlCol="0">
            <a:spAutoFit/>
          </a:bodyPr>
          <a:lstStyle/>
          <a:p>
            <a:r>
              <a:rPr kumimoji="1" lang="en-US" altLang="ja-JP" sz="1000" i="1" dirty="0" smtClean="0">
                <a:solidFill>
                  <a:srgbClr val="FF0000"/>
                </a:solidFill>
                <a:latin typeface="ＭＳ Ｐ明朝" panose="02020600040205080304" pitchFamily="18" charset="-128"/>
                <a:ea typeface="ＭＳ Ｐ明朝" panose="02020600040205080304" pitchFamily="18" charset="-128"/>
              </a:rPr>
              <a:t>3</a:t>
            </a:r>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館の連携により、ミュージアムトライアングルを形成し、</a:t>
            </a:r>
            <a:r>
              <a:rPr lang="ja-JP" altLang="en-US" sz="1000" i="1" dirty="0" smtClean="0">
                <a:solidFill>
                  <a:srgbClr val="FF0000"/>
                </a:solidFill>
                <a:latin typeface="ＭＳ Ｐ明朝" panose="02020600040205080304" pitchFamily="18" charset="-128"/>
                <a:ea typeface="ＭＳ Ｐ明朝" panose="02020600040205080304" pitchFamily="18" charset="-128"/>
              </a:rPr>
              <a:t>国内</a:t>
            </a:r>
            <a:r>
              <a:rPr lang="ja-JP" altLang="en-US" sz="1000" i="1" dirty="0">
                <a:solidFill>
                  <a:srgbClr val="FF0000"/>
                </a:solidFill>
                <a:latin typeface="ＭＳ Ｐ明朝" panose="02020600040205080304" pitchFamily="18" charset="-128"/>
                <a:ea typeface="ＭＳ Ｐ明朝" panose="02020600040205080304" pitchFamily="18" charset="-128"/>
              </a:rPr>
              <a:t>有数</a:t>
            </a:r>
            <a:r>
              <a:rPr lang="ja-JP" altLang="en-US" sz="1000" i="1" dirty="0" smtClean="0">
                <a:solidFill>
                  <a:srgbClr val="FF0000"/>
                </a:solidFill>
                <a:latin typeface="ＭＳ Ｐ明朝" panose="02020600040205080304" pitchFamily="18" charset="-128"/>
                <a:ea typeface="ＭＳ Ｐ明朝" panose="02020600040205080304" pitchFamily="18" charset="-128"/>
              </a:rPr>
              <a:t>のミュージアム</a:t>
            </a:r>
            <a:r>
              <a:rPr lang="ja-JP" altLang="en-US" sz="1000" i="1" dirty="0">
                <a:solidFill>
                  <a:srgbClr val="FF0000"/>
                </a:solidFill>
                <a:latin typeface="ＭＳ Ｐ明朝" panose="02020600040205080304" pitchFamily="18" charset="-128"/>
                <a:ea typeface="ＭＳ Ｐ明朝" panose="02020600040205080304" pitchFamily="18" charset="-128"/>
              </a:rPr>
              <a:t>ゾーン</a:t>
            </a:r>
            <a:r>
              <a:rPr lang="ja-JP" altLang="en-US" sz="1000" i="1" dirty="0" smtClean="0">
                <a:solidFill>
                  <a:srgbClr val="FF0000"/>
                </a:solidFill>
                <a:latin typeface="ＭＳ Ｐ明朝" panose="02020600040205080304" pitchFamily="18" charset="-128"/>
                <a:ea typeface="ＭＳ Ｐ明朝" panose="02020600040205080304" pitchFamily="18" charset="-128"/>
              </a:rPr>
              <a:t>へ</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cxnSp>
        <p:nvCxnSpPr>
          <p:cNvPr id="111" name="直線矢印コネクタ 110"/>
          <p:cNvCxnSpPr/>
          <p:nvPr/>
        </p:nvCxnSpPr>
        <p:spPr>
          <a:xfrm>
            <a:off x="6966335" y="4123040"/>
            <a:ext cx="1620000" cy="0"/>
          </a:xfrm>
          <a:prstGeom prst="straightConnector1">
            <a:avLst/>
          </a:prstGeom>
          <a:ln w="25400">
            <a:solidFill>
              <a:srgbClr val="FF000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6259069" y="3800674"/>
            <a:ext cx="1467068"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大阪中之島</a:t>
            </a:r>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美術館</a:t>
            </a:r>
            <a:r>
              <a:rPr lang="ja-JP" altLang="en-US" sz="1000" i="1" dirty="0" smtClean="0">
                <a:solidFill>
                  <a:srgbClr val="FF0000"/>
                </a:solidFill>
                <a:latin typeface="ＭＳ Ｐ明朝" panose="02020600040205080304" pitchFamily="18" charset="-128"/>
                <a:ea typeface="ＭＳ Ｐ明朝" panose="02020600040205080304" pitchFamily="18" charset="-128"/>
              </a:rPr>
              <a:t>着工</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113" name="左大かっこ 112"/>
          <p:cNvSpPr/>
          <p:nvPr/>
        </p:nvSpPr>
        <p:spPr>
          <a:xfrm>
            <a:off x="5229225" y="4046895"/>
            <a:ext cx="45719" cy="99498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000"/>
          </a:p>
        </p:txBody>
      </p:sp>
      <p:cxnSp>
        <p:nvCxnSpPr>
          <p:cNvPr id="114" name="直線矢印コネクタ 113"/>
          <p:cNvCxnSpPr/>
          <p:nvPr/>
        </p:nvCxnSpPr>
        <p:spPr>
          <a:xfrm>
            <a:off x="5582200" y="4883832"/>
            <a:ext cx="1729234" cy="8387"/>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V="1">
            <a:off x="7462532" y="4883832"/>
            <a:ext cx="1518505" cy="410"/>
          </a:xfrm>
          <a:prstGeom prst="straightConnector1">
            <a:avLst/>
          </a:prstGeom>
          <a:ln w="25400">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a:off x="9107968" y="4887394"/>
            <a:ext cx="1868840" cy="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nvGrpSpPr>
          <p:cNvPr id="140" name="グループ化 139"/>
          <p:cNvGrpSpPr/>
          <p:nvPr/>
        </p:nvGrpSpPr>
        <p:grpSpPr>
          <a:xfrm>
            <a:off x="8965797" y="4717225"/>
            <a:ext cx="140788" cy="368300"/>
            <a:chOff x="7624410" y="5431775"/>
            <a:chExt cx="140788" cy="368300"/>
          </a:xfrm>
        </p:grpSpPr>
        <p:sp>
          <p:nvSpPr>
            <p:cNvPr id="141" name="フリーフォーム 140"/>
            <p:cNvSpPr/>
            <p:nvPr/>
          </p:nvSpPr>
          <p:spPr>
            <a:xfrm>
              <a:off x="7624410"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42" name="フリーフォーム 141"/>
            <p:cNvSpPr/>
            <p:nvPr/>
          </p:nvSpPr>
          <p:spPr>
            <a:xfrm>
              <a:off x="7677596"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sp>
        <p:nvSpPr>
          <p:cNvPr id="144" name="円/楕円 143"/>
          <p:cNvSpPr/>
          <p:nvPr/>
        </p:nvSpPr>
        <p:spPr>
          <a:xfrm>
            <a:off x="6321436" y="4806434"/>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7796428" y="4614036"/>
            <a:ext cx="697627" cy="246221"/>
          </a:xfrm>
          <a:prstGeom prst="rect">
            <a:avLst/>
          </a:prstGeom>
          <a:noFill/>
        </p:spPr>
        <p:txBody>
          <a:bodyPr wrap="none" rtlCol="0">
            <a:spAutoFit/>
          </a:bodyPr>
          <a:lstStyle/>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施設整備</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grpSp>
        <p:nvGrpSpPr>
          <p:cNvPr id="147" name="グループ化 146"/>
          <p:cNvGrpSpPr/>
          <p:nvPr/>
        </p:nvGrpSpPr>
        <p:grpSpPr>
          <a:xfrm>
            <a:off x="7320178" y="4708838"/>
            <a:ext cx="140788" cy="368300"/>
            <a:chOff x="7624410" y="5431775"/>
            <a:chExt cx="140788" cy="368300"/>
          </a:xfrm>
        </p:grpSpPr>
        <p:sp>
          <p:nvSpPr>
            <p:cNvPr id="148" name="フリーフォーム 147"/>
            <p:cNvSpPr/>
            <p:nvPr/>
          </p:nvSpPr>
          <p:spPr>
            <a:xfrm>
              <a:off x="7624410"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49" name="フリーフォーム 148"/>
            <p:cNvSpPr/>
            <p:nvPr/>
          </p:nvSpPr>
          <p:spPr>
            <a:xfrm>
              <a:off x="7677596"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cxnSp>
        <p:nvCxnSpPr>
          <p:cNvPr id="150" name="直線矢印コネクタ 149"/>
          <p:cNvCxnSpPr/>
          <p:nvPr/>
        </p:nvCxnSpPr>
        <p:spPr>
          <a:xfrm>
            <a:off x="5613422" y="5329649"/>
            <a:ext cx="2127239" cy="4194"/>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152" name="円/楕円 151"/>
          <p:cNvSpPr/>
          <p:nvPr/>
        </p:nvSpPr>
        <p:spPr>
          <a:xfrm>
            <a:off x="6721850" y="526603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3" name="直線矢印コネクタ 152"/>
          <p:cNvCxnSpPr/>
          <p:nvPr/>
        </p:nvCxnSpPr>
        <p:spPr>
          <a:xfrm flipV="1">
            <a:off x="7867775" y="5314260"/>
            <a:ext cx="1138731" cy="8589"/>
          </a:xfrm>
          <a:prstGeom prst="straightConnector1">
            <a:avLst/>
          </a:prstGeom>
          <a:ln w="25400">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grpSp>
        <p:nvGrpSpPr>
          <p:cNvPr id="154" name="グループ化 153"/>
          <p:cNvGrpSpPr/>
          <p:nvPr/>
        </p:nvGrpSpPr>
        <p:grpSpPr>
          <a:xfrm>
            <a:off x="8967180" y="5155834"/>
            <a:ext cx="140788" cy="368300"/>
            <a:chOff x="7624410" y="5431775"/>
            <a:chExt cx="140788" cy="368300"/>
          </a:xfrm>
        </p:grpSpPr>
        <p:sp>
          <p:nvSpPr>
            <p:cNvPr id="155" name="フリーフォーム 154"/>
            <p:cNvSpPr/>
            <p:nvPr/>
          </p:nvSpPr>
          <p:spPr>
            <a:xfrm>
              <a:off x="7624410"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56" name="フリーフォーム 155"/>
            <p:cNvSpPr/>
            <p:nvPr/>
          </p:nvSpPr>
          <p:spPr>
            <a:xfrm>
              <a:off x="7677596"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sp>
        <p:nvSpPr>
          <p:cNvPr id="157" name="テキスト ボックス 156"/>
          <p:cNvSpPr txBox="1"/>
          <p:nvPr/>
        </p:nvSpPr>
        <p:spPr>
          <a:xfrm>
            <a:off x="7997836" y="5052645"/>
            <a:ext cx="697627" cy="246221"/>
          </a:xfrm>
          <a:prstGeom prst="rect">
            <a:avLst/>
          </a:prstGeom>
          <a:noFill/>
        </p:spPr>
        <p:txBody>
          <a:bodyPr wrap="none" rtlCol="0">
            <a:spAutoFit/>
          </a:bodyPr>
          <a:lstStyle/>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施設整備</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grpSp>
        <p:nvGrpSpPr>
          <p:cNvPr id="158" name="グループ化 157"/>
          <p:cNvGrpSpPr/>
          <p:nvPr/>
        </p:nvGrpSpPr>
        <p:grpSpPr>
          <a:xfrm>
            <a:off x="7740661" y="5147447"/>
            <a:ext cx="140788" cy="368300"/>
            <a:chOff x="7624410" y="5431775"/>
            <a:chExt cx="140788" cy="368300"/>
          </a:xfrm>
        </p:grpSpPr>
        <p:sp>
          <p:nvSpPr>
            <p:cNvPr id="159" name="フリーフォーム 158"/>
            <p:cNvSpPr/>
            <p:nvPr/>
          </p:nvSpPr>
          <p:spPr>
            <a:xfrm>
              <a:off x="7624410"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0" name="フリーフォーム 159"/>
            <p:cNvSpPr/>
            <p:nvPr/>
          </p:nvSpPr>
          <p:spPr>
            <a:xfrm>
              <a:off x="7677596" y="5431775"/>
              <a:ext cx="87602" cy="368300"/>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2" h="368300">
                  <a:moveTo>
                    <a:pt x="62265" y="0"/>
                  </a:moveTo>
                  <a:cubicBezTo>
                    <a:pt x="78404" y="46302"/>
                    <a:pt x="94544" y="92604"/>
                    <a:pt x="84490" y="133350"/>
                  </a:cubicBezTo>
                  <a:cubicBezTo>
                    <a:pt x="74436" y="174096"/>
                    <a:pt x="11994" y="205317"/>
                    <a:pt x="1940" y="244475"/>
                  </a:cubicBezTo>
                  <a:cubicBezTo>
                    <a:pt x="-8114" y="283633"/>
                    <a:pt x="24165" y="368300"/>
                    <a:pt x="24165" y="368300"/>
                  </a:cubicBezTo>
                  <a:lnTo>
                    <a:pt x="24165" y="3683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sp>
        <p:nvSpPr>
          <p:cNvPr id="162" name="テキスト ボックス 161"/>
          <p:cNvSpPr txBox="1"/>
          <p:nvPr/>
        </p:nvSpPr>
        <p:spPr>
          <a:xfrm>
            <a:off x="9292475" y="4625433"/>
            <a:ext cx="947695" cy="246221"/>
          </a:xfrm>
          <a:prstGeom prst="rect">
            <a:avLst/>
          </a:prstGeom>
          <a:noFill/>
        </p:spPr>
        <p:txBody>
          <a:bodyPr wrap="none" rtlCol="0">
            <a:spAutoFit/>
          </a:bodyPr>
          <a:lstStyle/>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施設オープン</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163" name="テキスト ボックス 162"/>
          <p:cNvSpPr txBox="1"/>
          <p:nvPr/>
        </p:nvSpPr>
        <p:spPr>
          <a:xfrm>
            <a:off x="9508352" y="5072430"/>
            <a:ext cx="947695" cy="246221"/>
          </a:xfrm>
          <a:prstGeom prst="rect">
            <a:avLst/>
          </a:prstGeom>
          <a:noFill/>
        </p:spPr>
        <p:txBody>
          <a:bodyPr wrap="none" rtlCol="0">
            <a:spAutoFit/>
          </a:bodyPr>
          <a:lstStyle/>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施設オープン</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cxnSp>
        <p:nvCxnSpPr>
          <p:cNvPr id="164" name="直線矢印コネクタ 163"/>
          <p:cNvCxnSpPr/>
          <p:nvPr/>
        </p:nvCxnSpPr>
        <p:spPr>
          <a:xfrm flipV="1">
            <a:off x="9084269" y="5304365"/>
            <a:ext cx="1897786" cy="5973"/>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5596897" y="4428001"/>
            <a:ext cx="1210588" cy="400110"/>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未来医療国際拠点</a:t>
            </a:r>
            <a:endParaRPr lang="en-US" altLang="ja-JP" sz="1000" i="1" u="sng" dirty="0" smtClean="0">
              <a:solidFill>
                <a:srgbClr val="0000CC"/>
              </a:solidFill>
              <a:latin typeface="ＭＳ Ｐ明朝" panose="02020600040205080304" pitchFamily="18" charset="-128"/>
              <a:ea typeface="ＭＳ Ｐ明朝" panose="02020600040205080304" pitchFamily="18" charset="-128"/>
            </a:endParaRPr>
          </a:p>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基本計画（案）策定</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95" name="テキスト ボックス 94"/>
          <p:cNvSpPr txBox="1"/>
          <p:nvPr/>
        </p:nvSpPr>
        <p:spPr>
          <a:xfrm>
            <a:off x="6649542" y="4645229"/>
            <a:ext cx="825867"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事業者選定</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63987" y="4886687"/>
            <a:ext cx="1210588" cy="400110"/>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中之島アゴラ構想</a:t>
            </a:r>
            <a:endParaRPr lang="en-US" altLang="ja-JP" sz="1000" i="1" u="sng" dirty="0" smtClean="0">
              <a:solidFill>
                <a:srgbClr val="0000CC"/>
              </a:solidFill>
              <a:latin typeface="ＭＳ Ｐ明朝" panose="02020600040205080304" pitchFamily="18" charset="-128"/>
              <a:ea typeface="ＭＳ Ｐ明朝" panose="02020600040205080304" pitchFamily="18" charset="-128"/>
            </a:endParaRPr>
          </a:p>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基本計画（案）策定</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6786815" y="5103278"/>
            <a:ext cx="1336311"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事業計画の具体化</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08298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図 113" descr="中之島.jpg"/>
          <p:cNvPicPr>
            <a:picLocks noChangeAspect="1"/>
          </p:cNvPicPr>
          <p:nvPr/>
        </p:nvPicPr>
        <p:blipFill>
          <a:blip r:embed="rId3" cstate="email"/>
          <a:srcRect l="14334" t="20600" b="25850"/>
          <a:stretch>
            <a:fillRect/>
          </a:stretch>
        </p:blipFill>
        <p:spPr>
          <a:xfrm>
            <a:off x="2105632" y="2813189"/>
            <a:ext cx="8728363" cy="3861048"/>
          </a:xfrm>
          <a:prstGeom prst="rect">
            <a:avLst/>
          </a:prstGeom>
        </p:spPr>
      </p:pic>
      <p:sp>
        <p:nvSpPr>
          <p:cNvPr id="115" name="フリーフォーム 114"/>
          <p:cNvSpPr/>
          <p:nvPr/>
        </p:nvSpPr>
        <p:spPr>
          <a:xfrm>
            <a:off x="1863129" y="2348880"/>
            <a:ext cx="9165265" cy="4093534"/>
          </a:xfrm>
          <a:custGeom>
            <a:avLst/>
            <a:gdLst>
              <a:gd name="connsiteX0" fmla="*/ 0 w 9165265"/>
              <a:gd name="connsiteY0" fmla="*/ 0 h 4093534"/>
              <a:gd name="connsiteX1" fmla="*/ 85060 w 9165265"/>
              <a:gd name="connsiteY1" fmla="*/ 4093534 h 4093534"/>
              <a:gd name="connsiteX2" fmla="*/ 478465 w 9165265"/>
              <a:gd name="connsiteY2" fmla="*/ 3955311 h 4093534"/>
              <a:gd name="connsiteX3" fmla="*/ 691116 w 9165265"/>
              <a:gd name="connsiteY3" fmla="*/ 3540641 h 4093534"/>
              <a:gd name="connsiteX4" fmla="*/ 1350335 w 9165265"/>
              <a:gd name="connsiteY4" fmla="*/ 2551814 h 4093534"/>
              <a:gd name="connsiteX5" fmla="*/ 2062716 w 9165265"/>
              <a:gd name="connsiteY5" fmla="*/ 1594883 h 4093534"/>
              <a:gd name="connsiteX6" fmla="*/ 2955851 w 9165265"/>
              <a:gd name="connsiteY6" fmla="*/ 1105786 h 4093534"/>
              <a:gd name="connsiteX7" fmla="*/ 4157330 w 9165265"/>
              <a:gd name="connsiteY7" fmla="*/ 925032 h 4093534"/>
              <a:gd name="connsiteX8" fmla="*/ 5486400 w 9165265"/>
              <a:gd name="connsiteY8" fmla="*/ 850604 h 4093534"/>
              <a:gd name="connsiteX9" fmla="*/ 6985590 w 9165265"/>
              <a:gd name="connsiteY9" fmla="*/ 1392865 h 4093534"/>
              <a:gd name="connsiteX10" fmla="*/ 7899990 w 9165265"/>
              <a:gd name="connsiteY10" fmla="*/ 1701209 h 4093534"/>
              <a:gd name="connsiteX11" fmla="*/ 9165265 w 9165265"/>
              <a:gd name="connsiteY11" fmla="*/ 1765004 h 4093534"/>
              <a:gd name="connsiteX12" fmla="*/ 9144000 w 9165265"/>
              <a:gd name="connsiteY12" fmla="*/ 191386 h 4093534"/>
              <a:gd name="connsiteX13" fmla="*/ 0 w 9165265"/>
              <a:gd name="connsiteY13" fmla="*/ 0 h 40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65265" h="4093534">
                <a:moveTo>
                  <a:pt x="0" y="0"/>
                </a:moveTo>
                <a:lnTo>
                  <a:pt x="85060" y="4093534"/>
                </a:lnTo>
                <a:lnTo>
                  <a:pt x="478465" y="3955311"/>
                </a:lnTo>
                <a:lnTo>
                  <a:pt x="691116" y="3540641"/>
                </a:lnTo>
                <a:lnTo>
                  <a:pt x="1350335" y="2551814"/>
                </a:lnTo>
                <a:lnTo>
                  <a:pt x="2062716" y="1594883"/>
                </a:lnTo>
                <a:lnTo>
                  <a:pt x="2955851" y="1105786"/>
                </a:lnTo>
                <a:lnTo>
                  <a:pt x="4157330" y="925032"/>
                </a:lnTo>
                <a:lnTo>
                  <a:pt x="5486400" y="850604"/>
                </a:lnTo>
                <a:lnTo>
                  <a:pt x="6985590" y="1392865"/>
                </a:lnTo>
                <a:lnTo>
                  <a:pt x="7899990" y="1701209"/>
                </a:lnTo>
                <a:lnTo>
                  <a:pt x="9165265" y="1765004"/>
                </a:lnTo>
                <a:lnTo>
                  <a:pt x="9144000" y="1913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6" name="フリーフォーム 115"/>
          <p:cNvSpPr/>
          <p:nvPr/>
        </p:nvSpPr>
        <p:spPr>
          <a:xfrm>
            <a:off x="1503041" y="3789040"/>
            <a:ext cx="9577064" cy="3096344"/>
          </a:xfrm>
          <a:custGeom>
            <a:avLst/>
            <a:gdLst>
              <a:gd name="connsiteX0" fmla="*/ 0 w 8176437"/>
              <a:gd name="connsiteY0" fmla="*/ 2700670 h 2700670"/>
              <a:gd name="connsiteX1" fmla="*/ 180754 w 8176437"/>
              <a:gd name="connsiteY1" fmla="*/ 2200940 h 2700670"/>
              <a:gd name="connsiteX2" fmla="*/ 691117 w 8176437"/>
              <a:gd name="connsiteY2" fmla="*/ 1871330 h 2700670"/>
              <a:gd name="connsiteX3" fmla="*/ 903768 w 8176437"/>
              <a:gd name="connsiteY3" fmla="*/ 1562986 h 2700670"/>
              <a:gd name="connsiteX4" fmla="*/ 2222205 w 8176437"/>
              <a:gd name="connsiteY4" fmla="*/ 850605 h 2700670"/>
              <a:gd name="connsiteX5" fmla="*/ 2721935 w 8176437"/>
              <a:gd name="connsiteY5" fmla="*/ 425303 h 2700670"/>
              <a:gd name="connsiteX6" fmla="*/ 3104707 w 8176437"/>
              <a:gd name="connsiteY6" fmla="*/ 0 h 2700670"/>
              <a:gd name="connsiteX7" fmla="*/ 4316819 w 8176437"/>
              <a:gd name="connsiteY7" fmla="*/ 21265 h 2700670"/>
              <a:gd name="connsiteX8" fmla="*/ 5050465 w 8176437"/>
              <a:gd name="connsiteY8" fmla="*/ 74428 h 2700670"/>
              <a:gd name="connsiteX9" fmla="*/ 5677786 w 8176437"/>
              <a:gd name="connsiteY9" fmla="*/ 212651 h 2700670"/>
              <a:gd name="connsiteX10" fmla="*/ 6241312 w 8176437"/>
              <a:gd name="connsiteY10" fmla="*/ 531628 h 2700670"/>
              <a:gd name="connsiteX11" fmla="*/ 6507126 w 8176437"/>
              <a:gd name="connsiteY11" fmla="*/ 669851 h 2700670"/>
              <a:gd name="connsiteX12" fmla="*/ 7123814 w 8176437"/>
              <a:gd name="connsiteY12" fmla="*/ 691117 h 2700670"/>
              <a:gd name="connsiteX13" fmla="*/ 7687340 w 8176437"/>
              <a:gd name="connsiteY13" fmla="*/ 744279 h 2700670"/>
              <a:gd name="connsiteX14" fmla="*/ 8165805 w 8176437"/>
              <a:gd name="connsiteY14" fmla="*/ 797442 h 2700670"/>
              <a:gd name="connsiteX15" fmla="*/ 8176437 w 8176437"/>
              <a:gd name="connsiteY15" fmla="*/ 2636875 h 2700670"/>
              <a:gd name="connsiteX16" fmla="*/ 0 w 8176437"/>
              <a:gd name="connsiteY16" fmla="*/ 2700670 h 2700670"/>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7786 w 8176437"/>
              <a:gd name="connsiteY9" fmla="*/ 244586 h 2732605"/>
              <a:gd name="connsiteX10" fmla="*/ 6241312 w 8176437"/>
              <a:gd name="connsiteY10" fmla="*/ 563563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41312 w 8176437"/>
              <a:gd name="connsiteY10" fmla="*/ 563563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12996 w 8176437"/>
              <a:gd name="connsiteY11" fmla="*/ 576065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17052 w 8176437"/>
              <a:gd name="connsiteY12" fmla="*/ 576065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17052 w 8176437"/>
              <a:gd name="connsiteY12" fmla="*/ 576065 h 2732605"/>
              <a:gd name="connsiteX13" fmla="*/ 7693116 w 8176437"/>
              <a:gd name="connsiteY13" fmla="*/ 648073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97172"/>
              <a:gd name="connsiteY0" fmla="*/ 2732605 h 2732605"/>
              <a:gd name="connsiteX1" fmla="*/ 180754 w 8197172"/>
              <a:gd name="connsiteY1" fmla="*/ 2232875 h 2732605"/>
              <a:gd name="connsiteX2" fmla="*/ 691117 w 8197172"/>
              <a:gd name="connsiteY2" fmla="*/ 1903265 h 2732605"/>
              <a:gd name="connsiteX3" fmla="*/ 903768 w 8197172"/>
              <a:gd name="connsiteY3" fmla="*/ 1594921 h 2732605"/>
              <a:gd name="connsiteX4" fmla="*/ 2222205 w 8197172"/>
              <a:gd name="connsiteY4" fmla="*/ 882540 h 2732605"/>
              <a:gd name="connsiteX5" fmla="*/ 2721935 w 8197172"/>
              <a:gd name="connsiteY5" fmla="*/ 457238 h 2732605"/>
              <a:gd name="connsiteX6" fmla="*/ 3104707 w 8197172"/>
              <a:gd name="connsiteY6" fmla="*/ 31935 h 2732605"/>
              <a:gd name="connsiteX7" fmla="*/ 4308740 w 8197172"/>
              <a:gd name="connsiteY7" fmla="*/ 0 h 2732605"/>
              <a:gd name="connsiteX8" fmla="*/ 5050465 w 8197172"/>
              <a:gd name="connsiteY8" fmla="*/ 106363 h 2732605"/>
              <a:gd name="connsiteX9" fmla="*/ 5676892 w 8197172"/>
              <a:gd name="connsiteY9" fmla="*/ 144017 h 2732605"/>
              <a:gd name="connsiteX10" fmla="*/ 6252956 w 8197172"/>
              <a:gd name="connsiteY10" fmla="*/ 432049 h 2732605"/>
              <a:gd name="connsiteX11" fmla="*/ 6685004 w 8197172"/>
              <a:gd name="connsiteY11" fmla="*/ 648073 h 2732605"/>
              <a:gd name="connsiteX12" fmla="*/ 7117052 w 8197172"/>
              <a:gd name="connsiteY12" fmla="*/ 576065 h 2732605"/>
              <a:gd name="connsiteX13" fmla="*/ 7693116 w 8197172"/>
              <a:gd name="connsiteY13" fmla="*/ 648073 h 2732605"/>
              <a:gd name="connsiteX14" fmla="*/ 8197172 w 8197172"/>
              <a:gd name="connsiteY14" fmla="*/ 648073 h 2732605"/>
              <a:gd name="connsiteX15" fmla="*/ 8176437 w 8197172"/>
              <a:gd name="connsiteY15" fmla="*/ 2668810 h 2732605"/>
              <a:gd name="connsiteX16" fmla="*/ 0 w 8197172"/>
              <a:gd name="connsiteY16" fmla="*/ 2732605 h 2732605"/>
              <a:gd name="connsiteX0" fmla="*/ 0 w 8197172"/>
              <a:gd name="connsiteY0" fmla="*/ 2732605 h 2732605"/>
              <a:gd name="connsiteX1" fmla="*/ 180754 w 8197172"/>
              <a:gd name="connsiteY1" fmla="*/ 2232875 h 2732605"/>
              <a:gd name="connsiteX2" fmla="*/ 691117 w 8197172"/>
              <a:gd name="connsiteY2" fmla="*/ 1903265 h 2732605"/>
              <a:gd name="connsiteX3" fmla="*/ 903768 w 8197172"/>
              <a:gd name="connsiteY3" fmla="*/ 1594921 h 2732605"/>
              <a:gd name="connsiteX4" fmla="*/ 2222205 w 8197172"/>
              <a:gd name="connsiteY4" fmla="*/ 882540 h 2732605"/>
              <a:gd name="connsiteX5" fmla="*/ 2721935 w 8197172"/>
              <a:gd name="connsiteY5" fmla="*/ 457238 h 2732605"/>
              <a:gd name="connsiteX6" fmla="*/ 3104707 w 8197172"/>
              <a:gd name="connsiteY6" fmla="*/ 31935 h 2732605"/>
              <a:gd name="connsiteX7" fmla="*/ 4308740 w 8197172"/>
              <a:gd name="connsiteY7" fmla="*/ 0 h 2732605"/>
              <a:gd name="connsiteX8" fmla="*/ 5050465 w 8197172"/>
              <a:gd name="connsiteY8" fmla="*/ 106363 h 2732605"/>
              <a:gd name="connsiteX9" fmla="*/ 5676892 w 8197172"/>
              <a:gd name="connsiteY9" fmla="*/ 144017 h 2732605"/>
              <a:gd name="connsiteX10" fmla="*/ 6252956 w 8197172"/>
              <a:gd name="connsiteY10" fmla="*/ 432049 h 2732605"/>
              <a:gd name="connsiteX11" fmla="*/ 6612995 w 8197172"/>
              <a:gd name="connsiteY11" fmla="*/ 576065 h 2732605"/>
              <a:gd name="connsiteX12" fmla="*/ 7117052 w 8197172"/>
              <a:gd name="connsiteY12" fmla="*/ 576065 h 2732605"/>
              <a:gd name="connsiteX13" fmla="*/ 7693116 w 8197172"/>
              <a:gd name="connsiteY13" fmla="*/ 648073 h 2732605"/>
              <a:gd name="connsiteX14" fmla="*/ 8197172 w 8197172"/>
              <a:gd name="connsiteY14" fmla="*/ 648073 h 2732605"/>
              <a:gd name="connsiteX15" fmla="*/ 8176437 w 8197172"/>
              <a:gd name="connsiteY15" fmla="*/ 2668810 h 2732605"/>
              <a:gd name="connsiteX16" fmla="*/ 0 w 8197172"/>
              <a:gd name="connsiteY16" fmla="*/ 2732605 h 2732605"/>
              <a:gd name="connsiteX0" fmla="*/ 83749 w 8280921"/>
              <a:gd name="connsiteY0" fmla="*/ 2732605 h 2732605"/>
              <a:gd name="connsiteX1" fmla="*/ 0 w 8280921"/>
              <a:gd name="connsiteY1" fmla="*/ 2304257 h 2732605"/>
              <a:gd name="connsiteX2" fmla="*/ 774866 w 8280921"/>
              <a:gd name="connsiteY2" fmla="*/ 1903265 h 2732605"/>
              <a:gd name="connsiteX3" fmla="*/ 987517 w 8280921"/>
              <a:gd name="connsiteY3" fmla="*/ 1594921 h 2732605"/>
              <a:gd name="connsiteX4" fmla="*/ 2305954 w 8280921"/>
              <a:gd name="connsiteY4" fmla="*/ 882540 h 2732605"/>
              <a:gd name="connsiteX5" fmla="*/ 2805684 w 8280921"/>
              <a:gd name="connsiteY5" fmla="*/ 457238 h 2732605"/>
              <a:gd name="connsiteX6" fmla="*/ 3188456 w 8280921"/>
              <a:gd name="connsiteY6" fmla="*/ 31935 h 2732605"/>
              <a:gd name="connsiteX7" fmla="*/ 4392489 w 8280921"/>
              <a:gd name="connsiteY7" fmla="*/ 0 h 2732605"/>
              <a:gd name="connsiteX8" fmla="*/ 5134214 w 8280921"/>
              <a:gd name="connsiteY8" fmla="*/ 106363 h 2732605"/>
              <a:gd name="connsiteX9" fmla="*/ 5760641 w 8280921"/>
              <a:gd name="connsiteY9" fmla="*/ 144017 h 2732605"/>
              <a:gd name="connsiteX10" fmla="*/ 6336705 w 8280921"/>
              <a:gd name="connsiteY10" fmla="*/ 432049 h 2732605"/>
              <a:gd name="connsiteX11" fmla="*/ 6696744 w 8280921"/>
              <a:gd name="connsiteY11" fmla="*/ 576065 h 2732605"/>
              <a:gd name="connsiteX12" fmla="*/ 7200801 w 8280921"/>
              <a:gd name="connsiteY12" fmla="*/ 576065 h 2732605"/>
              <a:gd name="connsiteX13" fmla="*/ 7776865 w 8280921"/>
              <a:gd name="connsiteY13" fmla="*/ 648073 h 2732605"/>
              <a:gd name="connsiteX14" fmla="*/ 8280921 w 8280921"/>
              <a:gd name="connsiteY14" fmla="*/ 648073 h 2732605"/>
              <a:gd name="connsiteX15" fmla="*/ 8260186 w 8280921"/>
              <a:gd name="connsiteY15" fmla="*/ 2668810 h 2732605"/>
              <a:gd name="connsiteX16" fmla="*/ 83749 w 8280921"/>
              <a:gd name="connsiteY16" fmla="*/ 2732605 h 2732605"/>
              <a:gd name="connsiteX0" fmla="*/ 0 w 9073008"/>
              <a:gd name="connsiteY0" fmla="*/ 2808313 h 2808313"/>
              <a:gd name="connsiteX1" fmla="*/ 792087 w 9073008"/>
              <a:gd name="connsiteY1" fmla="*/ 2304257 h 2808313"/>
              <a:gd name="connsiteX2" fmla="*/ 1566953 w 9073008"/>
              <a:gd name="connsiteY2" fmla="*/ 1903265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504056 w 9073008"/>
              <a:gd name="connsiteY1" fmla="*/ 2232249 h 2808313"/>
              <a:gd name="connsiteX2" fmla="*/ 1566953 w 9073008"/>
              <a:gd name="connsiteY2" fmla="*/ 1903265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504056 w 9073008"/>
              <a:gd name="connsiteY1" fmla="*/ 2232249 h 2808313"/>
              <a:gd name="connsiteX2" fmla="*/ 1440160 w 9073008"/>
              <a:gd name="connsiteY2" fmla="*/ 1944217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432048 w 9073008"/>
              <a:gd name="connsiteY1" fmla="*/ 2304257 h 2808313"/>
              <a:gd name="connsiteX2" fmla="*/ 1440160 w 9073008"/>
              <a:gd name="connsiteY2" fmla="*/ 1944217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217024"/>
              <a:gd name="connsiteY0" fmla="*/ 2636913 h 2668810"/>
              <a:gd name="connsiteX1" fmla="*/ 576064 w 9217024"/>
              <a:gd name="connsiteY1" fmla="*/ 2304257 h 2668810"/>
              <a:gd name="connsiteX2" fmla="*/ 1584176 w 9217024"/>
              <a:gd name="connsiteY2" fmla="*/ 1944217 h 2668810"/>
              <a:gd name="connsiteX3" fmla="*/ 1923620 w 9217024"/>
              <a:gd name="connsiteY3" fmla="*/ 1594921 h 2668810"/>
              <a:gd name="connsiteX4" fmla="*/ 3242057 w 9217024"/>
              <a:gd name="connsiteY4" fmla="*/ 882540 h 2668810"/>
              <a:gd name="connsiteX5" fmla="*/ 3741787 w 9217024"/>
              <a:gd name="connsiteY5" fmla="*/ 457238 h 2668810"/>
              <a:gd name="connsiteX6" fmla="*/ 4124559 w 9217024"/>
              <a:gd name="connsiteY6" fmla="*/ 31935 h 2668810"/>
              <a:gd name="connsiteX7" fmla="*/ 5328592 w 9217024"/>
              <a:gd name="connsiteY7" fmla="*/ 0 h 2668810"/>
              <a:gd name="connsiteX8" fmla="*/ 6070317 w 9217024"/>
              <a:gd name="connsiteY8" fmla="*/ 106363 h 2668810"/>
              <a:gd name="connsiteX9" fmla="*/ 6696744 w 9217024"/>
              <a:gd name="connsiteY9" fmla="*/ 144017 h 2668810"/>
              <a:gd name="connsiteX10" fmla="*/ 7272808 w 9217024"/>
              <a:gd name="connsiteY10" fmla="*/ 432049 h 2668810"/>
              <a:gd name="connsiteX11" fmla="*/ 7632847 w 9217024"/>
              <a:gd name="connsiteY11" fmla="*/ 576065 h 2668810"/>
              <a:gd name="connsiteX12" fmla="*/ 8136904 w 9217024"/>
              <a:gd name="connsiteY12" fmla="*/ 576065 h 2668810"/>
              <a:gd name="connsiteX13" fmla="*/ 8712968 w 9217024"/>
              <a:gd name="connsiteY13" fmla="*/ 648073 h 2668810"/>
              <a:gd name="connsiteX14" fmla="*/ 9217024 w 9217024"/>
              <a:gd name="connsiteY14" fmla="*/ 648073 h 2668810"/>
              <a:gd name="connsiteX15" fmla="*/ 9196289 w 9217024"/>
              <a:gd name="connsiteY15" fmla="*/ 2668810 h 2668810"/>
              <a:gd name="connsiteX16" fmla="*/ 0 w 9217024"/>
              <a:gd name="connsiteY16" fmla="*/ 2636913 h 2668810"/>
              <a:gd name="connsiteX0" fmla="*/ 0 w 9289032"/>
              <a:gd name="connsiteY0" fmla="*/ 2708920 h 2708920"/>
              <a:gd name="connsiteX1" fmla="*/ 648072 w 9289032"/>
              <a:gd name="connsiteY1" fmla="*/ 2304257 h 2708920"/>
              <a:gd name="connsiteX2" fmla="*/ 1656184 w 9289032"/>
              <a:gd name="connsiteY2" fmla="*/ 1944217 h 2708920"/>
              <a:gd name="connsiteX3" fmla="*/ 1995628 w 9289032"/>
              <a:gd name="connsiteY3" fmla="*/ 1594921 h 2708920"/>
              <a:gd name="connsiteX4" fmla="*/ 3314065 w 9289032"/>
              <a:gd name="connsiteY4" fmla="*/ 882540 h 2708920"/>
              <a:gd name="connsiteX5" fmla="*/ 3813795 w 9289032"/>
              <a:gd name="connsiteY5" fmla="*/ 457238 h 2708920"/>
              <a:gd name="connsiteX6" fmla="*/ 4196567 w 9289032"/>
              <a:gd name="connsiteY6" fmla="*/ 31935 h 2708920"/>
              <a:gd name="connsiteX7" fmla="*/ 5400600 w 9289032"/>
              <a:gd name="connsiteY7" fmla="*/ 0 h 2708920"/>
              <a:gd name="connsiteX8" fmla="*/ 6142325 w 9289032"/>
              <a:gd name="connsiteY8" fmla="*/ 106363 h 2708920"/>
              <a:gd name="connsiteX9" fmla="*/ 6768752 w 9289032"/>
              <a:gd name="connsiteY9" fmla="*/ 144017 h 2708920"/>
              <a:gd name="connsiteX10" fmla="*/ 7344816 w 9289032"/>
              <a:gd name="connsiteY10" fmla="*/ 432049 h 2708920"/>
              <a:gd name="connsiteX11" fmla="*/ 7704855 w 9289032"/>
              <a:gd name="connsiteY11" fmla="*/ 576065 h 2708920"/>
              <a:gd name="connsiteX12" fmla="*/ 8208912 w 9289032"/>
              <a:gd name="connsiteY12" fmla="*/ 576065 h 2708920"/>
              <a:gd name="connsiteX13" fmla="*/ 8784976 w 9289032"/>
              <a:gd name="connsiteY13" fmla="*/ 648073 h 2708920"/>
              <a:gd name="connsiteX14" fmla="*/ 9289032 w 9289032"/>
              <a:gd name="connsiteY14" fmla="*/ 648073 h 2708920"/>
              <a:gd name="connsiteX15" fmla="*/ 9268297 w 9289032"/>
              <a:gd name="connsiteY15" fmla="*/ 2668810 h 2708920"/>
              <a:gd name="connsiteX16" fmla="*/ 0 w 9289032"/>
              <a:gd name="connsiteY16" fmla="*/ 2708920 h 2708920"/>
              <a:gd name="connsiteX0" fmla="*/ 0 w 9577064"/>
              <a:gd name="connsiteY0" fmla="*/ 2708920 h 2880320"/>
              <a:gd name="connsiteX1" fmla="*/ 648072 w 9577064"/>
              <a:gd name="connsiteY1" fmla="*/ 2304257 h 2880320"/>
              <a:gd name="connsiteX2" fmla="*/ 1656184 w 9577064"/>
              <a:gd name="connsiteY2" fmla="*/ 1944217 h 2880320"/>
              <a:gd name="connsiteX3" fmla="*/ 1995628 w 9577064"/>
              <a:gd name="connsiteY3" fmla="*/ 1594921 h 2880320"/>
              <a:gd name="connsiteX4" fmla="*/ 3314065 w 9577064"/>
              <a:gd name="connsiteY4" fmla="*/ 882540 h 2880320"/>
              <a:gd name="connsiteX5" fmla="*/ 3813795 w 9577064"/>
              <a:gd name="connsiteY5" fmla="*/ 457238 h 2880320"/>
              <a:gd name="connsiteX6" fmla="*/ 4196567 w 9577064"/>
              <a:gd name="connsiteY6" fmla="*/ 31935 h 2880320"/>
              <a:gd name="connsiteX7" fmla="*/ 5400600 w 9577064"/>
              <a:gd name="connsiteY7" fmla="*/ 0 h 2880320"/>
              <a:gd name="connsiteX8" fmla="*/ 6142325 w 9577064"/>
              <a:gd name="connsiteY8" fmla="*/ 106363 h 2880320"/>
              <a:gd name="connsiteX9" fmla="*/ 6768752 w 9577064"/>
              <a:gd name="connsiteY9" fmla="*/ 144017 h 2880320"/>
              <a:gd name="connsiteX10" fmla="*/ 7344816 w 9577064"/>
              <a:gd name="connsiteY10" fmla="*/ 432049 h 2880320"/>
              <a:gd name="connsiteX11" fmla="*/ 7704855 w 9577064"/>
              <a:gd name="connsiteY11" fmla="*/ 576065 h 2880320"/>
              <a:gd name="connsiteX12" fmla="*/ 8208912 w 9577064"/>
              <a:gd name="connsiteY12" fmla="*/ 576065 h 2880320"/>
              <a:gd name="connsiteX13" fmla="*/ 8784976 w 9577064"/>
              <a:gd name="connsiteY13" fmla="*/ 648073 h 2880320"/>
              <a:gd name="connsiteX14" fmla="*/ 9289032 w 9577064"/>
              <a:gd name="connsiteY14" fmla="*/ 648073 h 2880320"/>
              <a:gd name="connsiteX15" fmla="*/ 9577064 w 9577064"/>
              <a:gd name="connsiteY15" fmla="*/ 2880320 h 2880320"/>
              <a:gd name="connsiteX16" fmla="*/ 0 w 9577064"/>
              <a:gd name="connsiteY16" fmla="*/ 2708920 h 2880320"/>
              <a:gd name="connsiteX0" fmla="*/ 0 w 9721080"/>
              <a:gd name="connsiteY0" fmla="*/ 2708920 h 2880320"/>
              <a:gd name="connsiteX1" fmla="*/ 648072 w 9721080"/>
              <a:gd name="connsiteY1" fmla="*/ 2304257 h 2880320"/>
              <a:gd name="connsiteX2" fmla="*/ 1656184 w 9721080"/>
              <a:gd name="connsiteY2" fmla="*/ 1944217 h 2880320"/>
              <a:gd name="connsiteX3" fmla="*/ 1995628 w 9721080"/>
              <a:gd name="connsiteY3" fmla="*/ 1594921 h 2880320"/>
              <a:gd name="connsiteX4" fmla="*/ 3314065 w 9721080"/>
              <a:gd name="connsiteY4" fmla="*/ 882540 h 2880320"/>
              <a:gd name="connsiteX5" fmla="*/ 3813795 w 9721080"/>
              <a:gd name="connsiteY5" fmla="*/ 457238 h 2880320"/>
              <a:gd name="connsiteX6" fmla="*/ 4196567 w 9721080"/>
              <a:gd name="connsiteY6" fmla="*/ 31935 h 2880320"/>
              <a:gd name="connsiteX7" fmla="*/ 5400600 w 9721080"/>
              <a:gd name="connsiteY7" fmla="*/ 0 h 2880320"/>
              <a:gd name="connsiteX8" fmla="*/ 6142325 w 9721080"/>
              <a:gd name="connsiteY8" fmla="*/ 106363 h 2880320"/>
              <a:gd name="connsiteX9" fmla="*/ 6768752 w 9721080"/>
              <a:gd name="connsiteY9" fmla="*/ 144017 h 2880320"/>
              <a:gd name="connsiteX10" fmla="*/ 7344816 w 9721080"/>
              <a:gd name="connsiteY10" fmla="*/ 432049 h 2880320"/>
              <a:gd name="connsiteX11" fmla="*/ 7704855 w 9721080"/>
              <a:gd name="connsiteY11" fmla="*/ 576065 h 2880320"/>
              <a:gd name="connsiteX12" fmla="*/ 8208912 w 9721080"/>
              <a:gd name="connsiteY12" fmla="*/ 576065 h 2880320"/>
              <a:gd name="connsiteX13" fmla="*/ 8784976 w 9721080"/>
              <a:gd name="connsiteY13" fmla="*/ 648073 h 2880320"/>
              <a:gd name="connsiteX14" fmla="*/ 9721080 w 9721080"/>
              <a:gd name="connsiteY14" fmla="*/ 576064 h 2880320"/>
              <a:gd name="connsiteX15" fmla="*/ 9577064 w 9721080"/>
              <a:gd name="connsiteY15" fmla="*/ 2880320 h 2880320"/>
              <a:gd name="connsiteX16" fmla="*/ 0 w 9721080"/>
              <a:gd name="connsiteY16" fmla="*/ 2708920 h 2880320"/>
              <a:gd name="connsiteX0" fmla="*/ 0 w 9721080"/>
              <a:gd name="connsiteY0" fmla="*/ 2708920 h 2880320"/>
              <a:gd name="connsiteX1" fmla="*/ 648072 w 9721080"/>
              <a:gd name="connsiteY1" fmla="*/ 2304257 h 2880320"/>
              <a:gd name="connsiteX2" fmla="*/ 1656184 w 9721080"/>
              <a:gd name="connsiteY2" fmla="*/ 1944217 h 2880320"/>
              <a:gd name="connsiteX3" fmla="*/ 1995628 w 9721080"/>
              <a:gd name="connsiteY3" fmla="*/ 1594921 h 2880320"/>
              <a:gd name="connsiteX4" fmla="*/ 3314065 w 9721080"/>
              <a:gd name="connsiteY4" fmla="*/ 882540 h 2880320"/>
              <a:gd name="connsiteX5" fmla="*/ 3813795 w 9721080"/>
              <a:gd name="connsiteY5" fmla="*/ 457238 h 2880320"/>
              <a:gd name="connsiteX6" fmla="*/ 4196567 w 9721080"/>
              <a:gd name="connsiteY6" fmla="*/ 31935 h 2880320"/>
              <a:gd name="connsiteX7" fmla="*/ 5400600 w 9721080"/>
              <a:gd name="connsiteY7" fmla="*/ 0 h 2880320"/>
              <a:gd name="connsiteX8" fmla="*/ 6142325 w 9721080"/>
              <a:gd name="connsiteY8" fmla="*/ 106363 h 2880320"/>
              <a:gd name="connsiteX9" fmla="*/ 6768752 w 9721080"/>
              <a:gd name="connsiteY9" fmla="*/ 144017 h 2880320"/>
              <a:gd name="connsiteX10" fmla="*/ 7344816 w 9721080"/>
              <a:gd name="connsiteY10" fmla="*/ 432049 h 2880320"/>
              <a:gd name="connsiteX11" fmla="*/ 7704855 w 9721080"/>
              <a:gd name="connsiteY11" fmla="*/ 576065 h 2880320"/>
              <a:gd name="connsiteX12" fmla="*/ 8208912 w 9721080"/>
              <a:gd name="connsiteY12" fmla="*/ 576065 h 2880320"/>
              <a:gd name="connsiteX13" fmla="*/ 8784976 w 9721080"/>
              <a:gd name="connsiteY13" fmla="*/ 648073 h 2880320"/>
              <a:gd name="connsiteX14" fmla="*/ 9326220 w 9721080"/>
              <a:gd name="connsiteY14" fmla="*/ 609466 h 2880320"/>
              <a:gd name="connsiteX15" fmla="*/ 9721080 w 9721080"/>
              <a:gd name="connsiteY15" fmla="*/ 576064 h 2880320"/>
              <a:gd name="connsiteX16" fmla="*/ 9577064 w 9721080"/>
              <a:gd name="connsiteY16" fmla="*/ 2880320 h 2880320"/>
              <a:gd name="connsiteX17" fmla="*/ 0 w 9721080"/>
              <a:gd name="connsiteY17" fmla="*/ 2708920 h 2880320"/>
              <a:gd name="connsiteX0" fmla="*/ 0 w 9577064"/>
              <a:gd name="connsiteY0" fmla="*/ 2852936 h 3024336"/>
              <a:gd name="connsiteX1" fmla="*/ 648072 w 9577064"/>
              <a:gd name="connsiteY1" fmla="*/ 2448273 h 3024336"/>
              <a:gd name="connsiteX2" fmla="*/ 1656184 w 9577064"/>
              <a:gd name="connsiteY2" fmla="*/ 2088233 h 3024336"/>
              <a:gd name="connsiteX3" fmla="*/ 1995628 w 9577064"/>
              <a:gd name="connsiteY3" fmla="*/ 1738937 h 3024336"/>
              <a:gd name="connsiteX4" fmla="*/ 3314065 w 9577064"/>
              <a:gd name="connsiteY4" fmla="*/ 1026556 h 3024336"/>
              <a:gd name="connsiteX5" fmla="*/ 3813795 w 9577064"/>
              <a:gd name="connsiteY5" fmla="*/ 601254 h 3024336"/>
              <a:gd name="connsiteX6" fmla="*/ 4196567 w 9577064"/>
              <a:gd name="connsiteY6" fmla="*/ 175951 h 3024336"/>
              <a:gd name="connsiteX7" fmla="*/ 5400600 w 9577064"/>
              <a:gd name="connsiteY7" fmla="*/ 144016 h 3024336"/>
              <a:gd name="connsiteX8" fmla="*/ 6142325 w 9577064"/>
              <a:gd name="connsiteY8" fmla="*/ 250379 h 3024336"/>
              <a:gd name="connsiteX9" fmla="*/ 6768752 w 9577064"/>
              <a:gd name="connsiteY9" fmla="*/ 288033 h 3024336"/>
              <a:gd name="connsiteX10" fmla="*/ 7344816 w 9577064"/>
              <a:gd name="connsiteY10" fmla="*/ 576065 h 3024336"/>
              <a:gd name="connsiteX11" fmla="*/ 7704855 w 9577064"/>
              <a:gd name="connsiteY11" fmla="*/ 720081 h 3024336"/>
              <a:gd name="connsiteX12" fmla="*/ 8208912 w 9577064"/>
              <a:gd name="connsiteY12" fmla="*/ 720081 h 3024336"/>
              <a:gd name="connsiteX13" fmla="*/ 8784976 w 9577064"/>
              <a:gd name="connsiteY13" fmla="*/ 792089 h 3024336"/>
              <a:gd name="connsiteX14" fmla="*/ 9326220 w 9577064"/>
              <a:gd name="connsiteY14" fmla="*/ 753482 h 3024336"/>
              <a:gd name="connsiteX15" fmla="*/ 9545960 w 9577064"/>
              <a:gd name="connsiteY15" fmla="*/ 0 h 3024336"/>
              <a:gd name="connsiteX16" fmla="*/ 9577064 w 9577064"/>
              <a:gd name="connsiteY16" fmla="*/ 3024336 h 3024336"/>
              <a:gd name="connsiteX17" fmla="*/ 0 w 9577064"/>
              <a:gd name="connsiteY17" fmla="*/ 2852936 h 3024336"/>
              <a:gd name="connsiteX0" fmla="*/ 0 w 9577064"/>
              <a:gd name="connsiteY0" fmla="*/ 2852936 h 3024336"/>
              <a:gd name="connsiteX1" fmla="*/ 648072 w 9577064"/>
              <a:gd name="connsiteY1" fmla="*/ 2448273 h 3024336"/>
              <a:gd name="connsiteX2" fmla="*/ 1656184 w 9577064"/>
              <a:gd name="connsiteY2" fmla="*/ 2088233 h 3024336"/>
              <a:gd name="connsiteX3" fmla="*/ 1995628 w 9577064"/>
              <a:gd name="connsiteY3" fmla="*/ 1738937 h 3024336"/>
              <a:gd name="connsiteX4" fmla="*/ 3314065 w 9577064"/>
              <a:gd name="connsiteY4" fmla="*/ 1026556 h 3024336"/>
              <a:gd name="connsiteX5" fmla="*/ 3813795 w 9577064"/>
              <a:gd name="connsiteY5" fmla="*/ 601254 h 3024336"/>
              <a:gd name="connsiteX6" fmla="*/ 4196567 w 9577064"/>
              <a:gd name="connsiteY6" fmla="*/ 175951 h 3024336"/>
              <a:gd name="connsiteX7" fmla="*/ 5400600 w 9577064"/>
              <a:gd name="connsiteY7" fmla="*/ 144016 h 3024336"/>
              <a:gd name="connsiteX8" fmla="*/ 6142325 w 9577064"/>
              <a:gd name="connsiteY8" fmla="*/ 250379 h 3024336"/>
              <a:gd name="connsiteX9" fmla="*/ 6768752 w 9577064"/>
              <a:gd name="connsiteY9" fmla="*/ 288033 h 3024336"/>
              <a:gd name="connsiteX10" fmla="*/ 7344816 w 9577064"/>
              <a:gd name="connsiteY10" fmla="*/ 576065 h 3024336"/>
              <a:gd name="connsiteX11" fmla="*/ 7704855 w 9577064"/>
              <a:gd name="connsiteY11" fmla="*/ 720081 h 3024336"/>
              <a:gd name="connsiteX12" fmla="*/ 8208912 w 9577064"/>
              <a:gd name="connsiteY12" fmla="*/ 720081 h 3024336"/>
              <a:gd name="connsiteX13" fmla="*/ 8784976 w 9577064"/>
              <a:gd name="connsiteY13" fmla="*/ 792089 h 3024336"/>
              <a:gd name="connsiteX14" fmla="*/ 9201472 w 9577064"/>
              <a:gd name="connsiteY14" fmla="*/ 792088 h 3024336"/>
              <a:gd name="connsiteX15" fmla="*/ 9545960 w 9577064"/>
              <a:gd name="connsiteY15" fmla="*/ 0 h 3024336"/>
              <a:gd name="connsiteX16" fmla="*/ 9577064 w 9577064"/>
              <a:gd name="connsiteY16" fmla="*/ 3024336 h 3024336"/>
              <a:gd name="connsiteX17" fmla="*/ 0 w 9577064"/>
              <a:gd name="connsiteY17" fmla="*/ 2852936 h 3024336"/>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864096 h 3096344"/>
              <a:gd name="connsiteX15" fmla="*/ 9201472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86409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8769424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9201472 w 9577064"/>
              <a:gd name="connsiteY13" fmla="*/ 864096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7064" h="3096344">
                <a:moveTo>
                  <a:pt x="0" y="2924944"/>
                </a:moveTo>
                <a:lnTo>
                  <a:pt x="648072" y="2520281"/>
                </a:lnTo>
                <a:lnTo>
                  <a:pt x="1656184" y="2160241"/>
                </a:lnTo>
                <a:lnTo>
                  <a:pt x="1995628" y="1810945"/>
                </a:lnTo>
                <a:lnTo>
                  <a:pt x="3314065" y="1098564"/>
                </a:lnTo>
                <a:lnTo>
                  <a:pt x="3813795" y="673262"/>
                </a:lnTo>
                <a:lnTo>
                  <a:pt x="4196567" y="247959"/>
                </a:lnTo>
                <a:lnTo>
                  <a:pt x="5400600" y="216024"/>
                </a:lnTo>
                <a:lnTo>
                  <a:pt x="6142325" y="322387"/>
                </a:lnTo>
                <a:lnTo>
                  <a:pt x="6768752" y="360041"/>
                </a:lnTo>
                <a:lnTo>
                  <a:pt x="7344816" y="648073"/>
                </a:lnTo>
                <a:lnTo>
                  <a:pt x="7704855" y="792089"/>
                </a:lnTo>
                <a:lnTo>
                  <a:pt x="8208912" y="792089"/>
                </a:lnTo>
                <a:lnTo>
                  <a:pt x="9201472" y="864096"/>
                </a:lnTo>
                <a:lnTo>
                  <a:pt x="9201472" y="144016"/>
                </a:lnTo>
                <a:lnTo>
                  <a:pt x="9417496" y="0"/>
                </a:lnTo>
                <a:lnTo>
                  <a:pt x="9577064" y="3096344"/>
                </a:lnTo>
                <a:lnTo>
                  <a:pt x="0" y="29249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 中之島</a:t>
            </a:r>
            <a:endParaRPr lang="en-US" altLang="ja-JP" sz="2000" b="1" dirty="0">
              <a:solidFill>
                <a:schemeClr val="bg1"/>
              </a:solidFill>
              <a:latin typeface="ＭＳ ゴシック" pitchFamily="49" charset="-128"/>
              <a:ea typeface="ＭＳ ゴシック" pitchFamily="49" charset="-128"/>
            </a:endParaRPr>
          </a:p>
        </p:txBody>
      </p:sp>
      <p:sp>
        <p:nvSpPr>
          <p:cNvPr id="6" name="テキスト ボックス 5"/>
          <p:cNvSpPr txBox="1"/>
          <p:nvPr/>
        </p:nvSpPr>
        <p:spPr>
          <a:xfrm>
            <a:off x="1271464" y="2924944"/>
            <a:ext cx="9649072" cy="3890526"/>
          </a:xfrm>
          <a:prstGeom prst="rect">
            <a:avLst/>
          </a:prstGeom>
          <a:noFill/>
          <a:ln>
            <a:solidFill>
              <a:schemeClr val="tx1"/>
            </a:solidFill>
            <a:prstDash val="sysDash"/>
          </a:ln>
        </p:spPr>
        <p:txBody>
          <a:bodyPr wrap="square" rtlCol="0">
            <a:spAutoFit/>
          </a:bodyPr>
          <a:lstStyle/>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p:txBody>
      </p:sp>
      <p:sp>
        <p:nvSpPr>
          <p:cNvPr id="8" name="テキスト ボックス 7"/>
          <p:cNvSpPr txBox="1"/>
          <p:nvPr/>
        </p:nvSpPr>
        <p:spPr>
          <a:xfrm>
            <a:off x="1271464" y="452290"/>
            <a:ext cx="9649072" cy="2400657"/>
          </a:xfrm>
          <a:prstGeom prst="rect">
            <a:avLst/>
          </a:prstGeom>
          <a:noFill/>
          <a:ln>
            <a:solidFill>
              <a:schemeClr val="tx1"/>
            </a:solidFill>
            <a:prstDash val="sysDash"/>
          </a:ln>
        </p:spPr>
        <p:txBody>
          <a:bodyPr wrap="square" rtlCol="0">
            <a:spAutoFit/>
          </a:bodyPr>
          <a:lstStyle/>
          <a:p>
            <a:pPr>
              <a:lnSpc>
                <a:spcPts val="1220"/>
              </a:lnSpc>
            </a:pPr>
            <a:r>
              <a:rPr lang="en-US" altLang="ja-JP" sz="1200" dirty="0"/>
              <a:t>【</a:t>
            </a:r>
            <a:r>
              <a:rPr lang="ja-JP" altLang="en-US" sz="1200" dirty="0"/>
              <a:t>地区の位置づけ</a:t>
            </a:r>
            <a:r>
              <a:rPr lang="en-US" altLang="ja-JP" sz="1200" dirty="0"/>
              <a:t>】</a:t>
            </a:r>
          </a:p>
          <a:p>
            <a:pPr marL="180975" indent="-180975">
              <a:lnSpc>
                <a:spcPts val="1220"/>
              </a:lnSpc>
            </a:pPr>
            <a:r>
              <a:rPr lang="ja-JP" altLang="en-US" sz="1200" dirty="0">
                <a:latin typeface="ＭＳ Ｐ明朝" pitchFamily="18" charset="-128"/>
                <a:ea typeface="ＭＳ Ｐ明朝" pitchFamily="18" charset="-128"/>
              </a:rPr>
              <a:t>　・当地区は古くから大阪の経済・文化・行政の中心であり、現在でも大手企業の中枢機能が集積するとともに、芸術・文化の発信拠点としての役割も担っている。大阪駅から御堂筋を経て難波にいたるエリアとともに、大阪の中心業務地区を形成している。</a:t>
            </a:r>
            <a:endParaRPr lang="en-US" altLang="ja-JP" sz="1200" dirty="0">
              <a:latin typeface="ＭＳ Ｐ明朝" pitchFamily="18" charset="-128"/>
              <a:ea typeface="ＭＳ Ｐ明朝" pitchFamily="18" charset="-128"/>
            </a:endParaRPr>
          </a:p>
          <a:p>
            <a:pPr marL="180975" indent="-180975">
              <a:lnSpc>
                <a:spcPts val="1220"/>
              </a:lnSpc>
            </a:pPr>
            <a:r>
              <a:rPr lang="ja-JP" altLang="en-US" sz="1200" dirty="0">
                <a:latin typeface="ＭＳ Ｐ明朝" pitchFamily="18" charset="-128"/>
                <a:ea typeface="ＭＳ Ｐ明朝" pitchFamily="18" charset="-128"/>
              </a:rPr>
              <a:t>　・大阪駅から南へ約</a:t>
            </a:r>
            <a:r>
              <a:rPr lang="en-US" altLang="ja-JP" sz="1200" dirty="0">
                <a:latin typeface="ＭＳ Ｐ明朝" pitchFamily="18" charset="-128"/>
                <a:ea typeface="ＭＳ Ｐ明朝" pitchFamily="18" charset="-128"/>
              </a:rPr>
              <a:t>1km</a:t>
            </a:r>
            <a:r>
              <a:rPr lang="ja-JP" altLang="en-US" sz="1200" dirty="0">
                <a:latin typeface="ＭＳ Ｐ明朝" pitchFamily="18" charset="-128"/>
                <a:ea typeface="ＭＳ Ｐ明朝" pitchFamily="18" charset="-128"/>
              </a:rPr>
              <a:t>の距離に立地。東西約</a:t>
            </a:r>
            <a:r>
              <a:rPr lang="en-US" altLang="ja-JP" sz="1200" dirty="0">
                <a:latin typeface="ＭＳ Ｐ明朝" pitchFamily="18" charset="-128"/>
                <a:ea typeface="ＭＳ Ｐ明朝" pitchFamily="18" charset="-128"/>
              </a:rPr>
              <a:t>3km</a:t>
            </a:r>
            <a:r>
              <a:rPr lang="ja-JP" altLang="en-US" sz="1200" dirty="0" err="1">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面積約</a:t>
            </a:r>
            <a:r>
              <a:rPr lang="en-US" altLang="ja-JP" sz="1200" dirty="0">
                <a:latin typeface="ＭＳ Ｐ明朝" pitchFamily="18" charset="-128"/>
                <a:ea typeface="ＭＳ Ｐ明朝" pitchFamily="18" charset="-128"/>
              </a:rPr>
              <a:t>72ha</a:t>
            </a:r>
            <a:r>
              <a:rPr lang="ja-JP" altLang="en-US" sz="1200" dirty="0" err="1">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堂島川と土佐堀川に挟まれ、水都大阪を代表する景観を形成しており、大阪のシンボルアイランドとなっている。</a:t>
            </a:r>
            <a:endParaRPr lang="en-US" altLang="ja-JP" sz="1200" dirty="0">
              <a:latin typeface="ＭＳ Ｐ明朝" pitchFamily="18" charset="-128"/>
              <a:ea typeface="ＭＳ Ｐ明朝" pitchFamily="18" charset="-128"/>
            </a:endParaRPr>
          </a:p>
          <a:p>
            <a:pPr>
              <a:lnSpc>
                <a:spcPts val="1220"/>
              </a:lnSpc>
            </a:pPr>
            <a:r>
              <a:rPr lang="en-US" altLang="ja-JP" sz="1200" dirty="0"/>
              <a:t>【</a:t>
            </a:r>
            <a:r>
              <a:rPr lang="ja-JP" altLang="en-US" sz="1200" dirty="0"/>
              <a:t>中之島東部の概要</a:t>
            </a:r>
            <a:r>
              <a:rPr lang="en-US" altLang="ja-JP" sz="1200" dirty="0"/>
              <a:t>】</a:t>
            </a:r>
          </a:p>
          <a:p>
            <a:pPr>
              <a:lnSpc>
                <a:spcPts val="1220"/>
              </a:lnSpc>
            </a:pPr>
            <a:r>
              <a:rPr lang="ja-JP" altLang="en-US" sz="1200" dirty="0">
                <a:latin typeface="ＭＳ Ｐ明朝" pitchFamily="18" charset="-128"/>
                <a:ea typeface="ＭＳ Ｐ明朝" pitchFamily="18" charset="-128"/>
              </a:rPr>
              <a:t>　○土地利用：</a:t>
            </a:r>
            <a:r>
              <a:rPr lang="en-US" altLang="ja-JP" sz="1200" dirty="0">
                <a:latin typeface="ＭＳ Ｐ明朝" pitchFamily="18" charset="-128"/>
                <a:ea typeface="ＭＳ Ｐ明朝" pitchFamily="18" charset="-128"/>
              </a:rPr>
              <a:t>	</a:t>
            </a:r>
            <a:r>
              <a:rPr lang="ja-JP" altLang="en-US" sz="1200" dirty="0">
                <a:latin typeface="ＭＳ Ｐ明朝" pitchFamily="18" charset="-128"/>
                <a:ea typeface="ＭＳ Ｐ明朝" pitchFamily="18" charset="-128"/>
              </a:rPr>
              <a:t>　明治・大正年代から、大阪市役所・日本銀行・中之島図書館・中央公会堂などの土地利用が進む。</a:t>
            </a:r>
            <a:endParaRPr lang="en-US" altLang="ja-JP" sz="1200" dirty="0">
              <a:latin typeface="ＭＳ Ｐ明朝" pitchFamily="18" charset="-128"/>
              <a:ea typeface="ＭＳ Ｐ明朝" pitchFamily="18" charset="-128"/>
            </a:endParaRPr>
          </a:p>
          <a:p>
            <a:pPr>
              <a:lnSpc>
                <a:spcPts val="1220"/>
              </a:lnSpc>
            </a:pPr>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	</a:t>
            </a:r>
            <a:r>
              <a:rPr lang="ja-JP" altLang="en-US" sz="1200" dirty="0">
                <a:latin typeface="ＭＳ Ｐ明朝" pitchFamily="18" charset="-128"/>
                <a:ea typeface="ＭＳ Ｐ明朝" pitchFamily="18" charset="-128"/>
              </a:rPr>
              <a:t>　昭和年代には概ね現在の姿が概成している。西端には、</a:t>
            </a:r>
            <a:r>
              <a:rPr lang="en-US" altLang="ja-JP" sz="1200" dirty="0">
                <a:latin typeface="ＭＳ Ｐ明朝" pitchFamily="18" charset="-128"/>
                <a:ea typeface="ＭＳ Ｐ明朝" pitchFamily="18" charset="-128"/>
              </a:rPr>
              <a:t>2012</a:t>
            </a:r>
            <a:r>
              <a:rPr lang="ja-JP" altLang="en-US" sz="1200" dirty="0">
                <a:latin typeface="ＭＳ Ｐ明朝" pitchFamily="18" charset="-128"/>
                <a:ea typeface="ＭＳ Ｐ明朝" pitchFamily="18" charset="-128"/>
              </a:rPr>
              <a:t>年にフェスティバルタワーの建替えが完成。</a:t>
            </a:r>
            <a:endParaRPr lang="en-US" altLang="ja-JP" sz="1200" dirty="0">
              <a:latin typeface="ＭＳ Ｐ明朝" pitchFamily="18" charset="-128"/>
              <a:ea typeface="ＭＳ Ｐ明朝" pitchFamily="18" charset="-128"/>
            </a:endParaRPr>
          </a:p>
          <a:p>
            <a:pPr>
              <a:lnSpc>
                <a:spcPts val="1220"/>
              </a:lnSpc>
            </a:pPr>
            <a:r>
              <a:rPr lang="ja-JP" altLang="en-US" sz="1200" dirty="0">
                <a:latin typeface="ＭＳ Ｐ明朝" pitchFamily="18" charset="-128"/>
                <a:ea typeface="ＭＳ Ｐ明朝" pitchFamily="18" charset="-128"/>
              </a:rPr>
              <a:t>　○交通インフラ：　</a:t>
            </a:r>
            <a:r>
              <a:rPr lang="en-US" altLang="ja-JP" sz="1200" dirty="0" smtClean="0">
                <a:latin typeface="ＭＳ Ｐ明朝" pitchFamily="18" charset="-128"/>
                <a:ea typeface="ＭＳ Ｐ明朝" pitchFamily="18" charset="-128"/>
              </a:rPr>
              <a:t>Osaka Metro</a:t>
            </a:r>
            <a:r>
              <a:rPr lang="ja-JP" altLang="en-US" sz="1200" dirty="0" smtClean="0">
                <a:latin typeface="ＭＳ Ｐ明朝" pitchFamily="18" charset="-128"/>
                <a:ea typeface="ＭＳ Ｐ明朝" pitchFamily="18" charset="-128"/>
              </a:rPr>
              <a:t>御堂筋</a:t>
            </a:r>
            <a:r>
              <a:rPr lang="ja-JP" altLang="en-US" sz="1200" dirty="0">
                <a:latin typeface="ＭＳ Ｐ明朝" pitchFamily="18" charset="-128"/>
                <a:ea typeface="ＭＳ Ｐ明朝" pitchFamily="18" charset="-128"/>
              </a:rPr>
              <a:t>線、四ツ橋線が近接しており、交通至便な立地である</a:t>
            </a:r>
            <a:endParaRPr lang="en-US" altLang="ja-JP" sz="1200" dirty="0">
              <a:latin typeface="ＭＳ Ｐ明朝" pitchFamily="18" charset="-128"/>
              <a:ea typeface="ＭＳ Ｐ明朝" pitchFamily="18" charset="-128"/>
            </a:endParaRPr>
          </a:p>
          <a:p>
            <a:pPr>
              <a:lnSpc>
                <a:spcPts val="1220"/>
              </a:lnSpc>
            </a:pPr>
            <a:r>
              <a:rPr lang="ja-JP" altLang="en-US" sz="1200" dirty="0">
                <a:latin typeface="ＭＳ Ｐ明朝" pitchFamily="18" charset="-128"/>
                <a:ea typeface="ＭＳ Ｐ明朝" pitchFamily="18" charset="-128"/>
              </a:rPr>
              <a:t>　○施設の活用：　中之島図書館、中央公会堂など近代建築物が集積している。</a:t>
            </a:r>
            <a:endParaRPr lang="en-US" altLang="ja-JP" sz="1200" dirty="0">
              <a:latin typeface="ＭＳ Ｐ明朝" pitchFamily="18" charset="-128"/>
              <a:ea typeface="ＭＳ Ｐ明朝" pitchFamily="18" charset="-128"/>
            </a:endParaRPr>
          </a:p>
          <a:p>
            <a:pPr>
              <a:lnSpc>
                <a:spcPts val="1220"/>
              </a:lnSpc>
            </a:pPr>
            <a:r>
              <a:rPr lang="en-US" altLang="ja-JP" sz="1200" dirty="0"/>
              <a:t>【</a:t>
            </a:r>
            <a:r>
              <a:rPr lang="ja-JP" altLang="en-US" sz="1200" dirty="0"/>
              <a:t>中之島西部の概要</a:t>
            </a:r>
            <a:r>
              <a:rPr lang="en-US" altLang="ja-JP" sz="1200" dirty="0"/>
              <a:t>】</a:t>
            </a:r>
          </a:p>
          <a:p>
            <a:pPr>
              <a:lnSpc>
                <a:spcPts val="1220"/>
              </a:lnSpc>
            </a:pPr>
            <a:r>
              <a:rPr lang="ja-JP" altLang="en-US" sz="1200" dirty="0">
                <a:latin typeface="ＭＳ Ｐ明朝" pitchFamily="18" charset="-128"/>
                <a:ea typeface="ＭＳ Ｐ明朝" pitchFamily="18" charset="-128"/>
              </a:rPr>
              <a:t>　○土地利用：　中之島</a:t>
            </a:r>
            <a:r>
              <a:rPr lang="en-US" altLang="ja-JP" sz="1200" dirty="0">
                <a:latin typeface="ＭＳ Ｐ明朝" pitchFamily="18" charset="-128"/>
                <a:ea typeface="ＭＳ Ｐ明朝" pitchFamily="18" charset="-128"/>
              </a:rPr>
              <a:t>3</a:t>
            </a:r>
            <a:r>
              <a:rPr lang="ja-JP" altLang="en-US" sz="1200" dirty="0">
                <a:latin typeface="ＭＳ Ｐ明朝" pitchFamily="18" charset="-128"/>
                <a:ea typeface="ＭＳ Ｐ明朝" pitchFamily="18" charset="-128"/>
              </a:rPr>
              <a:t>丁目では民間開発が進んでいるが、中之島</a:t>
            </a:r>
            <a:r>
              <a:rPr lang="en-US" altLang="ja-JP" sz="1200" dirty="0">
                <a:latin typeface="ＭＳ Ｐ明朝" pitchFamily="18" charset="-128"/>
                <a:ea typeface="ＭＳ Ｐ明朝" pitchFamily="18" charset="-128"/>
              </a:rPr>
              <a:t>4</a:t>
            </a:r>
            <a:r>
              <a:rPr lang="ja-JP" altLang="en-US"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5</a:t>
            </a:r>
            <a:r>
              <a:rPr lang="ja-JP" altLang="en-US" sz="1200" dirty="0">
                <a:latin typeface="ＭＳ Ｐ明朝" pitchFamily="18" charset="-128"/>
                <a:ea typeface="ＭＳ Ｐ明朝" pitchFamily="18" charset="-128"/>
              </a:rPr>
              <a:t>丁目には未利用地が存在している。</a:t>
            </a:r>
            <a:endParaRPr lang="en-US" altLang="ja-JP" sz="1200" dirty="0">
              <a:latin typeface="ＭＳ Ｐ明朝" pitchFamily="18" charset="-128"/>
              <a:ea typeface="ＭＳ Ｐ明朝" pitchFamily="18" charset="-128"/>
            </a:endParaRPr>
          </a:p>
          <a:p>
            <a:pPr>
              <a:lnSpc>
                <a:spcPts val="1220"/>
              </a:lnSpc>
            </a:pPr>
            <a:r>
              <a:rPr lang="ja-JP" altLang="en-US" sz="1200" dirty="0">
                <a:latin typeface="ＭＳ Ｐ明朝" pitchFamily="18" charset="-128"/>
                <a:ea typeface="ＭＳ Ｐ明朝" pitchFamily="18" charset="-128"/>
              </a:rPr>
              <a:t>　○交通インフラ：　</a:t>
            </a:r>
            <a:r>
              <a:rPr lang="en-US" altLang="ja-JP" sz="1200" dirty="0">
                <a:latin typeface="ＭＳ Ｐ明朝" pitchFamily="18" charset="-128"/>
                <a:ea typeface="ＭＳ Ｐ明朝" pitchFamily="18" charset="-128"/>
              </a:rPr>
              <a:t>2010</a:t>
            </a:r>
            <a:r>
              <a:rPr lang="ja-JP" altLang="en-US" sz="1200" dirty="0">
                <a:latin typeface="ＭＳ Ｐ明朝" pitchFamily="18" charset="-128"/>
                <a:ea typeface="ＭＳ Ｐ明朝" pitchFamily="18" charset="-128"/>
              </a:rPr>
              <a:t>年に京阪中之島線が開通し、利便性が向上している。</a:t>
            </a:r>
            <a:endParaRPr lang="en-US" altLang="ja-JP" sz="1200" dirty="0">
              <a:latin typeface="ＭＳ Ｐ明朝" pitchFamily="18" charset="-128"/>
              <a:ea typeface="ＭＳ Ｐ明朝" pitchFamily="18" charset="-128"/>
            </a:endParaRPr>
          </a:p>
          <a:p>
            <a:pPr marL="1162050" indent="-1162050">
              <a:lnSpc>
                <a:spcPts val="1220"/>
              </a:lnSpc>
            </a:pPr>
            <a:r>
              <a:rPr lang="ja-JP" altLang="en-US" sz="1200" dirty="0">
                <a:latin typeface="ＭＳ Ｐ明朝" pitchFamily="18" charset="-128"/>
                <a:ea typeface="ＭＳ Ｐ明朝" pitchFamily="18" charset="-128"/>
              </a:rPr>
              <a:t>　○施設の活用：　国立国際美術館、市立科学館等の文化・芸術機能が集積。大阪国際会議場、リーガロイヤルホテル、フェスティバルホールなどの　</a:t>
            </a:r>
            <a:r>
              <a:rPr lang="en-US" altLang="ja-JP" sz="1200" dirty="0">
                <a:latin typeface="ＭＳ Ｐ明朝" pitchFamily="18" charset="-128"/>
                <a:ea typeface="ＭＳ Ｐ明朝" pitchFamily="18" charset="-128"/>
              </a:rPr>
              <a:t>MICE</a:t>
            </a:r>
            <a:r>
              <a:rPr lang="ja-JP" altLang="en-US" sz="1200" dirty="0">
                <a:latin typeface="ＭＳ Ｐ明朝" pitchFamily="18" charset="-128"/>
                <a:ea typeface="ＭＳ Ｐ明朝" pitchFamily="18" charset="-128"/>
              </a:rPr>
              <a:t>機能が集積している。</a:t>
            </a:r>
            <a:endParaRPr lang="en-US" altLang="ja-JP" sz="1200" dirty="0">
              <a:latin typeface="ＭＳ Ｐ明朝" pitchFamily="18" charset="-128"/>
              <a:ea typeface="ＭＳ Ｐ明朝" pitchFamily="18" charset="-128"/>
            </a:endParaRPr>
          </a:p>
        </p:txBody>
      </p:sp>
      <p:sp>
        <p:nvSpPr>
          <p:cNvPr id="13" name="フリーフォーム 12"/>
          <p:cNvSpPr/>
          <p:nvPr/>
        </p:nvSpPr>
        <p:spPr>
          <a:xfrm>
            <a:off x="7171768" y="3588884"/>
            <a:ext cx="325371" cy="215978"/>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0" h="215978">
                <a:moveTo>
                  <a:pt x="8415" y="0"/>
                </a:moveTo>
                <a:lnTo>
                  <a:pt x="0" y="201954"/>
                </a:lnTo>
                <a:lnTo>
                  <a:pt x="322565" y="215978"/>
                </a:lnTo>
                <a:lnTo>
                  <a:pt x="325370" y="19635"/>
                </a:lnTo>
                <a:lnTo>
                  <a:pt x="8415"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7218245" y="3605276"/>
            <a:ext cx="173945"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④</a:t>
            </a:r>
            <a:endParaRPr lang="ja-JP" altLang="en-US" sz="1000" dirty="0">
              <a:latin typeface="Meiryo UI" pitchFamily="50" charset="-128"/>
              <a:ea typeface="Meiryo UI" pitchFamily="50" charset="-128"/>
              <a:cs typeface="Meiryo UI" pitchFamily="50" charset="-128"/>
            </a:endParaRPr>
          </a:p>
        </p:txBody>
      </p:sp>
      <p:sp>
        <p:nvSpPr>
          <p:cNvPr id="15" name="フリーフォーム 14"/>
          <p:cNvSpPr/>
          <p:nvPr/>
        </p:nvSpPr>
        <p:spPr>
          <a:xfrm>
            <a:off x="7517992" y="3610894"/>
            <a:ext cx="131815" cy="202795"/>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0" h="202795">
                <a:moveTo>
                  <a:pt x="12591" y="0"/>
                </a:moveTo>
                <a:lnTo>
                  <a:pt x="0" y="197186"/>
                </a:lnTo>
                <a:lnTo>
                  <a:pt x="315669" y="202795"/>
                </a:lnTo>
                <a:cubicBezTo>
                  <a:pt x="316201" y="137638"/>
                  <a:pt x="323628" y="80897"/>
                  <a:pt x="324160" y="15740"/>
                </a:cubicBezTo>
                <a:lnTo>
                  <a:pt x="134491" y="2805"/>
                </a:lnTo>
                <a:lnTo>
                  <a:pt x="12591"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フリーフォーム 15"/>
          <p:cNvSpPr/>
          <p:nvPr/>
        </p:nvSpPr>
        <p:spPr>
          <a:xfrm>
            <a:off x="7676143" y="3643908"/>
            <a:ext cx="177214" cy="17498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06" h="174980">
                <a:moveTo>
                  <a:pt x="15311" y="0"/>
                </a:moveTo>
                <a:lnTo>
                  <a:pt x="0" y="168295"/>
                </a:lnTo>
                <a:lnTo>
                  <a:pt x="235769" y="174980"/>
                </a:lnTo>
                <a:lnTo>
                  <a:pt x="426031" y="162686"/>
                </a:lnTo>
                <a:lnTo>
                  <a:pt x="435806" y="79613"/>
                </a:lnTo>
                <a:lnTo>
                  <a:pt x="394346" y="30854"/>
                </a:lnTo>
                <a:lnTo>
                  <a:pt x="15311"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7722256" y="3649900"/>
            <a:ext cx="264213"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②</a:t>
            </a:r>
            <a:endParaRPr lang="ja-JP" altLang="en-US" sz="1000" dirty="0">
              <a:latin typeface="Meiryo UI" pitchFamily="50" charset="-128"/>
              <a:ea typeface="Meiryo UI" pitchFamily="50" charset="-128"/>
              <a:cs typeface="Meiryo UI" pitchFamily="50" charset="-128"/>
            </a:endParaRPr>
          </a:p>
        </p:txBody>
      </p:sp>
      <p:sp>
        <p:nvSpPr>
          <p:cNvPr id="19" name="フリーフォーム 18"/>
          <p:cNvSpPr/>
          <p:nvPr/>
        </p:nvSpPr>
        <p:spPr>
          <a:xfrm>
            <a:off x="6634997" y="3561275"/>
            <a:ext cx="415857" cy="209405"/>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0 w 332383"/>
              <a:gd name="connsiteY0" fmla="*/ 8370 h 196343"/>
              <a:gd name="connsiteX1" fmla="*/ 7013 w 332383"/>
              <a:gd name="connsiteY1" fmla="*/ 182319 h 196343"/>
              <a:gd name="connsiteX2" fmla="*/ 329578 w 332383"/>
              <a:gd name="connsiteY2" fmla="*/ 196343 h 196343"/>
              <a:gd name="connsiteX3" fmla="*/ 332383 w 332383"/>
              <a:gd name="connsiteY3" fmla="*/ 0 h 196343"/>
              <a:gd name="connsiteX4" fmla="*/ 0 w 332383"/>
              <a:gd name="connsiteY4" fmla="*/ 8370 h 196343"/>
              <a:gd name="connsiteX0" fmla="*/ 130 w 332513"/>
              <a:gd name="connsiteY0" fmla="*/ 8370 h 201369"/>
              <a:gd name="connsiteX1" fmla="*/ 0 w 332513"/>
              <a:gd name="connsiteY1" fmla="*/ 201369 h 201369"/>
              <a:gd name="connsiteX2" fmla="*/ 329708 w 332513"/>
              <a:gd name="connsiteY2" fmla="*/ 196343 h 201369"/>
              <a:gd name="connsiteX3" fmla="*/ 332513 w 332513"/>
              <a:gd name="connsiteY3" fmla="*/ 0 h 201369"/>
              <a:gd name="connsiteX4" fmla="*/ 130 w 332513"/>
              <a:gd name="connsiteY4" fmla="*/ 8370 h 201369"/>
              <a:gd name="connsiteX0" fmla="*/ 130 w 405908"/>
              <a:gd name="connsiteY0" fmla="*/ 8370 h 217775"/>
              <a:gd name="connsiteX1" fmla="*/ 0 w 405908"/>
              <a:gd name="connsiteY1" fmla="*/ 201369 h 217775"/>
              <a:gd name="connsiteX2" fmla="*/ 405908 w 405908"/>
              <a:gd name="connsiteY2" fmla="*/ 217775 h 217775"/>
              <a:gd name="connsiteX3" fmla="*/ 332513 w 405908"/>
              <a:gd name="connsiteY3" fmla="*/ 0 h 217775"/>
              <a:gd name="connsiteX4" fmla="*/ 130 w 405908"/>
              <a:gd name="connsiteY4" fmla="*/ 8370 h 217775"/>
              <a:gd name="connsiteX0" fmla="*/ 130 w 415857"/>
              <a:gd name="connsiteY0" fmla="*/ 0 h 209405"/>
              <a:gd name="connsiteX1" fmla="*/ 0 w 415857"/>
              <a:gd name="connsiteY1" fmla="*/ 192999 h 209405"/>
              <a:gd name="connsiteX2" fmla="*/ 405908 w 415857"/>
              <a:gd name="connsiteY2" fmla="*/ 209405 h 209405"/>
              <a:gd name="connsiteX3" fmla="*/ 415857 w 415857"/>
              <a:gd name="connsiteY3" fmla="*/ 17824 h 209405"/>
              <a:gd name="connsiteX4" fmla="*/ 130 w 415857"/>
              <a:gd name="connsiteY4" fmla="*/ 0 h 20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57" h="209405">
                <a:moveTo>
                  <a:pt x="130" y="0"/>
                </a:moveTo>
                <a:cubicBezTo>
                  <a:pt x="87" y="64333"/>
                  <a:pt x="43" y="128666"/>
                  <a:pt x="0" y="192999"/>
                </a:cubicBezTo>
                <a:lnTo>
                  <a:pt x="405908" y="209405"/>
                </a:lnTo>
                <a:lnTo>
                  <a:pt x="415857" y="17824"/>
                </a:lnTo>
                <a:lnTo>
                  <a:pt x="130"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6680809" y="3571771"/>
            <a:ext cx="135272"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⑤</a:t>
            </a:r>
            <a:endParaRPr lang="ja-JP" altLang="en-US" sz="1000" dirty="0">
              <a:latin typeface="Meiryo UI" pitchFamily="50" charset="-128"/>
              <a:ea typeface="Meiryo UI" pitchFamily="50" charset="-128"/>
              <a:cs typeface="Meiryo UI" pitchFamily="50" charset="-128"/>
            </a:endParaRPr>
          </a:p>
        </p:txBody>
      </p:sp>
      <p:sp>
        <p:nvSpPr>
          <p:cNvPr id="23" name="フリーフォーム 22"/>
          <p:cNvSpPr/>
          <p:nvPr/>
        </p:nvSpPr>
        <p:spPr>
          <a:xfrm>
            <a:off x="6009963" y="3596992"/>
            <a:ext cx="252412" cy="250032"/>
          </a:xfrm>
          <a:custGeom>
            <a:avLst/>
            <a:gdLst>
              <a:gd name="connsiteX0" fmla="*/ 216694 w 252412"/>
              <a:gd name="connsiteY0" fmla="*/ 0 h 250032"/>
              <a:gd name="connsiteX1" fmla="*/ 252412 w 252412"/>
              <a:gd name="connsiteY1" fmla="*/ 221457 h 250032"/>
              <a:gd name="connsiteX2" fmla="*/ 23812 w 252412"/>
              <a:gd name="connsiteY2" fmla="*/ 250032 h 250032"/>
              <a:gd name="connsiteX3" fmla="*/ 0 w 252412"/>
              <a:gd name="connsiteY3" fmla="*/ 57150 h 250032"/>
              <a:gd name="connsiteX4" fmla="*/ 11906 w 252412"/>
              <a:gd name="connsiteY4" fmla="*/ 33338 h 250032"/>
              <a:gd name="connsiteX5" fmla="*/ 216694 w 252412"/>
              <a:gd name="connsiteY5" fmla="*/ 0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2" h="250032">
                <a:moveTo>
                  <a:pt x="216694" y="0"/>
                </a:moveTo>
                <a:lnTo>
                  <a:pt x="252412" y="221457"/>
                </a:lnTo>
                <a:lnTo>
                  <a:pt x="23812" y="250032"/>
                </a:lnTo>
                <a:lnTo>
                  <a:pt x="0" y="57150"/>
                </a:lnTo>
                <a:lnTo>
                  <a:pt x="11906" y="33338"/>
                </a:lnTo>
                <a:lnTo>
                  <a:pt x="216694"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フリーフォーム 24"/>
          <p:cNvSpPr/>
          <p:nvPr/>
        </p:nvSpPr>
        <p:spPr>
          <a:xfrm>
            <a:off x="5712308" y="3651761"/>
            <a:ext cx="250031" cy="242888"/>
          </a:xfrm>
          <a:custGeom>
            <a:avLst/>
            <a:gdLst>
              <a:gd name="connsiteX0" fmla="*/ 0 w 250031"/>
              <a:gd name="connsiteY0" fmla="*/ 26194 h 242888"/>
              <a:gd name="connsiteX1" fmla="*/ 38100 w 250031"/>
              <a:gd name="connsiteY1" fmla="*/ 242888 h 242888"/>
              <a:gd name="connsiteX2" fmla="*/ 245268 w 250031"/>
              <a:gd name="connsiteY2" fmla="*/ 207169 h 242888"/>
              <a:gd name="connsiteX3" fmla="*/ 250031 w 250031"/>
              <a:gd name="connsiteY3" fmla="*/ 190500 h 242888"/>
              <a:gd name="connsiteX4" fmla="*/ 228600 w 250031"/>
              <a:gd name="connsiteY4" fmla="*/ 16669 h 242888"/>
              <a:gd name="connsiteX5" fmla="*/ 197643 w 250031"/>
              <a:gd name="connsiteY5" fmla="*/ 0 h 242888"/>
              <a:gd name="connsiteX6" fmla="*/ 0 w 250031"/>
              <a:gd name="connsiteY6" fmla="*/ 26194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031" h="242888">
                <a:moveTo>
                  <a:pt x="0" y="26194"/>
                </a:moveTo>
                <a:lnTo>
                  <a:pt x="38100" y="242888"/>
                </a:lnTo>
                <a:lnTo>
                  <a:pt x="245268" y="207169"/>
                </a:lnTo>
                <a:lnTo>
                  <a:pt x="250031" y="190500"/>
                </a:lnTo>
                <a:lnTo>
                  <a:pt x="228600" y="16669"/>
                </a:lnTo>
                <a:lnTo>
                  <a:pt x="197643" y="0"/>
                </a:lnTo>
                <a:lnTo>
                  <a:pt x="0" y="26194"/>
                </a:lnTo>
                <a:close/>
              </a:path>
            </a:pathLst>
          </a:custGeom>
          <a:solidFill>
            <a:srgbClr val="40C4F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フリーフォーム 26"/>
          <p:cNvSpPr/>
          <p:nvPr/>
        </p:nvSpPr>
        <p:spPr>
          <a:xfrm>
            <a:off x="5005081" y="3716617"/>
            <a:ext cx="525263" cy="366151"/>
          </a:xfrm>
          <a:custGeom>
            <a:avLst/>
            <a:gdLst>
              <a:gd name="connsiteX0" fmla="*/ 0 w 416719"/>
              <a:gd name="connsiteY0" fmla="*/ 57150 h 342900"/>
              <a:gd name="connsiteX1" fmla="*/ 357188 w 416719"/>
              <a:gd name="connsiteY1" fmla="*/ 0 h 342900"/>
              <a:gd name="connsiteX2" fmla="*/ 416719 w 416719"/>
              <a:gd name="connsiteY2" fmla="*/ 259557 h 342900"/>
              <a:gd name="connsiteX3" fmla="*/ 128588 w 416719"/>
              <a:gd name="connsiteY3" fmla="*/ 342900 h 342900"/>
              <a:gd name="connsiteX4" fmla="*/ 0 w 416719"/>
              <a:gd name="connsiteY4" fmla="*/ 57150 h 342900"/>
              <a:gd name="connsiteX0" fmla="*/ 0 w 475891"/>
              <a:gd name="connsiteY0" fmla="*/ 80401 h 366151"/>
              <a:gd name="connsiteX1" fmla="*/ 475891 w 475891"/>
              <a:gd name="connsiteY1" fmla="*/ 0 h 366151"/>
              <a:gd name="connsiteX2" fmla="*/ 416719 w 475891"/>
              <a:gd name="connsiteY2" fmla="*/ 282808 h 366151"/>
              <a:gd name="connsiteX3" fmla="*/ 128588 w 475891"/>
              <a:gd name="connsiteY3" fmla="*/ 366151 h 366151"/>
              <a:gd name="connsiteX4" fmla="*/ 0 w 475891"/>
              <a:gd name="connsiteY4" fmla="*/ 80401 h 366151"/>
              <a:gd name="connsiteX0" fmla="*/ 0 w 525263"/>
              <a:gd name="connsiteY0" fmla="*/ 80401 h 366151"/>
              <a:gd name="connsiteX1" fmla="*/ 475891 w 525263"/>
              <a:gd name="connsiteY1" fmla="*/ 0 h 366151"/>
              <a:gd name="connsiteX2" fmla="*/ 525263 w 525263"/>
              <a:gd name="connsiteY2" fmla="*/ 240049 h 366151"/>
              <a:gd name="connsiteX3" fmla="*/ 128588 w 525263"/>
              <a:gd name="connsiteY3" fmla="*/ 366151 h 366151"/>
              <a:gd name="connsiteX4" fmla="*/ 0 w 525263"/>
              <a:gd name="connsiteY4"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128588 w 525263"/>
              <a:gd name="connsiteY4" fmla="*/ 366151 h 366151"/>
              <a:gd name="connsiteX5" fmla="*/ 0 w 525263"/>
              <a:gd name="connsiteY5"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69390 w 525263"/>
              <a:gd name="connsiteY4" fmla="*/ 321985 h 366151"/>
              <a:gd name="connsiteX5" fmla="*/ 128588 w 525263"/>
              <a:gd name="connsiteY5" fmla="*/ 366151 h 366151"/>
              <a:gd name="connsiteX6" fmla="*/ 0 w 525263"/>
              <a:gd name="connsiteY6"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69390 w 525263"/>
              <a:gd name="connsiteY4" fmla="*/ 321985 h 366151"/>
              <a:gd name="connsiteX5" fmla="*/ 195571 w 525263"/>
              <a:gd name="connsiteY5" fmla="*/ 345798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85191 w 525263"/>
              <a:gd name="connsiteY4" fmla="*/ 195977 h 366151"/>
              <a:gd name="connsiteX5" fmla="*/ 195571 w 525263"/>
              <a:gd name="connsiteY5" fmla="*/ 345798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85191 w 525263"/>
              <a:gd name="connsiteY4" fmla="*/ 195977 h 366151"/>
              <a:gd name="connsiteX5" fmla="*/ 293202 w 525263"/>
              <a:gd name="connsiteY5" fmla="*/ 314842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383690 w 525263"/>
              <a:gd name="connsiteY3" fmla="*/ 171967 h 366151"/>
              <a:gd name="connsiteX4" fmla="*/ 285191 w 525263"/>
              <a:gd name="connsiteY4" fmla="*/ 195977 h 366151"/>
              <a:gd name="connsiteX5" fmla="*/ 293202 w 525263"/>
              <a:gd name="connsiteY5" fmla="*/ 314842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67034 w 525263"/>
              <a:gd name="connsiteY3" fmla="*/ 217210 h 366151"/>
              <a:gd name="connsiteX4" fmla="*/ 383690 w 525263"/>
              <a:gd name="connsiteY4" fmla="*/ 171967 h 366151"/>
              <a:gd name="connsiteX5" fmla="*/ 285191 w 525263"/>
              <a:gd name="connsiteY5" fmla="*/ 195977 h 366151"/>
              <a:gd name="connsiteX6" fmla="*/ 293202 w 525263"/>
              <a:gd name="connsiteY6" fmla="*/ 314842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15019 w 525263"/>
              <a:gd name="connsiteY3" fmla="*/ 272748 h 366151"/>
              <a:gd name="connsiteX4" fmla="*/ 383690 w 525263"/>
              <a:gd name="connsiteY4" fmla="*/ 171967 h 366151"/>
              <a:gd name="connsiteX5" fmla="*/ 285191 w 525263"/>
              <a:gd name="connsiteY5" fmla="*/ 195977 h 366151"/>
              <a:gd name="connsiteX6" fmla="*/ 293202 w 525263"/>
              <a:gd name="connsiteY6" fmla="*/ 314842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15019 w 525263"/>
              <a:gd name="connsiteY3" fmla="*/ 272748 h 366151"/>
              <a:gd name="connsiteX4" fmla="*/ 383690 w 525263"/>
              <a:gd name="connsiteY4" fmla="*/ 171967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83690 w 525263"/>
              <a:gd name="connsiteY4" fmla="*/ 171967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66141 w 525263"/>
              <a:gd name="connsiteY5" fmla="*/ 191214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66141 w 525263"/>
              <a:gd name="connsiteY5" fmla="*/ 191214 h 366151"/>
              <a:gd name="connsiteX6" fmla="*/ 293202 w 525263"/>
              <a:gd name="connsiteY6" fmla="*/ 314841 h 366151"/>
              <a:gd name="connsiteX7" fmla="*/ 128588 w 525263"/>
              <a:gd name="connsiteY7" fmla="*/ 366151 h 366151"/>
              <a:gd name="connsiteX8" fmla="*/ 0 w 525263"/>
              <a:gd name="connsiteY8" fmla="*/ 80401 h 3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63" h="366151">
                <a:moveTo>
                  <a:pt x="0" y="80401"/>
                </a:moveTo>
                <a:lnTo>
                  <a:pt x="475891" y="0"/>
                </a:lnTo>
                <a:lnTo>
                  <a:pt x="525263" y="240049"/>
                </a:lnTo>
                <a:lnTo>
                  <a:pt x="400731" y="279892"/>
                </a:lnTo>
                <a:lnTo>
                  <a:pt x="371784" y="174348"/>
                </a:lnTo>
                <a:lnTo>
                  <a:pt x="266141" y="191214"/>
                </a:lnTo>
                <a:lnTo>
                  <a:pt x="293202" y="314841"/>
                </a:lnTo>
                <a:lnTo>
                  <a:pt x="128588" y="366151"/>
                </a:lnTo>
                <a:lnTo>
                  <a:pt x="0" y="80401"/>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フリーフォーム 28"/>
          <p:cNvSpPr/>
          <p:nvPr/>
        </p:nvSpPr>
        <p:spPr>
          <a:xfrm>
            <a:off x="4969358" y="4130392"/>
            <a:ext cx="238125" cy="211932"/>
          </a:xfrm>
          <a:custGeom>
            <a:avLst/>
            <a:gdLst>
              <a:gd name="connsiteX0" fmla="*/ 238125 w 238125"/>
              <a:gd name="connsiteY0" fmla="*/ 159544 h 211932"/>
              <a:gd name="connsiteX1" fmla="*/ 180975 w 238125"/>
              <a:gd name="connsiteY1" fmla="*/ 211932 h 211932"/>
              <a:gd name="connsiteX2" fmla="*/ 140493 w 238125"/>
              <a:gd name="connsiteY2" fmla="*/ 147638 h 211932"/>
              <a:gd name="connsiteX3" fmla="*/ 95250 w 238125"/>
              <a:gd name="connsiteY3" fmla="*/ 126207 h 211932"/>
              <a:gd name="connsiteX4" fmla="*/ 47625 w 238125"/>
              <a:gd name="connsiteY4" fmla="*/ 154782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40493 w 238125"/>
              <a:gd name="connsiteY2" fmla="*/ 147638 h 211932"/>
              <a:gd name="connsiteX3" fmla="*/ 95250 w 238125"/>
              <a:gd name="connsiteY3" fmla="*/ 12620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40493 w 238125"/>
              <a:gd name="connsiteY2" fmla="*/ 147638 h 211932"/>
              <a:gd name="connsiteX3" fmla="*/ 97631 w 238125"/>
              <a:gd name="connsiteY3" fmla="*/ 14525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38111 w 238125"/>
              <a:gd name="connsiteY2" fmla="*/ 154782 h 211932"/>
              <a:gd name="connsiteX3" fmla="*/ 97631 w 238125"/>
              <a:gd name="connsiteY3" fmla="*/ 14525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25" h="211932">
                <a:moveTo>
                  <a:pt x="238125" y="159544"/>
                </a:moveTo>
                <a:lnTo>
                  <a:pt x="180975" y="211932"/>
                </a:lnTo>
                <a:lnTo>
                  <a:pt x="138111" y="154782"/>
                </a:lnTo>
                <a:lnTo>
                  <a:pt x="97631" y="145257"/>
                </a:lnTo>
                <a:lnTo>
                  <a:pt x="44276" y="162224"/>
                </a:lnTo>
                <a:lnTo>
                  <a:pt x="0" y="88107"/>
                </a:lnTo>
                <a:lnTo>
                  <a:pt x="145256" y="0"/>
                </a:lnTo>
                <a:lnTo>
                  <a:pt x="238125" y="159544"/>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5015880" y="4139208"/>
            <a:ext cx="144016" cy="153888"/>
          </a:xfrm>
          <a:prstGeom prst="rect">
            <a:avLst/>
          </a:prstGeom>
          <a:noFill/>
        </p:spPr>
        <p:txBody>
          <a:bodyPr wrap="square" lIns="0" tIns="0" rIns="0" bIns="0" rtlCol="0">
            <a:spAutoFit/>
          </a:bodyPr>
          <a:lstStyle/>
          <a:p>
            <a:r>
              <a:rPr lang="ja-JP" altLang="en-US" sz="1000" dirty="0">
                <a:latin typeface="Meiryo UI" pitchFamily="50" charset="-128"/>
                <a:ea typeface="Meiryo UI" pitchFamily="50" charset="-128"/>
                <a:cs typeface="Meiryo UI" pitchFamily="50" charset="-128"/>
              </a:rPr>
              <a:t>⑥</a:t>
            </a:r>
          </a:p>
        </p:txBody>
      </p:sp>
      <p:sp>
        <p:nvSpPr>
          <p:cNvPr id="31" name="フリーフォーム 30"/>
          <p:cNvSpPr/>
          <p:nvPr/>
        </p:nvSpPr>
        <p:spPr>
          <a:xfrm>
            <a:off x="4755044" y="4220977"/>
            <a:ext cx="392906" cy="352425"/>
          </a:xfrm>
          <a:custGeom>
            <a:avLst/>
            <a:gdLst>
              <a:gd name="connsiteX0" fmla="*/ 78581 w 392906"/>
              <a:gd name="connsiteY0" fmla="*/ 78581 h 352425"/>
              <a:gd name="connsiteX1" fmla="*/ 121444 w 392906"/>
              <a:gd name="connsiteY1" fmla="*/ 150019 h 352425"/>
              <a:gd name="connsiteX2" fmla="*/ 0 w 392906"/>
              <a:gd name="connsiteY2" fmla="*/ 214312 h 352425"/>
              <a:gd name="connsiteX3" fmla="*/ 26194 w 392906"/>
              <a:gd name="connsiteY3" fmla="*/ 259556 h 352425"/>
              <a:gd name="connsiteX4" fmla="*/ 52388 w 392906"/>
              <a:gd name="connsiteY4" fmla="*/ 250031 h 352425"/>
              <a:gd name="connsiteX5" fmla="*/ 109538 w 392906"/>
              <a:gd name="connsiteY5" fmla="*/ 352425 h 352425"/>
              <a:gd name="connsiteX6" fmla="*/ 392906 w 392906"/>
              <a:gd name="connsiteY6" fmla="*/ 126206 h 352425"/>
              <a:gd name="connsiteX7" fmla="*/ 354806 w 392906"/>
              <a:gd name="connsiteY7" fmla="*/ 64294 h 352425"/>
              <a:gd name="connsiteX8" fmla="*/ 316706 w 392906"/>
              <a:gd name="connsiteY8" fmla="*/ 47625 h 352425"/>
              <a:gd name="connsiteX9" fmla="*/ 254794 w 392906"/>
              <a:gd name="connsiteY9" fmla="*/ 78581 h 352425"/>
              <a:gd name="connsiteX10" fmla="*/ 207169 w 392906"/>
              <a:gd name="connsiteY10" fmla="*/ 0 h 352425"/>
              <a:gd name="connsiteX11" fmla="*/ 78581 w 392906"/>
              <a:gd name="connsiteY11" fmla="*/ 7858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906" h="352425">
                <a:moveTo>
                  <a:pt x="78581" y="78581"/>
                </a:moveTo>
                <a:lnTo>
                  <a:pt x="121444" y="150019"/>
                </a:lnTo>
                <a:lnTo>
                  <a:pt x="0" y="214312"/>
                </a:lnTo>
                <a:lnTo>
                  <a:pt x="26194" y="259556"/>
                </a:lnTo>
                <a:lnTo>
                  <a:pt x="52388" y="250031"/>
                </a:lnTo>
                <a:lnTo>
                  <a:pt x="109538" y="352425"/>
                </a:lnTo>
                <a:lnTo>
                  <a:pt x="392906" y="126206"/>
                </a:lnTo>
                <a:lnTo>
                  <a:pt x="354806" y="64294"/>
                </a:lnTo>
                <a:lnTo>
                  <a:pt x="316706" y="47625"/>
                </a:lnTo>
                <a:lnTo>
                  <a:pt x="254794" y="78581"/>
                </a:lnTo>
                <a:lnTo>
                  <a:pt x="207169" y="0"/>
                </a:lnTo>
                <a:lnTo>
                  <a:pt x="78581" y="78581"/>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テキスト ボックス 31"/>
          <p:cNvSpPr txBox="1"/>
          <p:nvPr/>
        </p:nvSpPr>
        <p:spPr>
          <a:xfrm>
            <a:off x="4841937" y="4369981"/>
            <a:ext cx="360040" cy="153888"/>
          </a:xfrm>
          <a:prstGeom prst="rect">
            <a:avLst/>
          </a:prstGeom>
          <a:noFill/>
        </p:spPr>
        <p:txBody>
          <a:bodyPr wrap="square" lIns="0" tIns="0" rIns="0" bIns="0" rtlCol="0">
            <a:spAutoFit/>
          </a:bodyPr>
          <a:lstStyle/>
          <a:p>
            <a:r>
              <a:rPr lang="ja-JP" altLang="en-US" sz="1000" dirty="0">
                <a:latin typeface="Meiryo UI" pitchFamily="50" charset="-128"/>
                <a:ea typeface="Meiryo UI" pitchFamily="50" charset="-128"/>
                <a:cs typeface="Meiryo UI" pitchFamily="50" charset="-128"/>
              </a:rPr>
              <a:t>⑦</a:t>
            </a:r>
          </a:p>
        </p:txBody>
      </p:sp>
      <p:sp>
        <p:nvSpPr>
          <p:cNvPr id="33" name="フリーフォーム 32"/>
          <p:cNvSpPr/>
          <p:nvPr/>
        </p:nvSpPr>
        <p:spPr>
          <a:xfrm>
            <a:off x="4743141" y="3825592"/>
            <a:ext cx="366712" cy="400050"/>
          </a:xfrm>
          <a:custGeom>
            <a:avLst/>
            <a:gdLst>
              <a:gd name="connsiteX0" fmla="*/ 0 w 366712"/>
              <a:gd name="connsiteY0" fmla="*/ 69057 h 400050"/>
              <a:gd name="connsiteX1" fmla="*/ 176212 w 366712"/>
              <a:gd name="connsiteY1" fmla="*/ 400050 h 400050"/>
              <a:gd name="connsiteX2" fmla="*/ 366712 w 366712"/>
              <a:gd name="connsiteY2" fmla="*/ 290513 h 400050"/>
              <a:gd name="connsiteX3" fmla="*/ 216694 w 366712"/>
              <a:gd name="connsiteY3" fmla="*/ 4763 h 400050"/>
              <a:gd name="connsiteX4" fmla="*/ 188119 w 366712"/>
              <a:gd name="connsiteY4" fmla="*/ 0 h 400050"/>
              <a:gd name="connsiteX5" fmla="*/ 0 w 366712"/>
              <a:gd name="connsiteY5" fmla="*/ 69057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12" h="400050">
                <a:moveTo>
                  <a:pt x="0" y="69057"/>
                </a:moveTo>
                <a:lnTo>
                  <a:pt x="176212" y="400050"/>
                </a:lnTo>
                <a:lnTo>
                  <a:pt x="366712" y="290513"/>
                </a:lnTo>
                <a:lnTo>
                  <a:pt x="216694" y="4763"/>
                </a:lnTo>
                <a:lnTo>
                  <a:pt x="188119" y="0"/>
                </a:lnTo>
                <a:lnTo>
                  <a:pt x="0" y="69057"/>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フリーフォーム 33"/>
          <p:cNvSpPr/>
          <p:nvPr/>
        </p:nvSpPr>
        <p:spPr>
          <a:xfrm>
            <a:off x="4527568" y="3920842"/>
            <a:ext cx="387028" cy="402432"/>
          </a:xfrm>
          <a:custGeom>
            <a:avLst/>
            <a:gdLst>
              <a:gd name="connsiteX0" fmla="*/ 395288 w 395288"/>
              <a:gd name="connsiteY0" fmla="*/ 304800 h 402432"/>
              <a:gd name="connsiteX1" fmla="*/ 264319 w 395288"/>
              <a:gd name="connsiteY1" fmla="*/ 57150 h 402432"/>
              <a:gd name="connsiteX2" fmla="*/ 216694 w 395288"/>
              <a:gd name="connsiteY2" fmla="*/ 78582 h 402432"/>
              <a:gd name="connsiteX3" fmla="*/ 173832 w 395288"/>
              <a:gd name="connsiteY3" fmla="*/ 0 h 402432"/>
              <a:gd name="connsiteX4" fmla="*/ 142875 w 395288"/>
              <a:gd name="connsiteY4" fmla="*/ 11907 h 402432"/>
              <a:gd name="connsiteX5" fmla="*/ 219075 w 395288"/>
              <a:gd name="connsiteY5" fmla="*/ 150019 h 402432"/>
              <a:gd name="connsiteX6" fmla="*/ 0 w 395288"/>
              <a:gd name="connsiteY6" fmla="*/ 266700 h 402432"/>
              <a:gd name="connsiteX7" fmla="*/ 76200 w 395288"/>
              <a:gd name="connsiteY7" fmla="*/ 402432 h 402432"/>
              <a:gd name="connsiteX8" fmla="*/ 300038 w 395288"/>
              <a:gd name="connsiteY8" fmla="*/ 259557 h 402432"/>
              <a:gd name="connsiteX9" fmla="*/ 350044 w 395288"/>
              <a:gd name="connsiteY9" fmla="*/ 338138 h 402432"/>
              <a:gd name="connsiteX10" fmla="*/ 395288 w 395288"/>
              <a:gd name="connsiteY10" fmla="*/ 304800 h 402432"/>
              <a:gd name="connsiteX0" fmla="*/ 387028 w 387028"/>
              <a:gd name="connsiteY0" fmla="*/ 304800 h 402432"/>
              <a:gd name="connsiteX1" fmla="*/ 256059 w 387028"/>
              <a:gd name="connsiteY1" fmla="*/ 57150 h 402432"/>
              <a:gd name="connsiteX2" fmla="*/ 208434 w 387028"/>
              <a:gd name="connsiteY2" fmla="*/ 78582 h 402432"/>
              <a:gd name="connsiteX3" fmla="*/ 165572 w 387028"/>
              <a:gd name="connsiteY3" fmla="*/ 0 h 402432"/>
              <a:gd name="connsiteX4" fmla="*/ 134615 w 387028"/>
              <a:gd name="connsiteY4" fmla="*/ 11907 h 402432"/>
              <a:gd name="connsiteX5" fmla="*/ 210815 w 387028"/>
              <a:gd name="connsiteY5" fmla="*/ 150019 h 402432"/>
              <a:gd name="connsiteX6" fmla="*/ 0 w 387028"/>
              <a:gd name="connsiteY6" fmla="*/ 277664 h 402432"/>
              <a:gd name="connsiteX7" fmla="*/ 67940 w 387028"/>
              <a:gd name="connsiteY7" fmla="*/ 402432 h 402432"/>
              <a:gd name="connsiteX8" fmla="*/ 291778 w 387028"/>
              <a:gd name="connsiteY8" fmla="*/ 259557 h 402432"/>
              <a:gd name="connsiteX9" fmla="*/ 341784 w 387028"/>
              <a:gd name="connsiteY9" fmla="*/ 338138 h 402432"/>
              <a:gd name="connsiteX10" fmla="*/ 387028 w 387028"/>
              <a:gd name="connsiteY10" fmla="*/ 304800 h 4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028" h="402432">
                <a:moveTo>
                  <a:pt x="387028" y="304800"/>
                </a:moveTo>
                <a:lnTo>
                  <a:pt x="256059" y="57150"/>
                </a:lnTo>
                <a:lnTo>
                  <a:pt x="208434" y="78582"/>
                </a:lnTo>
                <a:lnTo>
                  <a:pt x="165572" y="0"/>
                </a:lnTo>
                <a:lnTo>
                  <a:pt x="134615" y="11907"/>
                </a:lnTo>
                <a:lnTo>
                  <a:pt x="210815" y="150019"/>
                </a:lnTo>
                <a:lnTo>
                  <a:pt x="0" y="277664"/>
                </a:lnTo>
                <a:lnTo>
                  <a:pt x="67940" y="402432"/>
                </a:lnTo>
                <a:lnTo>
                  <a:pt x="291778" y="259557"/>
                </a:lnTo>
                <a:lnTo>
                  <a:pt x="341784" y="338138"/>
                </a:lnTo>
                <a:lnTo>
                  <a:pt x="387028" y="304800"/>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フリーフォーム 34"/>
          <p:cNvSpPr/>
          <p:nvPr/>
        </p:nvSpPr>
        <p:spPr>
          <a:xfrm>
            <a:off x="4219312" y="4240027"/>
            <a:ext cx="323851" cy="414337"/>
          </a:xfrm>
          <a:custGeom>
            <a:avLst/>
            <a:gdLst>
              <a:gd name="connsiteX0" fmla="*/ 247650 w 330994"/>
              <a:gd name="connsiteY0" fmla="*/ 0 h 414337"/>
              <a:gd name="connsiteX1" fmla="*/ 71437 w 330994"/>
              <a:gd name="connsiteY1" fmla="*/ 104775 h 414337"/>
              <a:gd name="connsiteX2" fmla="*/ 133350 w 330994"/>
              <a:gd name="connsiteY2" fmla="*/ 197644 h 414337"/>
              <a:gd name="connsiteX3" fmla="*/ 0 w 330994"/>
              <a:gd name="connsiteY3" fmla="*/ 285750 h 414337"/>
              <a:gd name="connsiteX4" fmla="*/ 80962 w 330994"/>
              <a:gd name="connsiteY4" fmla="*/ 414337 h 414337"/>
              <a:gd name="connsiteX5" fmla="*/ 330994 w 330994"/>
              <a:gd name="connsiteY5" fmla="*/ 228600 h 414337"/>
              <a:gd name="connsiteX6" fmla="*/ 271462 w 330994"/>
              <a:gd name="connsiteY6" fmla="*/ 138112 h 414337"/>
              <a:gd name="connsiteX7" fmla="*/ 311944 w 330994"/>
              <a:gd name="connsiteY7" fmla="*/ 114300 h 414337"/>
              <a:gd name="connsiteX8" fmla="*/ 247650 w 330994"/>
              <a:gd name="connsiteY8" fmla="*/ 0 h 414337"/>
              <a:gd name="connsiteX0" fmla="*/ 247650 w 330994"/>
              <a:gd name="connsiteY0" fmla="*/ 0 h 414337"/>
              <a:gd name="connsiteX1" fmla="*/ 71437 w 330994"/>
              <a:gd name="connsiteY1" fmla="*/ 104775 h 414337"/>
              <a:gd name="connsiteX2" fmla="*/ 123825 w 330994"/>
              <a:gd name="connsiteY2" fmla="*/ 192881 h 414337"/>
              <a:gd name="connsiteX3" fmla="*/ 0 w 330994"/>
              <a:gd name="connsiteY3" fmla="*/ 285750 h 414337"/>
              <a:gd name="connsiteX4" fmla="*/ 80962 w 330994"/>
              <a:gd name="connsiteY4" fmla="*/ 414337 h 414337"/>
              <a:gd name="connsiteX5" fmla="*/ 330994 w 330994"/>
              <a:gd name="connsiteY5" fmla="*/ 228600 h 414337"/>
              <a:gd name="connsiteX6" fmla="*/ 271462 w 330994"/>
              <a:gd name="connsiteY6" fmla="*/ 138112 h 414337"/>
              <a:gd name="connsiteX7" fmla="*/ 311944 w 330994"/>
              <a:gd name="connsiteY7" fmla="*/ 114300 h 414337"/>
              <a:gd name="connsiteX8" fmla="*/ 247650 w 330994"/>
              <a:gd name="connsiteY8" fmla="*/ 0 h 414337"/>
              <a:gd name="connsiteX0" fmla="*/ 247650 w 314326"/>
              <a:gd name="connsiteY0" fmla="*/ 0 h 414337"/>
              <a:gd name="connsiteX1" fmla="*/ 71437 w 314326"/>
              <a:gd name="connsiteY1" fmla="*/ 104775 h 414337"/>
              <a:gd name="connsiteX2" fmla="*/ 123825 w 314326"/>
              <a:gd name="connsiteY2" fmla="*/ 192881 h 414337"/>
              <a:gd name="connsiteX3" fmla="*/ 0 w 314326"/>
              <a:gd name="connsiteY3" fmla="*/ 285750 h 414337"/>
              <a:gd name="connsiteX4" fmla="*/ 80962 w 314326"/>
              <a:gd name="connsiteY4" fmla="*/ 414337 h 414337"/>
              <a:gd name="connsiteX5" fmla="*/ 314326 w 314326"/>
              <a:gd name="connsiteY5" fmla="*/ 233362 h 414337"/>
              <a:gd name="connsiteX6" fmla="*/ 271462 w 314326"/>
              <a:gd name="connsiteY6" fmla="*/ 138112 h 414337"/>
              <a:gd name="connsiteX7" fmla="*/ 311944 w 314326"/>
              <a:gd name="connsiteY7" fmla="*/ 114300 h 414337"/>
              <a:gd name="connsiteX8" fmla="*/ 247650 w 314326"/>
              <a:gd name="connsiteY8" fmla="*/ 0 h 414337"/>
              <a:gd name="connsiteX0" fmla="*/ 247650 w 314326"/>
              <a:gd name="connsiteY0" fmla="*/ 0 h 414337"/>
              <a:gd name="connsiteX1" fmla="*/ 71437 w 314326"/>
              <a:gd name="connsiteY1" fmla="*/ 104775 h 414337"/>
              <a:gd name="connsiteX2" fmla="*/ 123825 w 314326"/>
              <a:gd name="connsiteY2" fmla="*/ 192881 h 414337"/>
              <a:gd name="connsiteX3" fmla="*/ 0 w 314326"/>
              <a:gd name="connsiteY3" fmla="*/ 285750 h 414337"/>
              <a:gd name="connsiteX4" fmla="*/ 80962 w 314326"/>
              <a:gd name="connsiteY4" fmla="*/ 414337 h 414337"/>
              <a:gd name="connsiteX5" fmla="*/ 314326 w 314326"/>
              <a:gd name="connsiteY5" fmla="*/ 233362 h 414337"/>
              <a:gd name="connsiteX6" fmla="*/ 264319 w 314326"/>
              <a:gd name="connsiteY6" fmla="*/ 140494 h 414337"/>
              <a:gd name="connsiteX7" fmla="*/ 311944 w 314326"/>
              <a:gd name="connsiteY7" fmla="*/ 114300 h 414337"/>
              <a:gd name="connsiteX8" fmla="*/ 247650 w 314326"/>
              <a:gd name="connsiteY8" fmla="*/ 0 h 414337"/>
              <a:gd name="connsiteX0" fmla="*/ 247650 w 323851"/>
              <a:gd name="connsiteY0" fmla="*/ 0 h 414337"/>
              <a:gd name="connsiteX1" fmla="*/ 71437 w 323851"/>
              <a:gd name="connsiteY1" fmla="*/ 104775 h 414337"/>
              <a:gd name="connsiteX2" fmla="*/ 123825 w 323851"/>
              <a:gd name="connsiteY2" fmla="*/ 192881 h 414337"/>
              <a:gd name="connsiteX3" fmla="*/ 0 w 323851"/>
              <a:gd name="connsiteY3" fmla="*/ 285750 h 414337"/>
              <a:gd name="connsiteX4" fmla="*/ 80962 w 323851"/>
              <a:gd name="connsiteY4" fmla="*/ 414337 h 414337"/>
              <a:gd name="connsiteX5" fmla="*/ 323851 w 323851"/>
              <a:gd name="connsiteY5" fmla="*/ 230981 h 414337"/>
              <a:gd name="connsiteX6" fmla="*/ 264319 w 323851"/>
              <a:gd name="connsiteY6" fmla="*/ 140494 h 414337"/>
              <a:gd name="connsiteX7" fmla="*/ 311944 w 323851"/>
              <a:gd name="connsiteY7" fmla="*/ 114300 h 414337"/>
              <a:gd name="connsiteX8" fmla="*/ 247650 w 323851"/>
              <a:gd name="connsiteY8" fmla="*/ 0 h 414337"/>
              <a:gd name="connsiteX0" fmla="*/ 247650 w 323851"/>
              <a:gd name="connsiteY0" fmla="*/ 0 h 414337"/>
              <a:gd name="connsiteX1" fmla="*/ 78581 w 323851"/>
              <a:gd name="connsiteY1" fmla="*/ 107156 h 414337"/>
              <a:gd name="connsiteX2" fmla="*/ 123825 w 323851"/>
              <a:gd name="connsiteY2" fmla="*/ 192881 h 414337"/>
              <a:gd name="connsiteX3" fmla="*/ 0 w 323851"/>
              <a:gd name="connsiteY3" fmla="*/ 285750 h 414337"/>
              <a:gd name="connsiteX4" fmla="*/ 80962 w 323851"/>
              <a:gd name="connsiteY4" fmla="*/ 414337 h 414337"/>
              <a:gd name="connsiteX5" fmla="*/ 323851 w 323851"/>
              <a:gd name="connsiteY5" fmla="*/ 230981 h 414337"/>
              <a:gd name="connsiteX6" fmla="*/ 264319 w 323851"/>
              <a:gd name="connsiteY6" fmla="*/ 140494 h 414337"/>
              <a:gd name="connsiteX7" fmla="*/ 311944 w 323851"/>
              <a:gd name="connsiteY7" fmla="*/ 114300 h 414337"/>
              <a:gd name="connsiteX8" fmla="*/ 247650 w 323851"/>
              <a:gd name="connsiteY8" fmla="*/ 0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1" h="414337">
                <a:moveTo>
                  <a:pt x="247650" y="0"/>
                </a:moveTo>
                <a:lnTo>
                  <a:pt x="78581" y="107156"/>
                </a:lnTo>
                <a:lnTo>
                  <a:pt x="123825" y="192881"/>
                </a:lnTo>
                <a:lnTo>
                  <a:pt x="0" y="285750"/>
                </a:lnTo>
                <a:lnTo>
                  <a:pt x="80962" y="414337"/>
                </a:lnTo>
                <a:lnTo>
                  <a:pt x="323851" y="230981"/>
                </a:lnTo>
                <a:lnTo>
                  <a:pt x="264319" y="140494"/>
                </a:lnTo>
                <a:lnTo>
                  <a:pt x="311944" y="114300"/>
                </a:lnTo>
                <a:lnTo>
                  <a:pt x="247650" y="0"/>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フリーフォーム 38"/>
          <p:cNvSpPr/>
          <p:nvPr/>
        </p:nvSpPr>
        <p:spPr>
          <a:xfrm>
            <a:off x="3785881" y="4217278"/>
            <a:ext cx="935806" cy="794187"/>
          </a:xfrm>
          <a:custGeom>
            <a:avLst/>
            <a:gdLst>
              <a:gd name="connsiteX0" fmla="*/ 435769 w 585788"/>
              <a:gd name="connsiteY0" fmla="*/ 678656 h 678656"/>
              <a:gd name="connsiteX1" fmla="*/ 402432 w 585788"/>
              <a:gd name="connsiteY1" fmla="*/ 633413 h 678656"/>
              <a:gd name="connsiteX2" fmla="*/ 385763 w 585788"/>
              <a:gd name="connsiteY2" fmla="*/ 645319 h 678656"/>
              <a:gd name="connsiteX3" fmla="*/ 276225 w 585788"/>
              <a:gd name="connsiteY3" fmla="*/ 504825 h 678656"/>
              <a:gd name="connsiteX4" fmla="*/ 226219 w 585788"/>
              <a:gd name="connsiteY4" fmla="*/ 538163 h 678656"/>
              <a:gd name="connsiteX5" fmla="*/ 116682 w 585788"/>
              <a:gd name="connsiteY5" fmla="*/ 471488 h 678656"/>
              <a:gd name="connsiteX6" fmla="*/ 0 w 585788"/>
              <a:gd name="connsiteY6" fmla="*/ 347663 h 678656"/>
              <a:gd name="connsiteX7" fmla="*/ 195263 w 585788"/>
              <a:gd name="connsiteY7" fmla="*/ 90488 h 678656"/>
              <a:gd name="connsiteX8" fmla="*/ 273844 w 585788"/>
              <a:gd name="connsiteY8" fmla="*/ 0 h 678656"/>
              <a:gd name="connsiteX9" fmla="*/ 519113 w 585788"/>
              <a:gd name="connsiteY9" fmla="*/ 345281 h 678656"/>
              <a:gd name="connsiteX10" fmla="*/ 573882 w 585788"/>
              <a:gd name="connsiteY10" fmla="*/ 300038 h 678656"/>
              <a:gd name="connsiteX11" fmla="*/ 585788 w 585788"/>
              <a:gd name="connsiteY11" fmla="*/ 323850 h 678656"/>
              <a:gd name="connsiteX12" fmla="*/ 400050 w 585788"/>
              <a:gd name="connsiteY12" fmla="*/ 457200 h 678656"/>
              <a:gd name="connsiteX13" fmla="*/ 514350 w 585788"/>
              <a:gd name="connsiteY13" fmla="*/ 626269 h 678656"/>
              <a:gd name="connsiteX14" fmla="*/ 435769 w 585788"/>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400050 w 935806"/>
              <a:gd name="connsiteY12" fmla="*/ 457200 h 678656"/>
              <a:gd name="connsiteX13" fmla="*/ 935806 w 935806"/>
              <a:gd name="connsiteY13" fmla="*/ 352351 h 678656"/>
              <a:gd name="connsiteX14" fmla="*/ 435769 w 935806"/>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64381 w 935806"/>
              <a:gd name="connsiteY12" fmla="*/ 71437 h 678656"/>
              <a:gd name="connsiteX13" fmla="*/ 935806 w 935806"/>
              <a:gd name="connsiteY13" fmla="*/ 352351 h 678656"/>
              <a:gd name="connsiteX14" fmla="*/ 435769 w 935806"/>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40881 w 935806"/>
              <a:gd name="connsiteY12" fmla="*/ 11061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752476 w 935806"/>
              <a:gd name="connsiteY11" fmla="*/ 150018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73882 w 935806"/>
              <a:gd name="connsiteY10" fmla="*/ 300038 h 678656"/>
              <a:gd name="connsiteX11" fmla="*/ 752476 w 935806"/>
              <a:gd name="connsiteY11" fmla="*/ 150018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73882 w 935806"/>
              <a:gd name="connsiteY10" fmla="*/ 300038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23876 w 935806"/>
              <a:gd name="connsiteY10" fmla="*/ 34051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9925 w 935806"/>
              <a:gd name="connsiteY9" fmla="*/ 334625 h 678656"/>
              <a:gd name="connsiteX10" fmla="*/ 523876 w 935806"/>
              <a:gd name="connsiteY10" fmla="*/ 34051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9925 w 935806"/>
              <a:gd name="connsiteY9" fmla="*/ 334625 h 678656"/>
              <a:gd name="connsiteX10" fmla="*/ 509925 w 935806"/>
              <a:gd name="connsiteY10" fmla="*/ 262617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7917 w 935806"/>
              <a:gd name="connsiteY9" fmla="*/ 334625 h 678656"/>
              <a:gd name="connsiteX10" fmla="*/ 509925 w 935806"/>
              <a:gd name="connsiteY10" fmla="*/ 262617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7917 w 935806"/>
              <a:gd name="connsiteY9" fmla="*/ 334625 h 678656"/>
              <a:gd name="connsiteX10" fmla="*/ 521806 w 935806"/>
              <a:gd name="connsiteY10" fmla="*/ 32968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5536 w 935806"/>
              <a:gd name="connsiteY9" fmla="*/ 208419 h 678656"/>
              <a:gd name="connsiteX10" fmla="*/ 521806 w 935806"/>
              <a:gd name="connsiteY10" fmla="*/ 32968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397981 w 935806"/>
              <a:gd name="connsiteY9" fmla="*/ 165383 h 678656"/>
              <a:gd name="connsiteX10" fmla="*/ 435536 w 935806"/>
              <a:gd name="connsiteY10" fmla="*/ 208419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51497 w 935806"/>
              <a:gd name="connsiteY9" fmla="*/ 113963 h 678656"/>
              <a:gd name="connsiteX10" fmla="*/ 435536 w 935806"/>
              <a:gd name="connsiteY10" fmla="*/ 208419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51497 w 935806"/>
              <a:gd name="connsiteY9" fmla="*/ 113963 h 678656"/>
              <a:gd name="connsiteX10" fmla="*/ 428392 w 935806"/>
              <a:gd name="connsiteY10" fmla="*/ 201275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55131 w 935806"/>
              <a:gd name="connsiteY9" fmla="*/ 77277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96158 w 935806"/>
              <a:gd name="connsiteY9" fmla="*/ 24617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31876 w 935806"/>
              <a:gd name="connsiteY9" fmla="*/ 77005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88469 w 935806"/>
              <a:gd name="connsiteY9" fmla="*/ 67752 h 678656"/>
              <a:gd name="connsiteX10" fmla="*/ 531876 w 935806"/>
              <a:gd name="connsiteY10" fmla="*/ 77005 h 678656"/>
              <a:gd name="connsiteX11" fmla="*/ 551497 w 935806"/>
              <a:gd name="connsiteY11" fmla="*/ 113963 h 678656"/>
              <a:gd name="connsiteX12" fmla="*/ 428392 w 935806"/>
              <a:gd name="connsiteY12" fmla="*/ 201275 h 678656"/>
              <a:gd name="connsiteX13" fmla="*/ 521806 w 935806"/>
              <a:gd name="connsiteY13" fmla="*/ 329689 h 678656"/>
              <a:gd name="connsiteX14" fmla="*/ 752476 w 935806"/>
              <a:gd name="connsiteY14" fmla="*/ 150018 h 678656"/>
              <a:gd name="connsiteX15" fmla="*/ 722476 w 935806"/>
              <a:gd name="connsiteY15" fmla="*/ 97864 h 678656"/>
              <a:gd name="connsiteX16" fmla="*/ 764381 w 935806"/>
              <a:gd name="connsiteY16" fmla="*/ 71437 h 678656"/>
              <a:gd name="connsiteX17" fmla="*/ 935806 w 935806"/>
              <a:gd name="connsiteY17" fmla="*/ 352351 h 678656"/>
              <a:gd name="connsiteX18" fmla="*/ 435769 w 935806"/>
              <a:gd name="connsiteY18"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2756 w 935806"/>
              <a:gd name="connsiteY9" fmla="*/ 96327 h 678656"/>
              <a:gd name="connsiteX10" fmla="*/ 531876 w 935806"/>
              <a:gd name="connsiteY10" fmla="*/ 77005 h 678656"/>
              <a:gd name="connsiteX11" fmla="*/ 551497 w 935806"/>
              <a:gd name="connsiteY11" fmla="*/ 113963 h 678656"/>
              <a:gd name="connsiteX12" fmla="*/ 428392 w 935806"/>
              <a:gd name="connsiteY12" fmla="*/ 201275 h 678656"/>
              <a:gd name="connsiteX13" fmla="*/ 521806 w 935806"/>
              <a:gd name="connsiteY13" fmla="*/ 329689 h 678656"/>
              <a:gd name="connsiteX14" fmla="*/ 752476 w 935806"/>
              <a:gd name="connsiteY14" fmla="*/ 150018 h 678656"/>
              <a:gd name="connsiteX15" fmla="*/ 722476 w 935806"/>
              <a:gd name="connsiteY15" fmla="*/ 97864 h 678656"/>
              <a:gd name="connsiteX16" fmla="*/ 764381 w 935806"/>
              <a:gd name="connsiteY16" fmla="*/ 71437 h 678656"/>
              <a:gd name="connsiteX17" fmla="*/ 935806 w 935806"/>
              <a:gd name="connsiteY17" fmla="*/ 352351 h 678656"/>
              <a:gd name="connsiteX18" fmla="*/ 435769 w 935806"/>
              <a:gd name="connsiteY18"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376550 w 935806"/>
              <a:gd name="connsiteY9" fmla="*/ 46320 h 678656"/>
              <a:gd name="connsiteX10" fmla="*/ 502756 w 935806"/>
              <a:gd name="connsiteY10" fmla="*/ 96327 h 678656"/>
              <a:gd name="connsiteX11" fmla="*/ 531876 w 935806"/>
              <a:gd name="connsiteY11" fmla="*/ 77005 h 678656"/>
              <a:gd name="connsiteX12" fmla="*/ 551497 w 935806"/>
              <a:gd name="connsiteY12" fmla="*/ 113963 h 678656"/>
              <a:gd name="connsiteX13" fmla="*/ 428392 w 935806"/>
              <a:gd name="connsiteY13" fmla="*/ 201275 h 678656"/>
              <a:gd name="connsiteX14" fmla="*/ 521806 w 935806"/>
              <a:gd name="connsiteY14" fmla="*/ 329689 h 678656"/>
              <a:gd name="connsiteX15" fmla="*/ 752476 w 935806"/>
              <a:gd name="connsiteY15" fmla="*/ 150018 h 678656"/>
              <a:gd name="connsiteX16" fmla="*/ 722476 w 935806"/>
              <a:gd name="connsiteY16" fmla="*/ 97864 h 678656"/>
              <a:gd name="connsiteX17" fmla="*/ 764381 w 935806"/>
              <a:gd name="connsiteY17" fmla="*/ 71437 h 678656"/>
              <a:gd name="connsiteX18" fmla="*/ 935806 w 935806"/>
              <a:gd name="connsiteY18" fmla="*/ 352351 h 678656"/>
              <a:gd name="connsiteX19" fmla="*/ 435769 w 935806"/>
              <a:gd name="connsiteY19" fmla="*/ 678656 h 678656"/>
              <a:gd name="connsiteX0" fmla="*/ 435769 w 935806"/>
              <a:gd name="connsiteY0" fmla="*/ 779973 h 779973"/>
              <a:gd name="connsiteX1" fmla="*/ 402432 w 935806"/>
              <a:gd name="connsiteY1" fmla="*/ 734730 h 779973"/>
              <a:gd name="connsiteX2" fmla="*/ 385763 w 935806"/>
              <a:gd name="connsiteY2" fmla="*/ 746636 h 779973"/>
              <a:gd name="connsiteX3" fmla="*/ 276225 w 935806"/>
              <a:gd name="connsiteY3" fmla="*/ 606142 h 779973"/>
              <a:gd name="connsiteX4" fmla="*/ 226219 w 935806"/>
              <a:gd name="connsiteY4" fmla="*/ 639480 h 779973"/>
              <a:gd name="connsiteX5" fmla="*/ 116682 w 935806"/>
              <a:gd name="connsiteY5" fmla="*/ 572805 h 779973"/>
              <a:gd name="connsiteX6" fmla="*/ 0 w 935806"/>
              <a:gd name="connsiteY6" fmla="*/ 448980 h 779973"/>
              <a:gd name="connsiteX7" fmla="*/ 195263 w 935806"/>
              <a:gd name="connsiteY7" fmla="*/ 191805 h 779973"/>
              <a:gd name="connsiteX8" fmla="*/ 273844 w 935806"/>
              <a:gd name="connsiteY8" fmla="*/ 101317 h 779973"/>
              <a:gd name="connsiteX9" fmla="*/ 383694 w 935806"/>
              <a:gd name="connsiteY9" fmla="*/ 0 h 779973"/>
              <a:gd name="connsiteX10" fmla="*/ 502756 w 935806"/>
              <a:gd name="connsiteY10" fmla="*/ 197644 h 779973"/>
              <a:gd name="connsiteX11" fmla="*/ 531876 w 935806"/>
              <a:gd name="connsiteY11" fmla="*/ 178322 h 779973"/>
              <a:gd name="connsiteX12" fmla="*/ 551497 w 935806"/>
              <a:gd name="connsiteY12" fmla="*/ 215280 h 779973"/>
              <a:gd name="connsiteX13" fmla="*/ 428392 w 935806"/>
              <a:gd name="connsiteY13" fmla="*/ 302592 h 779973"/>
              <a:gd name="connsiteX14" fmla="*/ 521806 w 935806"/>
              <a:gd name="connsiteY14" fmla="*/ 431006 h 779973"/>
              <a:gd name="connsiteX15" fmla="*/ 752476 w 935806"/>
              <a:gd name="connsiteY15" fmla="*/ 251335 h 779973"/>
              <a:gd name="connsiteX16" fmla="*/ 722476 w 935806"/>
              <a:gd name="connsiteY16" fmla="*/ 199181 h 779973"/>
              <a:gd name="connsiteX17" fmla="*/ 764381 w 935806"/>
              <a:gd name="connsiteY17" fmla="*/ 172754 h 779973"/>
              <a:gd name="connsiteX18" fmla="*/ 935806 w 935806"/>
              <a:gd name="connsiteY18" fmla="*/ 453668 h 779973"/>
              <a:gd name="connsiteX19" fmla="*/ 435769 w 935806"/>
              <a:gd name="connsiteY19" fmla="*/ 779973 h 779973"/>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51497 w 935806"/>
              <a:gd name="connsiteY12" fmla="*/ 215280 h 794187"/>
              <a:gd name="connsiteX13" fmla="*/ 428392 w 935806"/>
              <a:gd name="connsiteY13" fmla="*/ 302592 h 794187"/>
              <a:gd name="connsiteX14" fmla="*/ 521806 w 935806"/>
              <a:gd name="connsiteY14" fmla="*/ 431006 h 794187"/>
              <a:gd name="connsiteX15" fmla="*/ 752476 w 935806"/>
              <a:gd name="connsiteY15" fmla="*/ 251335 h 794187"/>
              <a:gd name="connsiteX16" fmla="*/ 722476 w 935806"/>
              <a:gd name="connsiteY16" fmla="*/ 199181 h 794187"/>
              <a:gd name="connsiteX17" fmla="*/ 764381 w 935806"/>
              <a:gd name="connsiteY17" fmla="*/ 172754 h 794187"/>
              <a:gd name="connsiteX18" fmla="*/ 935806 w 935806"/>
              <a:gd name="connsiteY18" fmla="*/ 453668 h 794187"/>
              <a:gd name="connsiteX19" fmla="*/ 435769 w 935806"/>
              <a:gd name="connsiteY19" fmla="*/ 779973 h 79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06" h="794187">
                <a:moveTo>
                  <a:pt x="435769" y="779973"/>
                </a:moveTo>
                <a:lnTo>
                  <a:pt x="414884" y="794187"/>
                </a:lnTo>
                <a:lnTo>
                  <a:pt x="385763" y="746636"/>
                </a:lnTo>
                <a:lnTo>
                  <a:pt x="276225" y="606142"/>
                </a:lnTo>
                <a:lnTo>
                  <a:pt x="226219" y="639480"/>
                </a:lnTo>
                <a:lnTo>
                  <a:pt x="116682" y="572805"/>
                </a:lnTo>
                <a:lnTo>
                  <a:pt x="0" y="448980"/>
                </a:lnTo>
                <a:lnTo>
                  <a:pt x="195263" y="191805"/>
                </a:lnTo>
                <a:lnTo>
                  <a:pt x="273844" y="101317"/>
                </a:lnTo>
                <a:lnTo>
                  <a:pt x="383694" y="0"/>
                </a:lnTo>
                <a:lnTo>
                  <a:pt x="502756" y="197644"/>
                </a:lnTo>
                <a:lnTo>
                  <a:pt x="531876" y="178322"/>
                </a:lnTo>
                <a:lnTo>
                  <a:pt x="551497" y="215280"/>
                </a:lnTo>
                <a:lnTo>
                  <a:pt x="428392" y="302592"/>
                </a:lnTo>
                <a:lnTo>
                  <a:pt x="521806" y="431006"/>
                </a:lnTo>
                <a:lnTo>
                  <a:pt x="752476" y="251335"/>
                </a:lnTo>
                <a:lnTo>
                  <a:pt x="722476" y="199181"/>
                </a:lnTo>
                <a:lnTo>
                  <a:pt x="764381" y="172754"/>
                </a:lnTo>
                <a:lnTo>
                  <a:pt x="935806" y="453668"/>
                </a:lnTo>
                <a:lnTo>
                  <a:pt x="435769" y="779973"/>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フリーフォーム 40"/>
          <p:cNvSpPr/>
          <p:nvPr/>
        </p:nvSpPr>
        <p:spPr>
          <a:xfrm>
            <a:off x="3662103" y="4668652"/>
            <a:ext cx="321469" cy="338137"/>
          </a:xfrm>
          <a:custGeom>
            <a:avLst/>
            <a:gdLst>
              <a:gd name="connsiteX0" fmla="*/ 116682 w 321469"/>
              <a:gd name="connsiteY0" fmla="*/ 0 h 338137"/>
              <a:gd name="connsiteX1" fmla="*/ 0 w 321469"/>
              <a:gd name="connsiteY1" fmla="*/ 138112 h 338137"/>
              <a:gd name="connsiteX2" fmla="*/ 4763 w 321469"/>
              <a:gd name="connsiteY2" fmla="*/ 188119 h 338137"/>
              <a:gd name="connsiteX3" fmla="*/ 176213 w 321469"/>
              <a:gd name="connsiteY3" fmla="*/ 338137 h 338137"/>
              <a:gd name="connsiteX4" fmla="*/ 321469 w 321469"/>
              <a:gd name="connsiteY4" fmla="*/ 178594 h 338137"/>
              <a:gd name="connsiteX5" fmla="*/ 235744 w 321469"/>
              <a:gd name="connsiteY5" fmla="*/ 126206 h 338137"/>
              <a:gd name="connsiteX6" fmla="*/ 116682 w 321469"/>
              <a:gd name="connsiteY6"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469" h="338137">
                <a:moveTo>
                  <a:pt x="116682" y="0"/>
                </a:moveTo>
                <a:lnTo>
                  <a:pt x="0" y="138112"/>
                </a:lnTo>
                <a:lnTo>
                  <a:pt x="4763" y="188119"/>
                </a:lnTo>
                <a:lnTo>
                  <a:pt x="176213" y="338137"/>
                </a:lnTo>
                <a:lnTo>
                  <a:pt x="321469" y="178594"/>
                </a:lnTo>
                <a:lnTo>
                  <a:pt x="235744" y="126206"/>
                </a:lnTo>
                <a:lnTo>
                  <a:pt x="116682"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テキスト ボックス 42"/>
          <p:cNvSpPr txBox="1"/>
          <p:nvPr/>
        </p:nvSpPr>
        <p:spPr>
          <a:xfrm rot="19483607">
            <a:off x="4340918" y="4700083"/>
            <a:ext cx="720080" cy="184666"/>
          </a:xfrm>
          <a:prstGeom prst="rect">
            <a:avLst/>
          </a:prstGeom>
          <a:noFill/>
        </p:spPr>
        <p:txBody>
          <a:bodyPr wrap="square" lIns="0" tIns="0" rIns="0" bIns="0" rtlCol="0">
            <a:spAutoFit/>
          </a:bodyPr>
          <a:lstStyle/>
          <a:p>
            <a:r>
              <a:rPr lang="ja-JP" altLang="en-US" sz="1200" dirty="0">
                <a:latin typeface="Meiryo UI" pitchFamily="50" charset="-128"/>
                <a:ea typeface="Meiryo UI" pitchFamily="50" charset="-128"/>
                <a:cs typeface="Meiryo UI" pitchFamily="50" charset="-128"/>
              </a:rPr>
              <a:t>土佐堀川</a:t>
            </a:r>
          </a:p>
        </p:txBody>
      </p:sp>
      <p:sp>
        <p:nvSpPr>
          <p:cNvPr id="44" name="テキスト ボックス 43"/>
          <p:cNvSpPr txBox="1"/>
          <p:nvPr/>
        </p:nvSpPr>
        <p:spPr>
          <a:xfrm rot="20693178">
            <a:off x="4812722" y="3510295"/>
            <a:ext cx="648072" cy="184666"/>
          </a:xfrm>
          <a:prstGeom prst="rect">
            <a:avLst/>
          </a:prstGeom>
          <a:noFill/>
        </p:spPr>
        <p:txBody>
          <a:bodyPr wrap="square" lIns="0" tIns="0" rIns="0" bIns="0" rtlCol="0">
            <a:spAutoFit/>
          </a:bodyPr>
          <a:lstStyle/>
          <a:p>
            <a:r>
              <a:rPr lang="ja-JP" altLang="en-US" sz="1200" dirty="0">
                <a:latin typeface="Meiryo UI" pitchFamily="50" charset="-128"/>
                <a:ea typeface="Meiryo UI" pitchFamily="50" charset="-128"/>
                <a:cs typeface="Meiryo UI" pitchFamily="50" charset="-128"/>
              </a:rPr>
              <a:t>堂島川</a:t>
            </a:r>
          </a:p>
        </p:txBody>
      </p:sp>
      <p:sp>
        <p:nvSpPr>
          <p:cNvPr id="45" name="テキスト ボックス 44"/>
          <p:cNvSpPr txBox="1"/>
          <p:nvPr/>
        </p:nvSpPr>
        <p:spPr>
          <a:xfrm rot="1453427">
            <a:off x="8651942" y="4052056"/>
            <a:ext cx="576064" cy="92333"/>
          </a:xfrm>
          <a:prstGeom prst="rect">
            <a:avLst/>
          </a:prstGeom>
          <a:noFill/>
        </p:spPr>
        <p:txBody>
          <a:bodyPr wrap="square" lIns="0" tIns="0" rIns="0" bIns="0" rtlCol="0">
            <a:spAutoFit/>
          </a:bodyPr>
          <a:lstStyle/>
          <a:p>
            <a:r>
              <a:rPr lang="ja-JP" altLang="en-US" sz="600" dirty="0">
                <a:latin typeface="Meiryo UI" pitchFamily="50" charset="-128"/>
                <a:ea typeface="Meiryo UI" pitchFamily="50" charset="-128"/>
                <a:cs typeface="Meiryo UI" pitchFamily="50" charset="-128"/>
              </a:rPr>
              <a:t>中之島公園</a:t>
            </a:r>
          </a:p>
        </p:txBody>
      </p:sp>
      <p:grpSp>
        <p:nvGrpSpPr>
          <p:cNvPr id="2" name="グループ化 116"/>
          <p:cNvGrpSpPr/>
          <p:nvPr/>
        </p:nvGrpSpPr>
        <p:grpSpPr>
          <a:xfrm>
            <a:off x="1343472" y="3212976"/>
            <a:ext cx="1643952" cy="1694088"/>
            <a:chOff x="200472" y="3212976"/>
            <a:chExt cx="1643952" cy="1694088"/>
          </a:xfrm>
        </p:grpSpPr>
        <p:pic>
          <p:nvPicPr>
            <p:cNvPr id="1027" name="Picture 3"/>
            <p:cNvPicPr>
              <a:picLocks noChangeAspect="1" noChangeArrowheads="1"/>
            </p:cNvPicPr>
            <p:nvPr/>
          </p:nvPicPr>
          <p:blipFill>
            <a:blip r:embed="rId4" cstate="email"/>
            <a:srcRect/>
            <a:stretch>
              <a:fillRect/>
            </a:stretch>
          </p:blipFill>
          <p:spPr bwMode="auto">
            <a:xfrm>
              <a:off x="200472" y="3212976"/>
              <a:ext cx="1643952" cy="1694088"/>
            </a:xfrm>
            <a:prstGeom prst="rect">
              <a:avLst/>
            </a:prstGeom>
            <a:noFill/>
            <a:ln w="9525">
              <a:noFill/>
              <a:miter lim="800000"/>
              <a:headEnd/>
              <a:tailEnd/>
            </a:ln>
          </p:spPr>
        </p:pic>
        <p:sp>
          <p:nvSpPr>
            <p:cNvPr id="10" name="テキスト ボックス 9"/>
            <p:cNvSpPr txBox="1"/>
            <p:nvPr/>
          </p:nvSpPr>
          <p:spPr>
            <a:xfrm>
              <a:off x="527063" y="3257600"/>
              <a:ext cx="936104" cy="253916"/>
            </a:xfrm>
            <a:prstGeom prst="rect">
              <a:avLst/>
            </a:prstGeom>
            <a:noFill/>
          </p:spPr>
          <p:txBody>
            <a:bodyPr wrap="square" rtlCol="0">
              <a:spAutoFit/>
            </a:bodyPr>
            <a:lstStyle/>
            <a:p>
              <a:pPr algn="ctr"/>
              <a:r>
                <a:rPr lang="ja-JP" altLang="en-US" sz="1050" dirty="0">
                  <a:latin typeface="Meiryo UI" pitchFamily="50" charset="-128"/>
                  <a:ea typeface="Meiryo UI" pitchFamily="50" charset="-128"/>
                  <a:cs typeface="Meiryo UI" pitchFamily="50" charset="-128"/>
                </a:rPr>
                <a:t>中之島</a:t>
              </a:r>
            </a:p>
          </p:txBody>
        </p:sp>
        <p:cxnSp>
          <p:nvCxnSpPr>
            <p:cNvPr id="12" name="直線矢印コネクタ 11"/>
            <p:cNvCxnSpPr/>
            <p:nvPr/>
          </p:nvCxnSpPr>
          <p:spPr>
            <a:xfrm>
              <a:off x="1103131" y="3501008"/>
              <a:ext cx="72008"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フリーフォーム 46"/>
            <p:cNvSpPr/>
            <p:nvPr/>
          </p:nvSpPr>
          <p:spPr>
            <a:xfrm>
              <a:off x="968543" y="3861048"/>
              <a:ext cx="278602" cy="104126"/>
            </a:xfrm>
            <a:custGeom>
              <a:avLst/>
              <a:gdLst>
                <a:gd name="connsiteX0" fmla="*/ 0 w 7392838"/>
                <a:gd name="connsiteY0" fmla="*/ 2700068 h 2706104"/>
                <a:gd name="connsiteX1" fmla="*/ 0 w 7392838"/>
                <a:gd name="connsiteY1" fmla="*/ 2700068 h 2706104"/>
                <a:gd name="connsiteX2" fmla="*/ 172529 w 7392838"/>
                <a:gd name="connsiteY2" fmla="*/ 2674189 h 2706104"/>
                <a:gd name="connsiteX3" fmla="*/ 362310 w 7392838"/>
                <a:gd name="connsiteY3" fmla="*/ 2613804 h 2706104"/>
                <a:gd name="connsiteX4" fmla="*/ 879895 w 7392838"/>
                <a:gd name="connsiteY4" fmla="*/ 2208363 h 2706104"/>
                <a:gd name="connsiteX5" fmla="*/ 1613140 w 7392838"/>
                <a:gd name="connsiteY5" fmla="*/ 1733910 h 2706104"/>
                <a:gd name="connsiteX6" fmla="*/ 2234242 w 7392838"/>
                <a:gd name="connsiteY6" fmla="*/ 1337095 h 2706104"/>
                <a:gd name="connsiteX7" fmla="*/ 2527540 w 7392838"/>
                <a:gd name="connsiteY7" fmla="*/ 1155940 h 2706104"/>
                <a:gd name="connsiteX8" fmla="*/ 2872597 w 7392838"/>
                <a:gd name="connsiteY8" fmla="*/ 767751 h 2706104"/>
                <a:gd name="connsiteX9" fmla="*/ 3010619 w 7392838"/>
                <a:gd name="connsiteY9" fmla="*/ 629729 h 2706104"/>
                <a:gd name="connsiteX10" fmla="*/ 3140016 w 7392838"/>
                <a:gd name="connsiteY10" fmla="*/ 586597 h 2706104"/>
                <a:gd name="connsiteX11" fmla="*/ 3873261 w 7392838"/>
                <a:gd name="connsiteY11" fmla="*/ 491706 h 2706104"/>
                <a:gd name="connsiteX12" fmla="*/ 4106174 w 7392838"/>
                <a:gd name="connsiteY12" fmla="*/ 474453 h 2706104"/>
                <a:gd name="connsiteX13" fmla="*/ 4563374 w 7392838"/>
                <a:gd name="connsiteY13" fmla="*/ 474453 h 2706104"/>
                <a:gd name="connsiteX14" fmla="*/ 5287993 w 7392838"/>
                <a:gd name="connsiteY14" fmla="*/ 612476 h 2706104"/>
                <a:gd name="connsiteX15" fmla="*/ 5684808 w 7392838"/>
                <a:gd name="connsiteY15" fmla="*/ 638355 h 2706104"/>
                <a:gd name="connsiteX16" fmla="*/ 6616461 w 7392838"/>
                <a:gd name="connsiteY16" fmla="*/ 1069676 h 2706104"/>
                <a:gd name="connsiteX17" fmla="*/ 6978770 w 7392838"/>
                <a:gd name="connsiteY17" fmla="*/ 1035170 h 2706104"/>
                <a:gd name="connsiteX18" fmla="*/ 7194431 w 7392838"/>
                <a:gd name="connsiteY18" fmla="*/ 1009291 h 2706104"/>
                <a:gd name="connsiteX19" fmla="*/ 7392838 w 7392838"/>
                <a:gd name="connsiteY19" fmla="*/ 940280 h 2706104"/>
                <a:gd name="connsiteX20" fmla="*/ 6909759 w 7392838"/>
                <a:gd name="connsiteY20" fmla="*/ 810883 h 2706104"/>
                <a:gd name="connsiteX21" fmla="*/ 6314536 w 7392838"/>
                <a:gd name="connsiteY21" fmla="*/ 603849 h 2706104"/>
                <a:gd name="connsiteX22" fmla="*/ 5814204 w 7392838"/>
                <a:gd name="connsiteY22" fmla="*/ 362310 h 2706104"/>
                <a:gd name="connsiteX23" fmla="*/ 5305246 w 7392838"/>
                <a:gd name="connsiteY23" fmla="*/ 146649 h 2706104"/>
                <a:gd name="connsiteX24" fmla="*/ 4934310 w 7392838"/>
                <a:gd name="connsiteY24" fmla="*/ 60385 h 2706104"/>
                <a:gd name="connsiteX25" fmla="*/ 4485736 w 7392838"/>
                <a:gd name="connsiteY25" fmla="*/ 0 h 2706104"/>
                <a:gd name="connsiteX26" fmla="*/ 3623095 w 7392838"/>
                <a:gd name="connsiteY26" fmla="*/ 34506 h 2706104"/>
                <a:gd name="connsiteX27" fmla="*/ 3114136 w 7392838"/>
                <a:gd name="connsiteY27" fmla="*/ 103517 h 2706104"/>
                <a:gd name="connsiteX28" fmla="*/ 2648310 w 7392838"/>
                <a:gd name="connsiteY28" fmla="*/ 198408 h 2706104"/>
                <a:gd name="connsiteX29" fmla="*/ 2234242 w 7392838"/>
                <a:gd name="connsiteY29" fmla="*/ 258793 h 2706104"/>
                <a:gd name="connsiteX30" fmla="*/ 1699404 w 7392838"/>
                <a:gd name="connsiteY30" fmla="*/ 534838 h 2706104"/>
                <a:gd name="connsiteX31" fmla="*/ 1371600 w 7392838"/>
                <a:gd name="connsiteY31" fmla="*/ 767751 h 2706104"/>
                <a:gd name="connsiteX32" fmla="*/ 914400 w 7392838"/>
                <a:gd name="connsiteY32" fmla="*/ 1345721 h 2706104"/>
                <a:gd name="connsiteX33" fmla="*/ 448574 w 7392838"/>
                <a:gd name="connsiteY33" fmla="*/ 1992702 h 2706104"/>
                <a:gd name="connsiteX34" fmla="*/ 198408 w 7392838"/>
                <a:gd name="connsiteY34" fmla="*/ 2380891 h 2706104"/>
                <a:gd name="connsiteX35" fmla="*/ 0 w 7392838"/>
                <a:gd name="connsiteY35" fmla="*/ 2700068 h 27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2838" h="2706104">
                  <a:moveTo>
                    <a:pt x="0" y="2700068"/>
                  </a:moveTo>
                  <a:lnTo>
                    <a:pt x="0" y="2700068"/>
                  </a:lnTo>
                  <a:cubicBezTo>
                    <a:pt x="161666" y="2682105"/>
                    <a:pt x="108696" y="2706104"/>
                    <a:pt x="172529" y="2674189"/>
                  </a:cubicBezTo>
                  <a:lnTo>
                    <a:pt x="362310" y="2613804"/>
                  </a:lnTo>
                  <a:lnTo>
                    <a:pt x="879895" y="2208363"/>
                  </a:lnTo>
                  <a:lnTo>
                    <a:pt x="1613140" y="1733910"/>
                  </a:lnTo>
                  <a:lnTo>
                    <a:pt x="2234242" y="1337095"/>
                  </a:lnTo>
                  <a:lnTo>
                    <a:pt x="2527540" y="1155940"/>
                  </a:lnTo>
                  <a:lnTo>
                    <a:pt x="2872597" y="767751"/>
                  </a:lnTo>
                  <a:lnTo>
                    <a:pt x="3010619" y="629729"/>
                  </a:lnTo>
                  <a:lnTo>
                    <a:pt x="3140016" y="586597"/>
                  </a:lnTo>
                  <a:lnTo>
                    <a:pt x="3873261" y="491706"/>
                  </a:lnTo>
                  <a:lnTo>
                    <a:pt x="4106174" y="474453"/>
                  </a:lnTo>
                  <a:lnTo>
                    <a:pt x="4563374" y="474453"/>
                  </a:lnTo>
                  <a:lnTo>
                    <a:pt x="5287993" y="612476"/>
                  </a:lnTo>
                  <a:lnTo>
                    <a:pt x="5684808" y="638355"/>
                  </a:lnTo>
                  <a:lnTo>
                    <a:pt x="6616461" y="1069676"/>
                  </a:lnTo>
                  <a:lnTo>
                    <a:pt x="6978770" y="1035170"/>
                  </a:lnTo>
                  <a:lnTo>
                    <a:pt x="7194431" y="1009291"/>
                  </a:lnTo>
                  <a:lnTo>
                    <a:pt x="7392838" y="940280"/>
                  </a:lnTo>
                  <a:lnTo>
                    <a:pt x="6909759" y="810883"/>
                  </a:lnTo>
                  <a:lnTo>
                    <a:pt x="6314536" y="603849"/>
                  </a:lnTo>
                  <a:lnTo>
                    <a:pt x="5814204" y="362310"/>
                  </a:lnTo>
                  <a:lnTo>
                    <a:pt x="5305246" y="146649"/>
                  </a:lnTo>
                  <a:lnTo>
                    <a:pt x="4934310" y="60385"/>
                  </a:lnTo>
                  <a:lnTo>
                    <a:pt x="4485736" y="0"/>
                  </a:lnTo>
                  <a:lnTo>
                    <a:pt x="3623095" y="34506"/>
                  </a:lnTo>
                  <a:lnTo>
                    <a:pt x="3114136" y="103517"/>
                  </a:lnTo>
                  <a:lnTo>
                    <a:pt x="2648310" y="198408"/>
                  </a:lnTo>
                  <a:lnTo>
                    <a:pt x="2234242" y="258793"/>
                  </a:lnTo>
                  <a:lnTo>
                    <a:pt x="1699404" y="534838"/>
                  </a:lnTo>
                  <a:lnTo>
                    <a:pt x="1371600" y="767751"/>
                  </a:lnTo>
                  <a:lnTo>
                    <a:pt x="914400" y="1345721"/>
                  </a:lnTo>
                  <a:lnTo>
                    <a:pt x="448574" y="1992702"/>
                  </a:lnTo>
                  <a:lnTo>
                    <a:pt x="198408" y="2380891"/>
                  </a:lnTo>
                  <a:lnTo>
                    <a:pt x="0" y="2700068"/>
                  </a:lnTo>
                  <a:close/>
                </a:path>
              </a:pathLst>
            </a:custGeom>
            <a:solidFill>
              <a:srgbClr val="92D050">
                <a:alpha val="2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3" name="テキスト ボックス 62"/>
          <p:cNvSpPr txBox="1"/>
          <p:nvPr/>
        </p:nvSpPr>
        <p:spPr>
          <a:xfrm rot="1298963">
            <a:off x="7543222" y="3145554"/>
            <a:ext cx="1248438" cy="276999"/>
          </a:xfrm>
          <a:prstGeom prst="rect">
            <a:avLst/>
          </a:prstGeom>
          <a:solidFill>
            <a:schemeClr val="bg1"/>
          </a:solidFill>
        </p:spPr>
        <p:txBody>
          <a:bodyPr wrap="square" lIns="0" tIns="0" rIns="0" bIns="0" rtlCol="0">
            <a:spAutoFit/>
          </a:bodyPr>
          <a:lstStyle/>
          <a:p>
            <a:r>
              <a:rPr lang="ja-JP" altLang="en-US" dirty="0">
                <a:latin typeface="Meiryo UI" pitchFamily="50" charset="-128"/>
                <a:ea typeface="Meiryo UI" pitchFamily="50" charset="-128"/>
                <a:cs typeface="Meiryo UI" pitchFamily="50" charset="-128"/>
              </a:rPr>
              <a:t>中之島東部</a:t>
            </a:r>
          </a:p>
        </p:txBody>
      </p:sp>
      <p:sp>
        <p:nvSpPr>
          <p:cNvPr id="55" name="フリーフォーム 54"/>
          <p:cNvSpPr/>
          <p:nvPr/>
        </p:nvSpPr>
        <p:spPr>
          <a:xfrm>
            <a:off x="3768993" y="3525776"/>
            <a:ext cx="6401587" cy="1119226"/>
          </a:xfrm>
          <a:custGeom>
            <a:avLst/>
            <a:gdLst>
              <a:gd name="connsiteX0" fmla="*/ 0 w 5793638"/>
              <a:gd name="connsiteY0" fmla="*/ 1119226 h 1119226"/>
              <a:gd name="connsiteX1" fmla="*/ 277977 w 5793638"/>
              <a:gd name="connsiteY1" fmla="*/ 760781 h 1119226"/>
              <a:gd name="connsiteX2" fmla="*/ 636422 w 5793638"/>
              <a:gd name="connsiteY2" fmla="*/ 534010 h 1119226"/>
              <a:gd name="connsiteX3" fmla="*/ 943661 w 5793638"/>
              <a:gd name="connsiteY3" fmla="*/ 373075 h 1119226"/>
              <a:gd name="connsiteX4" fmla="*/ 1207008 w 5793638"/>
              <a:gd name="connsiteY4" fmla="*/ 256032 h 1119226"/>
              <a:gd name="connsiteX5" fmla="*/ 2157984 w 5793638"/>
              <a:gd name="connsiteY5" fmla="*/ 80467 h 1119226"/>
              <a:gd name="connsiteX6" fmla="*/ 2706624 w 5793638"/>
              <a:gd name="connsiteY6" fmla="*/ 14631 h 1119226"/>
              <a:gd name="connsiteX7" fmla="*/ 2918765 w 5793638"/>
              <a:gd name="connsiteY7" fmla="*/ 0 h 1119226"/>
              <a:gd name="connsiteX8" fmla="*/ 3357677 w 5793638"/>
              <a:gd name="connsiteY8" fmla="*/ 21946 h 1119226"/>
              <a:gd name="connsiteX9" fmla="*/ 3760013 w 5793638"/>
              <a:gd name="connsiteY9" fmla="*/ 58522 h 1119226"/>
              <a:gd name="connsiteX10" fmla="*/ 4162349 w 5793638"/>
              <a:gd name="connsiteY10" fmla="*/ 168250 h 1119226"/>
              <a:gd name="connsiteX11" fmla="*/ 4528109 w 5793638"/>
              <a:gd name="connsiteY11" fmla="*/ 431597 h 1119226"/>
              <a:gd name="connsiteX12" fmla="*/ 4923129 w 5793638"/>
              <a:gd name="connsiteY12" fmla="*/ 599847 h 1119226"/>
              <a:gd name="connsiteX13" fmla="*/ 5032857 w 5793638"/>
              <a:gd name="connsiteY13" fmla="*/ 643738 h 1119226"/>
              <a:gd name="connsiteX14" fmla="*/ 5171846 w 5793638"/>
              <a:gd name="connsiteY14" fmla="*/ 694944 h 1119226"/>
              <a:gd name="connsiteX15" fmla="*/ 5259629 w 5793638"/>
              <a:gd name="connsiteY15" fmla="*/ 746151 h 1119226"/>
              <a:gd name="connsiteX16" fmla="*/ 5376672 w 5793638"/>
              <a:gd name="connsiteY16" fmla="*/ 790042 h 1119226"/>
              <a:gd name="connsiteX17" fmla="*/ 5493715 w 5793638"/>
              <a:gd name="connsiteY17" fmla="*/ 833933 h 1119226"/>
              <a:gd name="connsiteX18" fmla="*/ 5691225 w 5793638"/>
              <a:gd name="connsiteY18" fmla="*/ 907085 h 1119226"/>
              <a:gd name="connsiteX19" fmla="*/ 5742432 w 5793638"/>
              <a:gd name="connsiteY19" fmla="*/ 950976 h 1119226"/>
              <a:gd name="connsiteX20" fmla="*/ 5771693 w 5793638"/>
              <a:gd name="connsiteY20" fmla="*/ 980237 h 1119226"/>
              <a:gd name="connsiteX21" fmla="*/ 5793638 w 5793638"/>
              <a:gd name="connsiteY21" fmla="*/ 987552 h 1119226"/>
              <a:gd name="connsiteX0" fmla="*/ 0 w 6401587"/>
              <a:gd name="connsiteY0" fmla="*/ 1119226 h 1119226"/>
              <a:gd name="connsiteX1" fmla="*/ 277977 w 6401587"/>
              <a:gd name="connsiteY1" fmla="*/ 760781 h 1119226"/>
              <a:gd name="connsiteX2" fmla="*/ 636422 w 6401587"/>
              <a:gd name="connsiteY2" fmla="*/ 534010 h 1119226"/>
              <a:gd name="connsiteX3" fmla="*/ 943661 w 6401587"/>
              <a:gd name="connsiteY3" fmla="*/ 373075 h 1119226"/>
              <a:gd name="connsiteX4" fmla="*/ 1207008 w 6401587"/>
              <a:gd name="connsiteY4" fmla="*/ 256032 h 1119226"/>
              <a:gd name="connsiteX5" fmla="*/ 2157984 w 6401587"/>
              <a:gd name="connsiteY5" fmla="*/ 80467 h 1119226"/>
              <a:gd name="connsiteX6" fmla="*/ 2706624 w 6401587"/>
              <a:gd name="connsiteY6" fmla="*/ 14631 h 1119226"/>
              <a:gd name="connsiteX7" fmla="*/ 2918765 w 6401587"/>
              <a:gd name="connsiteY7" fmla="*/ 0 h 1119226"/>
              <a:gd name="connsiteX8" fmla="*/ 3357677 w 6401587"/>
              <a:gd name="connsiteY8" fmla="*/ 21946 h 1119226"/>
              <a:gd name="connsiteX9" fmla="*/ 3760013 w 6401587"/>
              <a:gd name="connsiteY9" fmla="*/ 58522 h 1119226"/>
              <a:gd name="connsiteX10" fmla="*/ 4162349 w 6401587"/>
              <a:gd name="connsiteY10" fmla="*/ 168250 h 1119226"/>
              <a:gd name="connsiteX11" fmla="*/ 4528109 w 6401587"/>
              <a:gd name="connsiteY11" fmla="*/ 431597 h 1119226"/>
              <a:gd name="connsiteX12" fmla="*/ 4923129 w 6401587"/>
              <a:gd name="connsiteY12" fmla="*/ 599847 h 1119226"/>
              <a:gd name="connsiteX13" fmla="*/ 5032857 w 6401587"/>
              <a:gd name="connsiteY13" fmla="*/ 643738 h 1119226"/>
              <a:gd name="connsiteX14" fmla="*/ 5171846 w 6401587"/>
              <a:gd name="connsiteY14" fmla="*/ 694944 h 1119226"/>
              <a:gd name="connsiteX15" fmla="*/ 5259629 w 6401587"/>
              <a:gd name="connsiteY15" fmla="*/ 746151 h 1119226"/>
              <a:gd name="connsiteX16" fmla="*/ 5376672 w 6401587"/>
              <a:gd name="connsiteY16" fmla="*/ 790042 h 1119226"/>
              <a:gd name="connsiteX17" fmla="*/ 5493715 w 6401587"/>
              <a:gd name="connsiteY17" fmla="*/ 833933 h 1119226"/>
              <a:gd name="connsiteX18" fmla="*/ 5691225 w 6401587"/>
              <a:gd name="connsiteY18" fmla="*/ 907085 h 1119226"/>
              <a:gd name="connsiteX19" fmla="*/ 5742432 w 6401587"/>
              <a:gd name="connsiteY19" fmla="*/ 950976 h 1119226"/>
              <a:gd name="connsiteX20" fmla="*/ 5771693 w 6401587"/>
              <a:gd name="connsiteY20" fmla="*/ 980237 h 1119226"/>
              <a:gd name="connsiteX21" fmla="*/ 6401587 w 6401587"/>
              <a:gd name="connsiteY21" fmla="*/ 1060229 h 111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01587" h="1119226">
                <a:moveTo>
                  <a:pt x="0" y="1119226"/>
                </a:moveTo>
                <a:lnTo>
                  <a:pt x="277977" y="760781"/>
                </a:lnTo>
                <a:lnTo>
                  <a:pt x="636422" y="534010"/>
                </a:lnTo>
                <a:lnTo>
                  <a:pt x="943661" y="373075"/>
                </a:lnTo>
                <a:lnTo>
                  <a:pt x="1207008" y="256032"/>
                </a:lnTo>
                <a:lnTo>
                  <a:pt x="2157984" y="80467"/>
                </a:lnTo>
                <a:lnTo>
                  <a:pt x="2706624" y="14631"/>
                </a:lnTo>
                <a:lnTo>
                  <a:pt x="2918765" y="0"/>
                </a:lnTo>
                <a:lnTo>
                  <a:pt x="3357677" y="21946"/>
                </a:lnTo>
                <a:lnTo>
                  <a:pt x="3760013" y="58522"/>
                </a:lnTo>
                <a:lnTo>
                  <a:pt x="4162349" y="168250"/>
                </a:lnTo>
                <a:lnTo>
                  <a:pt x="4528109" y="431597"/>
                </a:lnTo>
                <a:lnTo>
                  <a:pt x="4923129" y="599847"/>
                </a:lnTo>
                <a:lnTo>
                  <a:pt x="5032857" y="643738"/>
                </a:lnTo>
                <a:lnTo>
                  <a:pt x="5171846" y="694944"/>
                </a:lnTo>
                <a:lnTo>
                  <a:pt x="5259629" y="746151"/>
                </a:lnTo>
                <a:lnTo>
                  <a:pt x="5376672" y="790042"/>
                </a:lnTo>
                <a:lnTo>
                  <a:pt x="5493715" y="833933"/>
                </a:lnTo>
                <a:lnTo>
                  <a:pt x="5691225" y="907085"/>
                </a:lnTo>
                <a:lnTo>
                  <a:pt x="5742432" y="950976"/>
                </a:lnTo>
                <a:lnTo>
                  <a:pt x="5771693" y="980237"/>
                </a:lnTo>
                <a:lnTo>
                  <a:pt x="6401587" y="1060229"/>
                </a:lnTo>
              </a:path>
            </a:pathLst>
          </a:custGeom>
          <a:noFill/>
          <a:ln w="28575">
            <a:solidFill>
              <a:schemeClr val="tx1"/>
            </a:solidFill>
            <a:prstDash val="solid"/>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7" name="正方形/長方形 56"/>
          <p:cNvSpPr/>
          <p:nvPr/>
        </p:nvSpPr>
        <p:spPr>
          <a:xfrm>
            <a:off x="6642137" y="3476897"/>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正方形/長方形 57"/>
          <p:cNvSpPr/>
          <p:nvPr/>
        </p:nvSpPr>
        <p:spPr>
          <a:xfrm rot="20859297">
            <a:off x="5490011" y="3577893"/>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正方形/長方形 58"/>
          <p:cNvSpPr/>
          <p:nvPr/>
        </p:nvSpPr>
        <p:spPr>
          <a:xfrm rot="18638179">
            <a:off x="3660242" y="4367038"/>
            <a:ext cx="536682" cy="96290"/>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正方形/長方形 61"/>
          <p:cNvSpPr/>
          <p:nvPr/>
        </p:nvSpPr>
        <p:spPr>
          <a:xfrm rot="1917712">
            <a:off x="7991009" y="3826633"/>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フリーフォーム 63"/>
          <p:cNvSpPr/>
          <p:nvPr/>
        </p:nvSpPr>
        <p:spPr>
          <a:xfrm>
            <a:off x="7057850" y="3055322"/>
            <a:ext cx="104302" cy="1771922"/>
          </a:xfrm>
          <a:custGeom>
            <a:avLst/>
            <a:gdLst>
              <a:gd name="connsiteX0" fmla="*/ 23750 w 106878"/>
              <a:gd name="connsiteY0" fmla="*/ 0 h 2600696"/>
              <a:gd name="connsiteX1" fmla="*/ 106878 w 106878"/>
              <a:gd name="connsiteY1" fmla="*/ 243444 h 2600696"/>
              <a:gd name="connsiteX2" fmla="*/ 29688 w 106878"/>
              <a:gd name="connsiteY2" fmla="*/ 1258785 h 2600696"/>
              <a:gd name="connsiteX3" fmla="*/ 11875 w 106878"/>
              <a:gd name="connsiteY3" fmla="*/ 2345377 h 2600696"/>
              <a:gd name="connsiteX4" fmla="*/ 5937 w 106878"/>
              <a:gd name="connsiteY4" fmla="*/ 2541320 h 2600696"/>
              <a:gd name="connsiteX5" fmla="*/ 0 w 106878"/>
              <a:gd name="connsiteY5" fmla="*/ 2600696 h 2600696"/>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59032 w 159973"/>
              <a:gd name="connsiteY4" fmla="*/ 2541320 h 3790350"/>
              <a:gd name="connsiteX5" fmla="*/ 0 w 159973"/>
              <a:gd name="connsiteY5" fmla="*/ 3790350 h 3790350"/>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26939 w 159973"/>
              <a:gd name="connsiteY4" fmla="*/ 2936628 h 3790350"/>
              <a:gd name="connsiteX5" fmla="*/ 0 w 159973"/>
              <a:gd name="connsiteY5" fmla="*/ 3790350 h 3790350"/>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42796 w 159973"/>
              <a:gd name="connsiteY4" fmla="*/ 2994769 h 3790350"/>
              <a:gd name="connsiteX5" fmla="*/ 0 w 159973"/>
              <a:gd name="connsiteY5" fmla="*/ 3790350 h 3790350"/>
              <a:gd name="connsiteX0" fmla="*/ 34049 w 117177"/>
              <a:gd name="connsiteY0" fmla="*/ 0 h 2994769"/>
              <a:gd name="connsiteX1" fmla="*/ 117177 w 117177"/>
              <a:gd name="connsiteY1" fmla="*/ 243444 h 2994769"/>
              <a:gd name="connsiteX2" fmla="*/ 39987 w 117177"/>
              <a:gd name="connsiteY2" fmla="*/ 1258785 h 2994769"/>
              <a:gd name="connsiteX3" fmla="*/ 22174 w 117177"/>
              <a:gd name="connsiteY3" fmla="*/ 2345377 h 2994769"/>
              <a:gd name="connsiteX4" fmla="*/ 0 w 117177"/>
              <a:gd name="connsiteY4" fmla="*/ 2994769 h 2994769"/>
              <a:gd name="connsiteX0" fmla="*/ 11875 w 95003"/>
              <a:gd name="connsiteY0" fmla="*/ 0 h 2345377"/>
              <a:gd name="connsiteX1" fmla="*/ 95003 w 95003"/>
              <a:gd name="connsiteY1" fmla="*/ 243444 h 2345377"/>
              <a:gd name="connsiteX2" fmla="*/ 17813 w 95003"/>
              <a:gd name="connsiteY2" fmla="*/ 1258785 h 2345377"/>
              <a:gd name="connsiteX3" fmla="*/ 0 w 95003"/>
              <a:gd name="connsiteY3" fmla="*/ 2345377 h 2345377"/>
              <a:gd name="connsiteX0" fmla="*/ 95003 w 95003"/>
              <a:gd name="connsiteY0" fmla="*/ 0 h 2101933"/>
              <a:gd name="connsiteX1" fmla="*/ 17813 w 95003"/>
              <a:gd name="connsiteY1" fmla="*/ 1015341 h 2101933"/>
              <a:gd name="connsiteX2" fmla="*/ 0 w 95003"/>
              <a:gd name="connsiteY2" fmla="*/ 2101933 h 2101933"/>
              <a:gd name="connsiteX0" fmla="*/ 104302 w 104302"/>
              <a:gd name="connsiteY0" fmla="*/ 0 h 1771922"/>
              <a:gd name="connsiteX1" fmla="*/ 27112 w 104302"/>
              <a:gd name="connsiteY1" fmla="*/ 1015341 h 1771922"/>
              <a:gd name="connsiteX2" fmla="*/ 0 w 104302"/>
              <a:gd name="connsiteY2" fmla="*/ 1771922 h 1771922"/>
            </a:gdLst>
            <a:ahLst/>
            <a:cxnLst>
              <a:cxn ang="0">
                <a:pos x="connsiteX0" y="connsiteY0"/>
              </a:cxn>
              <a:cxn ang="0">
                <a:pos x="connsiteX1" y="connsiteY1"/>
              </a:cxn>
              <a:cxn ang="0">
                <a:pos x="connsiteX2" y="connsiteY2"/>
              </a:cxn>
            </a:cxnLst>
            <a:rect l="l" t="t" r="r" b="b"/>
            <a:pathLst>
              <a:path w="104302" h="1771922">
                <a:moveTo>
                  <a:pt x="104302" y="0"/>
                </a:moveTo>
                <a:lnTo>
                  <a:pt x="27112" y="1015341"/>
                </a:lnTo>
                <a:lnTo>
                  <a:pt x="0" y="1771922"/>
                </a:lnTo>
              </a:path>
            </a:pathLst>
          </a:custGeom>
          <a:ln w="25400">
            <a:solidFill>
              <a:schemeClr val="tx1"/>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6" name="正方形/長方形 65"/>
          <p:cNvSpPr/>
          <p:nvPr/>
        </p:nvSpPr>
        <p:spPr>
          <a:xfrm rot="5400000">
            <a:off x="6680684" y="4382401"/>
            <a:ext cx="786725" cy="52475"/>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フリーフォーム 67"/>
          <p:cNvSpPr/>
          <p:nvPr/>
        </p:nvSpPr>
        <p:spPr>
          <a:xfrm>
            <a:off x="7153092" y="4020607"/>
            <a:ext cx="3017440" cy="565417"/>
          </a:xfrm>
          <a:custGeom>
            <a:avLst/>
            <a:gdLst>
              <a:gd name="connsiteX0" fmla="*/ 0 w 2447209"/>
              <a:gd name="connsiteY0" fmla="*/ 0 h 539126"/>
              <a:gd name="connsiteX1" fmla="*/ 0 w 2447209"/>
              <a:gd name="connsiteY1" fmla="*/ 0 h 539126"/>
              <a:gd name="connsiteX2" fmla="*/ 544411 w 2447209"/>
              <a:gd name="connsiteY2" fmla="*/ 110997 h 539126"/>
              <a:gd name="connsiteX3" fmla="*/ 956684 w 2447209"/>
              <a:gd name="connsiteY3" fmla="*/ 142710 h 539126"/>
              <a:gd name="connsiteX4" fmla="*/ 1199819 w 2447209"/>
              <a:gd name="connsiteY4" fmla="*/ 200851 h 539126"/>
              <a:gd name="connsiteX5" fmla="*/ 1675519 w 2447209"/>
              <a:gd name="connsiteY5" fmla="*/ 391131 h 539126"/>
              <a:gd name="connsiteX6" fmla="*/ 1966224 w 2447209"/>
              <a:gd name="connsiteY6" fmla="*/ 523270 h 539126"/>
              <a:gd name="connsiteX7" fmla="*/ 2283357 w 2447209"/>
              <a:gd name="connsiteY7" fmla="*/ 539126 h 539126"/>
              <a:gd name="connsiteX8" fmla="*/ 2447209 w 2447209"/>
              <a:gd name="connsiteY8" fmla="*/ 539126 h 539126"/>
              <a:gd name="connsiteX0" fmla="*/ 0 w 3017440"/>
              <a:gd name="connsiteY0" fmla="*/ 0 h 565417"/>
              <a:gd name="connsiteX1" fmla="*/ 0 w 3017440"/>
              <a:gd name="connsiteY1" fmla="*/ 0 h 565417"/>
              <a:gd name="connsiteX2" fmla="*/ 544411 w 3017440"/>
              <a:gd name="connsiteY2" fmla="*/ 110997 h 565417"/>
              <a:gd name="connsiteX3" fmla="*/ 956684 w 3017440"/>
              <a:gd name="connsiteY3" fmla="*/ 142710 h 565417"/>
              <a:gd name="connsiteX4" fmla="*/ 1199819 w 3017440"/>
              <a:gd name="connsiteY4" fmla="*/ 200851 h 565417"/>
              <a:gd name="connsiteX5" fmla="*/ 1675519 w 3017440"/>
              <a:gd name="connsiteY5" fmla="*/ 391131 h 565417"/>
              <a:gd name="connsiteX6" fmla="*/ 1966224 w 3017440"/>
              <a:gd name="connsiteY6" fmla="*/ 523270 h 565417"/>
              <a:gd name="connsiteX7" fmla="*/ 2283357 w 3017440"/>
              <a:gd name="connsiteY7" fmla="*/ 539126 h 565417"/>
              <a:gd name="connsiteX8" fmla="*/ 3017440 w 3017440"/>
              <a:gd name="connsiteY8" fmla="*/ 565417 h 56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440" h="565417">
                <a:moveTo>
                  <a:pt x="0" y="0"/>
                </a:moveTo>
                <a:lnTo>
                  <a:pt x="0" y="0"/>
                </a:lnTo>
                <a:lnTo>
                  <a:pt x="544411" y="110997"/>
                </a:lnTo>
                <a:lnTo>
                  <a:pt x="956684" y="142710"/>
                </a:lnTo>
                <a:lnTo>
                  <a:pt x="1199819" y="200851"/>
                </a:lnTo>
                <a:lnTo>
                  <a:pt x="1675519" y="391131"/>
                </a:lnTo>
                <a:lnTo>
                  <a:pt x="1966224" y="523270"/>
                </a:lnTo>
                <a:lnTo>
                  <a:pt x="2283357" y="539126"/>
                </a:lnTo>
                <a:lnTo>
                  <a:pt x="3017440" y="565417"/>
                </a:lnTo>
              </a:path>
            </a:pathLst>
          </a:custGeom>
          <a:ln w="28575">
            <a:solidFill>
              <a:schemeClr val="tx1"/>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9" name="正方形/長方形 68"/>
          <p:cNvSpPr/>
          <p:nvPr/>
        </p:nvSpPr>
        <p:spPr>
          <a:xfrm rot="547039">
            <a:off x="7151183" y="4058714"/>
            <a:ext cx="518831" cy="5449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正方形/長方形 69"/>
          <p:cNvSpPr/>
          <p:nvPr/>
        </p:nvSpPr>
        <p:spPr>
          <a:xfrm rot="1394222">
            <a:off x="8384828" y="4281076"/>
            <a:ext cx="351120" cy="4754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 name="正方形/長方形 70"/>
          <p:cNvSpPr/>
          <p:nvPr/>
        </p:nvSpPr>
        <p:spPr>
          <a:xfrm>
            <a:off x="10181137" y="4559811"/>
            <a:ext cx="518831" cy="5449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フリーフォーム 71"/>
          <p:cNvSpPr/>
          <p:nvPr/>
        </p:nvSpPr>
        <p:spPr>
          <a:xfrm>
            <a:off x="8331769" y="3721914"/>
            <a:ext cx="614623" cy="1139091"/>
          </a:xfrm>
          <a:custGeom>
            <a:avLst/>
            <a:gdLst>
              <a:gd name="connsiteX0" fmla="*/ 993683 w 998969"/>
              <a:gd name="connsiteY0" fmla="*/ 0 h 2093077"/>
              <a:gd name="connsiteX1" fmla="*/ 998969 w 998969"/>
              <a:gd name="connsiteY1" fmla="*/ 406987 h 2093077"/>
              <a:gd name="connsiteX2" fmla="*/ 761119 w 998969"/>
              <a:gd name="connsiteY2" fmla="*/ 782261 h 2093077"/>
              <a:gd name="connsiteX3" fmla="*/ 422844 w 998969"/>
              <a:gd name="connsiteY3" fmla="*/ 1030682 h 2093077"/>
              <a:gd name="connsiteX4" fmla="*/ 163852 w 998969"/>
              <a:gd name="connsiteY4" fmla="*/ 1120536 h 2093077"/>
              <a:gd name="connsiteX5" fmla="*/ 21142 w 998969"/>
              <a:gd name="connsiteY5" fmla="*/ 1337243 h 2093077"/>
              <a:gd name="connsiteX6" fmla="*/ 0 w 998969"/>
              <a:gd name="connsiteY6" fmla="*/ 1770658 h 2093077"/>
              <a:gd name="connsiteX7" fmla="*/ 0 w 998969"/>
              <a:gd name="connsiteY7" fmla="*/ 1876369 h 2093077"/>
              <a:gd name="connsiteX8" fmla="*/ 0 w 998969"/>
              <a:gd name="connsiteY8" fmla="*/ 2040221 h 2093077"/>
              <a:gd name="connsiteX9" fmla="*/ 0 w 998969"/>
              <a:gd name="connsiteY9" fmla="*/ 2093077 h 2093077"/>
              <a:gd name="connsiteX0" fmla="*/ 1027128 w 1032414"/>
              <a:gd name="connsiteY0" fmla="*/ 0 h 3637444"/>
              <a:gd name="connsiteX1" fmla="*/ 1032414 w 1032414"/>
              <a:gd name="connsiteY1" fmla="*/ 406987 h 3637444"/>
              <a:gd name="connsiteX2" fmla="*/ 794564 w 1032414"/>
              <a:gd name="connsiteY2" fmla="*/ 782261 h 3637444"/>
              <a:gd name="connsiteX3" fmla="*/ 456289 w 1032414"/>
              <a:gd name="connsiteY3" fmla="*/ 1030682 h 3637444"/>
              <a:gd name="connsiteX4" fmla="*/ 197297 w 1032414"/>
              <a:gd name="connsiteY4" fmla="*/ 1120536 h 3637444"/>
              <a:gd name="connsiteX5" fmla="*/ 54587 w 1032414"/>
              <a:gd name="connsiteY5" fmla="*/ 1337243 h 3637444"/>
              <a:gd name="connsiteX6" fmla="*/ 33445 w 1032414"/>
              <a:gd name="connsiteY6" fmla="*/ 1770658 h 3637444"/>
              <a:gd name="connsiteX7" fmla="*/ 33445 w 1032414"/>
              <a:gd name="connsiteY7" fmla="*/ 1876369 h 3637444"/>
              <a:gd name="connsiteX8" fmla="*/ 33445 w 1032414"/>
              <a:gd name="connsiteY8" fmla="*/ 2040221 h 3637444"/>
              <a:gd name="connsiteX9" fmla="*/ 0 w 1032414"/>
              <a:gd name="connsiteY9" fmla="*/ 3637444 h 3637444"/>
              <a:gd name="connsiteX0" fmla="*/ 1027128 w 1032414"/>
              <a:gd name="connsiteY0" fmla="*/ 0 h 3781459"/>
              <a:gd name="connsiteX1" fmla="*/ 1032414 w 1032414"/>
              <a:gd name="connsiteY1" fmla="*/ 406987 h 3781459"/>
              <a:gd name="connsiteX2" fmla="*/ 794564 w 1032414"/>
              <a:gd name="connsiteY2" fmla="*/ 782261 h 3781459"/>
              <a:gd name="connsiteX3" fmla="*/ 456289 w 1032414"/>
              <a:gd name="connsiteY3" fmla="*/ 1030682 h 3781459"/>
              <a:gd name="connsiteX4" fmla="*/ 197297 w 1032414"/>
              <a:gd name="connsiteY4" fmla="*/ 1120536 h 3781459"/>
              <a:gd name="connsiteX5" fmla="*/ 54587 w 1032414"/>
              <a:gd name="connsiteY5" fmla="*/ 1337243 h 3781459"/>
              <a:gd name="connsiteX6" fmla="*/ 33445 w 1032414"/>
              <a:gd name="connsiteY6" fmla="*/ 1770658 h 3781459"/>
              <a:gd name="connsiteX7" fmla="*/ 33445 w 1032414"/>
              <a:gd name="connsiteY7" fmla="*/ 1876369 h 3781459"/>
              <a:gd name="connsiteX8" fmla="*/ 33445 w 1032414"/>
              <a:gd name="connsiteY8" fmla="*/ 2040221 h 3781459"/>
              <a:gd name="connsiteX9" fmla="*/ 0 w 1032414"/>
              <a:gd name="connsiteY9" fmla="*/ 3781459 h 3781459"/>
              <a:gd name="connsiteX0" fmla="*/ 993683 w 998969"/>
              <a:gd name="connsiteY0" fmla="*/ 0 h 2040221"/>
              <a:gd name="connsiteX1" fmla="*/ 998969 w 998969"/>
              <a:gd name="connsiteY1" fmla="*/ 406987 h 2040221"/>
              <a:gd name="connsiteX2" fmla="*/ 761119 w 998969"/>
              <a:gd name="connsiteY2" fmla="*/ 782261 h 2040221"/>
              <a:gd name="connsiteX3" fmla="*/ 422844 w 998969"/>
              <a:gd name="connsiteY3" fmla="*/ 1030682 h 2040221"/>
              <a:gd name="connsiteX4" fmla="*/ 163852 w 998969"/>
              <a:gd name="connsiteY4" fmla="*/ 1120536 h 2040221"/>
              <a:gd name="connsiteX5" fmla="*/ 21142 w 998969"/>
              <a:gd name="connsiteY5" fmla="*/ 1337243 h 2040221"/>
              <a:gd name="connsiteX6" fmla="*/ 0 w 998969"/>
              <a:gd name="connsiteY6" fmla="*/ 1770658 h 2040221"/>
              <a:gd name="connsiteX7" fmla="*/ 0 w 998969"/>
              <a:gd name="connsiteY7" fmla="*/ 1876369 h 2040221"/>
              <a:gd name="connsiteX8" fmla="*/ 0 w 998969"/>
              <a:gd name="connsiteY8" fmla="*/ 2040221 h 2040221"/>
              <a:gd name="connsiteX0" fmla="*/ 998969 w 998969"/>
              <a:gd name="connsiteY0" fmla="*/ 0 h 1633234"/>
              <a:gd name="connsiteX1" fmla="*/ 761119 w 998969"/>
              <a:gd name="connsiteY1" fmla="*/ 375274 h 1633234"/>
              <a:gd name="connsiteX2" fmla="*/ 422844 w 998969"/>
              <a:gd name="connsiteY2" fmla="*/ 623695 h 1633234"/>
              <a:gd name="connsiteX3" fmla="*/ 163852 w 998969"/>
              <a:gd name="connsiteY3" fmla="*/ 713549 h 1633234"/>
              <a:gd name="connsiteX4" fmla="*/ 21142 w 998969"/>
              <a:gd name="connsiteY4" fmla="*/ 930256 h 1633234"/>
              <a:gd name="connsiteX5" fmla="*/ 0 w 998969"/>
              <a:gd name="connsiteY5" fmla="*/ 1363671 h 1633234"/>
              <a:gd name="connsiteX6" fmla="*/ 0 w 998969"/>
              <a:gd name="connsiteY6" fmla="*/ 1469382 h 1633234"/>
              <a:gd name="connsiteX7" fmla="*/ 0 w 998969"/>
              <a:gd name="connsiteY7" fmla="*/ 1633234 h 1633234"/>
              <a:gd name="connsiteX0" fmla="*/ 761119 w 761119"/>
              <a:gd name="connsiteY0" fmla="*/ 0 h 1257960"/>
              <a:gd name="connsiteX1" fmla="*/ 422844 w 761119"/>
              <a:gd name="connsiteY1" fmla="*/ 248421 h 1257960"/>
              <a:gd name="connsiteX2" fmla="*/ 163852 w 761119"/>
              <a:gd name="connsiteY2" fmla="*/ 338275 h 1257960"/>
              <a:gd name="connsiteX3" fmla="*/ 21142 w 761119"/>
              <a:gd name="connsiteY3" fmla="*/ 554982 h 1257960"/>
              <a:gd name="connsiteX4" fmla="*/ 0 w 761119"/>
              <a:gd name="connsiteY4" fmla="*/ 988397 h 1257960"/>
              <a:gd name="connsiteX5" fmla="*/ 0 w 761119"/>
              <a:gd name="connsiteY5" fmla="*/ 1094108 h 1257960"/>
              <a:gd name="connsiteX6" fmla="*/ 0 w 761119"/>
              <a:gd name="connsiteY6" fmla="*/ 1257960 h 1257960"/>
              <a:gd name="connsiteX0" fmla="*/ 614622 w 614622"/>
              <a:gd name="connsiteY0" fmla="*/ 0 h 1139091"/>
              <a:gd name="connsiteX1" fmla="*/ 422844 w 614622"/>
              <a:gd name="connsiteY1" fmla="*/ 129552 h 1139091"/>
              <a:gd name="connsiteX2" fmla="*/ 163852 w 614622"/>
              <a:gd name="connsiteY2" fmla="*/ 219406 h 1139091"/>
              <a:gd name="connsiteX3" fmla="*/ 21142 w 614622"/>
              <a:gd name="connsiteY3" fmla="*/ 436113 h 1139091"/>
              <a:gd name="connsiteX4" fmla="*/ 0 w 614622"/>
              <a:gd name="connsiteY4" fmla="*/ 869528 h 1139091"/>
              <a:gd name="connsiteX5" fmla="*/ 0 w 614622"/>
              <a:gd name="connsiteY5" fmla="*/ 975239 h 1139091"/>
              <a:gd name="connsiteX6" fmla="*/ 0 w 614622"/>
              <a:gd name="connsiteY6" fmla="*/ 1139091 h 11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22" h="1139091">
                <a:moveTo>
                  <a:pt x="614622" y="0"/>
                </a:moveTo>
                <a:lnTo>
                  <a:pt x="422844" y="129552"/>
                </a:lnTo>
                <a:lnTo>
                  <a:pt x="163852" y="219406"/>
                </a:lnTo>
                <a:lnTo>
                  <a:pt x="21142" y="436113"/>
                </a:lnTo>
                <a:lnTo>
                  <a:pt x="0" y="869528"/>
                </a:lnTo>
                <a:lnTo>
                  <a:pt x="0" y="975239"/>
                </a:lnTo>
                <a:lnTo>
                  <a:pt x="0" y="1139091"/>
                </a:lnTo>
              </a:path>
            </a:pathLst>
          </a:custGeom>
          <a:ln w="28575">
            <a:solidFill>
              <a:schemeClr val="tx1"/>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3" name="正方形/長方形 72"/>
          <p:cNvSpPr/>
          <p:nvPr/>
        </p:nvSpPr>
        <p:spPr>
          <a:xfrm rot="5400000">
            <a:off x="7931247" y="4593139"/>
            <a:ext cx="786725" cy="52475"/>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フリーフォーム 74"/>
          <p:cNvSpPr/>
          <p:nvPr/>
        </p:nvSpPr>
        <p:spPr>
          <a:xfrm>
            <a:off x="5922056" y="3145848"/>
            <a:ext cx="121066" cy="927597"/>
          </a:xfrm>
          <a:custGeom>
            <a:avLst/>
            <a:gdLst>
              <a:gd name="connsiteX0" fmla="*/ 0 w 322419"/>
              <a:gd name="connsiteY0" fmla="*/ 0 h 2447210"/>
              <a:gd name="connsiteX1" fmla="*/ 211422 w 322419"/>
              <a:gd name="connsiteY1" fmla="*/ 1263247 h 2447210"/>
              <a:gd name="connsiteX2" fmla="*/ 301277 w 322419"/>
              <a:gd name="connsiteY2" fmla="*/ 2056079 h 2447210"/>
              <a:gd name="connsiteX3" fmla="*/ 311848 w 322419"/>
              <a:gd name="connsiteY3" fmla="*/ 2357355 h 2447210"/>
              <a:gd name="connsiteX4" fmla="*/ 317133 w 322419"/>
              <a:gd name="connsiteY4" fmla="*/ 2404925 h 2447210"/>
              <a:gd name="connsiteX5" fmla="*/ 322419 w 322419"/>
              <a:gd name="connsiteY5" fmla="*/ 2447210 h 2447210"/>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17133 w 359600"/>
              <a:gd name="connsiteY4" fmla="*/ 2404925 h 3850068"/>
              <a:gd name="connsiteX5" fmla="*/ 359600 w 359600"/>
              <a:gd name="connsiteY5" fmla="*/ 3850068 h 3850068"/>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43743 w 359600"/>
              <a:gd name="connsiteY4" fmla="*/ 2518109 h 3850068"/>
              <a:gd name="connsiteX5" fmla="*/ 359600 w 359600"/>
              <a:gd name="connsiteY5" fmla="*/ 3850068 h 3850068"/>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27887 w 359600"/>
              <a:gd name="connsiteY4" fmla="*/ 2533966 h 3850068"/>
              <a:gd name="connsiteX5" fmla="*/ 359600 w 359600"/>
              <a:gd name="connsiteY5" fmla="*/ 3850068 h 3850068"/>
              <a:gd name="connsiteX0" fmla="*/ 0 w 359600"/>
              <a:gd name="connsiteY0" fmla="*/ 0 h 3850068"/>
              <a:gd name="connsiteX1" fmla="*/ 211422 w 359600"/>
              <a:gd name="connsiteY1" fmla="*/ 1263247 h 3850068"/>
              <a:gd name="connsiteX2" fmla="*/ 285420 w 359600"/>
              <a:gd name="connsiteY2" fmla="*/ 2071936 h 3850068"/>
              <a:gd name="connsiteX3" fmla="*/ 311848 w 359600"/>
              <a:gd name="connsiteY3" fmla="*/ 2357355 h 3850068"/>
              <a:gd name="connsiteX4" fmla="*/ 327887 w 359600"/>
              <a:gd name="connsiteY4" fmla="*/ 2533966 h 3850068"/>
              <a:gd name="connsiteX5" fmla="*/ 359600 w 359600"/>
              <a:gd name="connsiteY5" fmla="*/ 3850068 h 3850068"/>
              <a:gd name="connsiteX0" fmla="*/ 0 w 327887"/>
              <a:gd name="connsiteY0" fmla="*/ 0 h 2533966"/>
              <a:gd name="connsiteX1" fmla="*/ 211422 w 327887"/>
              <a:gd name="connsiteY1" fmla="*/ 1263247 h 2533966"/>
              <a:gd name="connsiteX2" fmla="*/ 285420 w 327887"/>
              <a:gd name="connsiteY2" fmla="*/ 2071936 h 2533966"/>
              <a:gd name="connsiteX3" fmla="*/ 311848 w 327887"/>
              <a:gd name="connsiteY3" fmla="*/ 2357355 h 2533966"/>
              <a:gd name="connsiteX4" fmla="*/ 327887 w 327887"/>
              <a:gd name="connsiteY4" fmla="*/ 2533966 h 2533966"/>
              <a:gd name="connsiteX0" fmla="*/ 0 w 311848"/>
              <a:gd name="connsiteY0" fmla="*/ 0 h 2357355"/>
              <a:gd name="connsiteX1" fmla="*/ 211422 w 311848"/>
              <a:gd name="connsiteY1" fmla="*/ 1263247 h 2357355"/>
              <a:gd name="connsiteX2" fmla="*/ 285420 w 311848"/>
              <a:gd name="connsiteY2" fmla="*/ 2071936 h 2357355"/>
              <a:gd name="connsiteX3" fmla="*/ 311848 w 311848"/>
              <a:gd name="connsiteY3" fmla="*/ 2357355 h 2357355"/>
              <a:gd name="connsiteX0" fmla="*/ 0 w 285420"/>
              <a:gd name="connsiteY0" fmla="*/ 0 h 2071936"/>
              <a:gd name="connsiteX1" fmla="*/ 211422 w 285420"/>
              <a:gd name="connsiteY1" fmla="*/ 1263247 h 2071936"/>
              <a:gd name="connsiteX2" fmla="*/ 285420 w 285420"/>
              <a:gd name="connsiteY2" fmla="*/ 2071936 h 2071936"/>
              <a:gd name="connsiteX0" fmla="*/ 0 w 211422"/>
              <a:gd name="connsiteY0" fmla="*/ 0 h 1263247"/>
              <a:gd name="connsiteX1" fmla="*/ 211422 w 211422"/>
              <a:gd name="connsiteY1" fmla="*/ 1263247 h 1263247"/>
              <a:gd name="connsiteX0" fmla="*/ 0 w 121066"/>
              <a:gd name="connsiteY0" fmla="*/ 0 h 927597"/>
              <a:gd name="connsiteX1" fmla="*/ 121066 w 121066"/>
              <a:gd name="connsiteY1" fmla="*/ 927597 h 927597"/>
            </a:gdLst>
            <a:ahLst/>
            <a:cxnLst>
              <a:cxn ang="0">
                <a:pos x="connsiteX0" y="connsiteY0"/>
              </a:cxn>
              <a:cxn ang="0">
                <a:pos x="connsiteX1" y="connsiteY1"/>
              </a:cxn>
            </a:cxnLst>
            <a:rect l="l" t="t" r="r" b="b"/>
            <a:pathLst>
              <a:path w="121066" h="927597">
                <a:moveTo>
                  <a:pt x="0" y="0"/>
                </a:moveTo>
                <a:lnTo>
                  <a:pt x="121066" y="927597"/>
                </a:lnTo>
              </a:path>
            </a:pathLst>
          </a:custGeom>
          <a:ln w="28575">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7" name="正方形/長方形 76"/>
          <p:cNvSpPr/>
          <p:nvPr/>
        </p:nvSpPr>
        <p:spPr>
          <a:xfrm rot="5015741">
            <a:off x="5761752" y="4355794"/>
            <a:ext cx="609776" cy="71128"/>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テキスト ボックス 77"/>
          <p:cNvSpPr txBox="1"/>
          <p:nvPr/>
        </p:nvSpPr>
        <p:spPr>
          <a:xfrm rot="21376097">
            <a:off x="6158377" y="4085417"/>
            <a:ext cx="276999" cy="644157"/>
          </a:xfrm>
          <a:prstGeom prst="rect">
            <a:avLst/>
          </a:prstGeom>
          <a:solidFill>
            <a:schemeClr val="bg1"/>
          </a:solidFill>
        </p:spPr>
        <p:txBody>
          <a:bodyPr vert="eaVert" wrap="square" lIns="0" tIns="0" rIns="0" bIns="0" rtlCol="0">
            <a:spAutoFit/>
          </a:bodyPr>
          <a:lstStyle/>
          <a:p>
            <a:pPr algn="ctr"/>
            <a:r>
              <a:rPr lang="en-US" altLang="ja-JP" sz="900" dirty="0" smtClean="0">
                <a:latin typeface="ＭＳ Ｐ明朝" pitchFamily="18" charset="-128"/>
                <a:ea typeface="ＭＳ Ｐ明朝" pitchFamily="18" charset="-128"/>
              </a:rPr>
              <a:t>Osaka </a:t>
            </a:r>
            <a:r>
              <a:rPr lang="en-US" altLang="ja-JP" sz="900" dirty="0">
                <a:latin typeface="ＭＳ Ｐ明朝" pitchFamily="18" charset="-128"/>
                <a:ea typeface="ＭＳ Ｐ明朝" pitchFamily="18" charset="-128"/>
              </a:rPr>
              <a:t>Metro</a:t>
            </a:r>
            <a:endParaRPr lang="en-US" altLang="ja-JP" sz="900" dirty="0"/>
          </a:p>
          <a:p>
            <a:pPr algn="ctr"/>
            <a:r>
              <a:rPr lang="ja-JP" altLang="en-US" sz="900" dirty="0"/>
              <a:t>四ツ橋線</a:t>
            </a:r>
          </a:p>
        </p:txBody>
      </p:sp>
      <p:sp>
        <p:nvSpPr>
          <p:cNvPr id="79" name="テキスト ボックス 78"/>
          <p:cNvSpPr txBox="1"/>
          <p:nvPr/>
        </p:nvSpPr>
        <p:spPr>
          <a:xfrm rot="181581">
            <a:off x="7167511" y="4155881"/>
            <a:ext cx="276999" cy="751493"/>
          </a:xfrm>
          <a:prstGeom prst="rect">
            <a:avLst/>
          </a:prstGeom>
          <a:solidFill>
            <a:schemeClr val="bg1"/>
          </a:solidFill>
        </p:spPr>
        <p:txBody>
          <a:bodyPr vert="eaVert" wrap="square" lIns="0" tIns="0" rIns="0" bIns="0" rtlCol="0">
            <a:spAutoFit/>
          </a:bodyPr>
          <a:lstStyle/>
          <a:p>
            <a:pPr algn="ctr"/>
            <a:r>
              <a:rPr lang="en-US" altLang="ja-JP" sz="900" dirty="0" smtClean="0">
                <a:latin typeface="ＭＳ Ｐ明朝" pitchFamily="18" charset="-128"/>
                <a:ea typeface="ＭＳ Ｐ明朝" pitchFamily="18" charset="-128"/>
              </a:rPr>
              <a:t>Osaka Metro</a:t>
            </a:r>
          </a:p>
          <a:p>
            <a:pPr algn="ctr"/>
            <a:r>
              <a:rPr lang="ja-JP" altLang="en-US" sz="900" dirty="0" smtClean="0"/>
              <a:t>御堂筋</a:t>
            </a:r>
            <a:r>
              <a:rPr lang="ja-JP" altLang="en-US" sz="900" dirty="0"/>
              <a:t>線</a:t>
            </a:r>
          </a:p>
        </p:txBody>
      </p:sp>
      <p:sp>
        <p:nvSpPr>
          <p:cNvPr id="80" name="テキスト ボックス 79"/>
          <p:cNvSpPr txBox="1"/>
          <p:nvPr/>
        </p:nvSpPr>
        <p:spPr>
          <a:xfrm rot="181581">
            <a:off x="8447629" y="4391864"/>
            <a:ext cx="276999" cy="736952"/>
          </a:xfrm>
          <a:prstGeom prst="rect">
            <a:avLst/>
          </a:prstGeom>
          <a:solidFill>
            <a:schemeClr val="bg1"/>
          </a:solidFill>
        </p:spPr>
        <p:txBody>
          <a:bodyPr vert="eaVert" wrap="square" lIns="0" tIns="0" rIns="0" bIns="0" rtlCol="0">
            <a:spAutoFit/>
          </a:bodyPr>
          <a:lstStyle/>
          <a:p>
            <a:pPr algn="ctr"/>
            <a:r>
              <a:rPr lang="en-US" altLang="ja-JP" sz="900" dirty="0" smtClean="0">
                <a:latin typeface="ＭＳ Ｐ明朝" pitchFamily="18" charset="-128"/>
                <a:ea typeface="ＭＳ Ｐ明朝" pitchFamily="18" charset="-128"/>
              </a:rPr>
              <a:t>Osaka </a:t>
            </a:r>
            <a:r>
              <a:rPr lang="en-US" altLang="ja-JP" sz="900" dirty="0">
                <a:latin typeface="ＭＳ Ｐ明朝" pitchFamily="18" charset="-128"/>
                <a:ea typeface="ＭＳ Ｐ明朝" pitchFamily="18" charset="-128"/>
              </a:rPr>
              <a:t>Metro</a:t>
            </a:r>
            <a:endParaRPr lang="en-US" altLang="ja-JP" sz="900" dirty="0"/>
          </a:p>
          <a:p>
            <a:pPr algn="ctr"/>
            <a:r>
              <a:rPr lang="ja-JP" altLang="en-US" sz="900" dirty="0"/>
              <a:t>堺筋線</a:t>
            </a:r>
          </a:p>
        </p:txBody>
      </p:sp>
      <p:sp>
        <p:nvSpPr>
          <p:cNvPr id="81" name="テキスト ボックス 80"/>
          <p:cNvSpPr txBox="1"/>
          <p:nvPr/>
        </p:nvSpPr>
        <p:spPr>
          <a:xfrm>
            <a:off x="6816133" y="4149086"/>
            <a:ext cx="138499" cy="573061"/>
          </a:xfrm>
          <a:prstGeom prst="rect">
            <a:avLst/>
          </a:prstGeom>
          <a:solidFill>
            <a:schemeClr val="bg1"/>
          </a:solidFill>
        </p:spPr>
        <p:txBody>
          <a:bodyPr vert="eaVert" wrap="square" lIns="0" tIns="0" rIns="0" bIns="0" rtlCol="0">
            <a:spAutoFit/>
          </a:bodyPr>
          <a:lstStyle/>
          <a:p>
            <a:pPr algn="ctr"/>
            <a:r>
              <a:rPr lang="ja-JP" altLang="en-US" sz="900" dirty="0"/>
              <a:t>淀屋橋駅</a:t>
            </a:r>
          </a:p>
        </p:txBody>
      </p:sp>
      <p:sp>
        <p:nvSpPr>
          <p:cNvPr id="82" name="テキスト ボックス 81"/>
          <p:cNvSpPr txBox="1"/>
          <p:nvPr/>
        </p:nvSpPr>
        <p:spPr>
          <a:xfrm rot="20953594">
            <a:off x="5850100" y="4153976"/>
            <a:ext cx="138499" cy="573061"/>
          </a:xfrm>
          <a:prstGeom prst="rect">
            <a:avLst/>
          </a:prstGeom>
          <a:solidFill>
            <a:schemeClr val="bg1"/>
          </a:solidFill>
        </p:spPr>
        <p:txBody>
          <a:bodyPr vert="eaVert" wrap="square" lIns="0" tIns="0" rIns="0" bIns="0" rtlCol="0">
            <a:spAutoFit/>
          </a:bodyPr>
          <a:lstStyle/>
          <a:p>
            <a:pPr algn="ctr"/>
            <a:r>
              <a:rPr lang="ja-JP" altLang="en-US" sz="900" dirty="0"/>
              <a:t>肥後橋駅</a:t>
            </a:r>
          </a:p>
        </p:txBody>
      </p:sp>
      <p:sp>
        <p:nvSpPr>
          <p:cNvPr id="83" name="テキスト ボックス 82"/>
          <p:cNvSpPr txBox="1"/>
          <p:nvPr/>
        </p:nvSpPr>
        <p:spPr>
          <a:xfrm>
            <a:off x="8082353" y="4441989"/>
            <a:ext cx="138499" cy="432048"/>
          </a:xfrm>
          <a:prstGeom prst="rect">
            <a:avLst/>
          </a:prstGeom>
          <a:solidFill>
            <a:schemeClr val="bg1"/>
          </a:solidFill>
        </p:spPr>
        <p:txBody>
          <a:bodyPr vert="eaVert" wrap="square" lIns="0" tIns="0" rIns="0" bIns="0" rtlCol="0">
            <a:spAutoFit/>
          </a:bodyPr>
          <a:lstStyle/>
          <a:p>
            <a:pPr algn="ctr"/>
            <a:r>
              <a:rPr lang="ja-JP" altLang="en-US" sz="900" dirty="0"/>
              <a:t>北浜駅</a:t>
            </a:r>
          </a:p>
        </p:txBody>
      </p:sp>
      <p:sp>
        <p:nvSpPr>
          <p:cNvPr id="87" name="テキスト ボックス 86"/>
          <p:cNvSpPr txBox="1"/>
          <p:nvPr/>
        </p:nvSpPr>
        <p:spPr>
          <a:xfrm rot="683510">
            <a:off x="8810384" y="4569622"/>
            <a:ext cx="576064" cy="138499"/>
          </a:xfrm>
          <a:prstGeom prst="rect">
            <a:avLst/>
          </a:prstGeom>
          <a:solidFill>
            <a:schemeClr val="bg1"/>
          </a:solidFill>
        </p:spPr>
        <p:txBody>
          <a:bodyPr wrap="square" lIns="0" tIns="0" rIns="0" bIns="0" rtlCol="0">
            <a:spAutoFit/>
          </a:bodyPr>
          <a:lstStyle/>
          <a:p>
            <a:pPr algn="ctr"/>
            <a:r>
              <a:rPr lang="ja-JP" altLang="en-US" sz="900" dirty="0"/>
              <a:t>京阪本線</a:t>
            </a:r>
          </a:p>
        </p:txBody>
      </p:sp>
      <p:sp>
        <p:nvSpPr>
          <p:cNvPr id="88" name="テキスト ボックス 87"/>
          <p:cNvSpPr txBox="1"/>
          <p:nvPr/>
        </p:nvSpPr>
        <p:spPr>
          <a:xfrm rot="683510">
            <a:off x="7154199" y="4137492"/>
            <a:ext cx="576064" cy="138499"/>
          </a:xfrm>
          <a:prstGeom prst="rect">
            <a:avLst/>
          </a:prstGeom>
          <a:solidFill>
            <a:schemeClr val="bg1"/>
          </a:solidFill>
        </p:spPr>
        <p:txBody>
          <a:bodyPr wrap="square" lIns="0" tIns="0" rIns="0" bIns="0" rtlCol="0">
            <a:spAutoFit/>
          </a:bodyPr>
          <a:lstStyle/>
          <a:p>
            <a:pPr algn="ctr"/>
            <a:r>
              <a:rPr lang="ja-JP" altLang="en-US" sz="900" dirty="0"/>
              <a:t>淀屋橋駅</a:t>
            </a:r>
          </a:p>
        </p:txBody>
      </p:sp>
      <p:sp>
        <p:nvSpPr>
          <p:cNvPr id="89" name="テキスト ボックス 88"/>
          <p:cNvSpPr txBox="1"/>
          <p:nvPr/>
        </p:nvSpPr>
        <p:spPr>
          <a:xfrm rot="1264585">
            <a:off x="8942966" y="4229696"/>
            <a:ext cx="846920" cy="138499"/>
          </a:xfrm>
          <a:prstGeom prst="rect">
            <a:avLst/>
          </a:prstGeom>
          <a:solidFill>
            <a:schemeClr val="bg1"/>
          </a:solidFill>
        </p:spPr>
        <p:txBody>
          <a:bodyPr wrap="square" lIns="0" tIns="0" rIns="0" bIns="0" rtlCol="0">
            <a:spAutoFit/>
          </a:bodyPr>
          <a:lstStyle/>
          <a:p>
            <a:pPr algn="ctr"/>
            <a:r>
              <a:rPr lang="ja-JP" altLang="en-US" sz="900" dirty="0"/>
              <a:t>京阪中之島線</a:t>
            </a:r>
          </a:p>
        </p:txBody>
      </p:sp>
      <p:sp>
        <p:nvSpPr>
          <p:cNvPr id="90" name="テキスト ボックス 89"/>
          <p:cNvSpPr txBox="1"/>
          <p:nvPr/>
        </p:nvSpPr>
        <p:spPr>
          <a:xfrm rot="2040000">
            <a:off x="8133166" y="3802388"/>
            <a:ext cx="576064" cy="138499"/>
          </a:xfrm>
          <a:prstGeom prst="rect">
            <a:avLst/>
          </a:prstGeom>
          <a:solidFill>
            <a:schemeClr val="bg1"/>
          </a:solidFill>
        </p:spPr>
        <p:txBody>
          <a:bodyPr wrap="square" lIns="0" tIns="0" rIns="0" bIns="0" rtlCol="0">
            <a:spAutoFit/>
          </a:bodyPr>
          <a:lstStyle/>
          <a:p>
            <a:pPr algn="ctr"/>
            <a:r>
              <a:rPr lang="ja-JP" altLang="en-US" sz="900" dirty="0"/>
              <a:t>なにわ橋駅</a:t>
            </a:r>
          </a:p>
        </p:txBody>
      </p:sp>
      <p:sp>
        <p:nvSpPr>
          <p:cNvPr id="91" name="テキスト ボックス 90"/>
          <p:cNvSpPr txBox="1"/>
          <p:nvPr/>
        </p:nvSpPr>
        <p:spPr>
          <a:xfrm>
            <a:off x="6578310" y="3359213"/>
            <a:ext cx="576064" cy="138499"/>
          </a:xfrm>
          <a:prstGeom prst="rect">
            <a:avLst/>
          </a:prstGeom>
          <a:solidFill>
            <a:schemeClr val="bg1"/>
          </a:solidFill>
        </p:spPr>
        <p:txBody>
          <a:bodyPr wrap="square" lIns="0" tIns="0" rIns="0" bIns="0" rtlCol="0">
            <a:spAutoFit/>
          </a:bodyPr>
          <a:lstStyle/>
          <a:p>
            <a:pPr algn="ctr"/>
            <a:r>
              <a:rPr lang="ja-JP" altLang="en-US" sz="900" dirty="0"/>
              <a:t>大江橋駅</a:t>
            </a:r>
          </a:p>
        </p:txBody>
      </p:sp>
      <p:sp>
        <p:nvSpPr>
          <p:cNvPr id="92" name="テキスト ボックス 91"/>
          <p:cNvSpPr txBox="1"/>
          <p:nvPr/>
        </p:nvSpPr>
        <p:spPr>
          <a:xfrm rot="20843634">
            <a:off x="5345991" y="3433885"/>
            <a:ext cx="576064" cy="138499"/>
          </a:xfrm>
          <a:prstGeom prst="rect">
            <a:avLst/>
          </a:prstGeom>
          <a:solidFill>
            <a:schemeClr val="bg1"/>
          </a:solidFill>
        </p:spPr>
        <p:txBody>
          <a:bodyPr wrap="square" lIns="0" tIns="0" rIns="0" bIns="0" rtlCol="0">
            <a:spAutoFit/>
          </a:bodyPr>
          <a:lstStyle/>
          <a:p>
            <a:pPr algn="ctr"/>
            <a:r>
              <a:rPr lang="ja-JP" altLang="en-US" sz="900" dirty="0"/>
              <a:t>渡辺橋駅</a:t>
            </a:r>
          </a:p>
        </p:txBody>
      </p:sp>
      <p:sp>
        <p:nvSpPr>
          <p:cNvPr id="93" name="テキスト ボックス 92"/>
          <p:cNvSpPr txBox="1"/>
          <p:nvPr/>
        </p:nvSpPr>
        <p:spPr>
          <a:xfrm rot="18875512">
            <a:off x="3553961" y="4287255"/>
            <a:ext cx="576064" cy="138499"/>
          </a:xfrm>
          <a:prstGeom prst="rect">
            <a:avLst/>
          </a:prstGeom>
          <a:solidFill>
            <a:schemeClr val="bg1"/>
          </a:solidFill>
        </p:spPr>
        <p:txBody>
          <a:bodyPr wrap="square" lIns="0" tIns="0" rIns="0" bIns="0" rtlCol="0">
            <a:spAutoFit/>
          </a:bodyPr>
          <a:lstStyle/>
          <a:p>
            <a:pPr algn="ctr"/>
            <a:r>
              <a:rPr lang="ja-JP" altLang="en-US" sz="900" dirty="0"/>
              <a:t>中之島駅</a:t>
            </a:r>
          </a:p>
        </p:txBody>
      </p:sp>
      <p:sp>
        <p:nvSpPr>
          <p:cNvPr id="104" name="テキスト ボックス 103"/>
          <p:cNvSpPr txBox="1"/>
          <p:nvPr/>
        </p:nvSpPr>
        <p:spPr>
          <a:xfrm>
            <a:off x="7650248" y="3937940"/>
            <a:ext cx="432049" cy="276999"/>
          </a:xfrm>
          <a:prstGeom prst="rect">
            <a:avLst/>
          </a:prstGeom>
          <a:solidFill>
            <a:schemeClr val="bg1">
              <a:alpha val="50000"/>
            </a:schemeClr>
          </a:solidFill>
        </p:spPr>
        <p:txBody>
          <a:bodyPr wrap="square" lIns="0" tIns="0" rIns="0" bIns="0" rtlCol="0">
            <a:spAutoFit/>
          </a:bodyPr>
          <a:lstStyle/>
          <a:p>
            <a:pPr algn="ctr"/>
            <a:r>
              <a:rPr lang="ja-JP" altLang="en-US" sz="900" dirty="0">
                <a:latin typeface="Meiryo UI" pitchFamily="50" charset="-128"/>
                <a:ea typeface="Meiryo UI" pitchFamily="50" charset="-128"/>
                <a:cs typeface="Meiryo UI" pitchFamily="50" charset="-128"/>
              </a:rPr>
              <a:t>中之島</a:t>
            </a:r>
            <a:endParaRPr lang="en-US" altLang="ja-JP" sz="900" dirty="0">
              <a:latin typeface="Meiryo UI" pitchFamily="50" charset="-128"/>
              <a:ea typeface="Meiryo UI" pitchFamily="50" charset="-128"/>
              <a:cs typeface="Meiryo UI" pitchFamily="50" charset="-128"/>
            </a:endParaRPr>
          </a:p>
          <a:p>
            <a:pPr algn="ctr"/>
            <a:r>
              <a:rPr lang="en-US" altLang="ja-JP" sz="900" dirty="0">
                <a:latin typeface="Meiryo UI" pitchFamily="50" charset="-128"/>
                <a:ea typeface="Meiryo UI" pitchFamily="50" charset="-128"/>
                <a:cs typeface="Meiryo UI" pitchFamily="50" charset="-128"/>
              </a:rPr>
              <a:t>1</a:t>
            </a:r>
            <a:r>
              <a:rPr lang="ja-JP" altLang="en-US" sz="900" dirty="0">
                <a:latin typeface="Meiryo UI" pitchFamily="50" charset="-128"/>
                <a:ea typeface="Meiryo UI" pitchFamily="50" charset="-128"/>
                <a:cs typeface="Meiryo UI" pitchFamily="50" charset="-128"/>
              </a:rPr>
              <a:t>丁目</a:t>
            </a:r>
          </a:p>
        </p:txBody>
      </p:sp>
      <p:sp>
        <p:nvSpPr>
          <p:cNvPr id="105" name="テキスト ボックス 104"/>
          <p:cNvSpPr txBox="1"/>
          <p:nvPr/>
        </p:nvSpPr>
        <p:spPr>
          <a:xfrm>
            <a:off x="6354106" y="3793919"/>
            <a:ext cx="432049" cy="276999"/>
          </a:xfrm>
          <a:prstGeom prst="rect">
            <a:avLst/>
          </a:prstGeom>
          <a:solidFill>
            <a:schemeClr val="bg1">
              <a:alpha val="50000"/>
            </a:schemeClr>
          </a:solidFill>
        </p:spPr>
        <p:txBody>
          <a:bodyPr wrap="square" lIns="0" tIns="0" rIns="0" bIns="0" rtlCol="0">
            <a:spAutoFit/>
          </a:bodyPr>
          <a:lstStyle/>
          <a:p>
            <a:pPr algn="ctr"/>
            <a:r>
              <a:rPr lang="ja-JP" altLang="en-US" sz="900" dirty="0">
                <a:latin typeface="Meiryo UI" pitchFamily="50" charset="-128"/>
                <a:ea typeface="Meiryo UI" pitchFamily="50" charset="-128"/>
                <a:cs typeface="Meiryo UI" pitchFamily="50" charset="-128"/>
              </a:rPr>
              <a:t>中之島</a:t>
            </a:r>
            <a:endParaRPr lang="en-US" altLang="ja-JP" sz="900" dirty="0">
              <a:latin typeface="Meiryo UI" pitchFamily="50" charset="-128"/>
              <a:ea typeface="Meiryo UI" pitchFamily="50" charset="-128"/>
              <a:cs typeface="Meiryo UI" pitchFamily="50" charset="-128"/>
            </a:endParaRPr>
          </a:p>
          <a:p>
            <a:pPr algn="ctr"/>
            <a:r>
              <a:rPr lang="ja-JP" altLang="en-US" sz="900" dirty="0">
                <a:latin typeface="Meiryo UI" pitchFamily="50" charset="-128"/>
                <a:ea typeface="Meiryo UI" pitchFamily="50" charset="-128"/>
                <a:cs typeface="Meiryo UI" pitchFamily="50" charset="-128"/>
              </a:rPr>
              <a:t>２丁目</a:t>
            </a:r>
          </a:p>
        </p:txBody>
      </p:sp>
      <p:sp>
        <p:nvSpPr>
          <p:cNvPr id="106" name="テキスト ボックス 105"/>
          <p:cNvSpPr txBox="1"/>
          <p:nvPr/>
        </p:nvSpPr>
        <p:spPr>
          <a:xfrm>
            <a:off x="5303912" y="4293181"/>
            <a:ext cx="504056" cy="276999"/>
          </a:xfrm>
          <a:prstGeom prst="rect">
            <a:avLst/>
          </a:prstGeom>
          <a:solidFill>
            <a:schemeClr val="bg1">
              <a:alpha val="50000"/>
            </a:schemeClr>
          </a:solidFill>
        </p:spPr>
        <p:txBody>
          <a:bodyPr wrap="square" lIns="0" tIns="0" rIns="0" bIns="0" rtlCol="0">
            <a:spAutoFit/>
          </a:bodyPr>
          <a:lstStyle/>
          <a:p>
            <a:pPr algn="ctr"/>
            <a:r>
              <a:rPr lang="ja-JP" altLang="en-US" sz="900" dirty="0">
                <a:latin typeface="Meiryo UI" pitchFamily="50" charset="-128"/>
                <a:ea typeface="Meiryo UI" pitchFamily="50" charset="-128"/>
                <a:cs typeface="Meiryo UI" pitchFamily="50" charset="-128"/>
              </a:rPr>
              <a:t>中之島</a:t>
            </a:r>
            <a:endParaRPr lang="en-US" altLang="ja-JP" sz="900" dirty="0">
              <a:latin typeface="Meiryo UI" pitchFamily="50" charset="-128"/>
              <a:ea typeface="Meiryo UI" pitchFamily="50" charset="-128"/>
              <a:cs typeface="Meiryo UI" pitchFamily="50" charset="-128"/>
            </a:endParaRPr>
          </a:p>
          <a:p>
            <a:pPr algn="ctr"/>
            <a:r>
              <a:rPr lang="ja-JP" altLang="en-US" sz="900" dirty="0">
                <a:latin typeface="Meiryo UI" pitchFamily="50" charset="-128"/>
                <a:ea typeface="Meiryo UI" pitchFamily="50" charset="-128"/>
                <a:cs typeface="Meiryo UI" pitchFamily="50" charset="-128"/>
              </a:rPr>
              <a:t>３丁目</a:t>
            </a:r>
          </a:p>
        </p:txBody>
      </p:sp>
      <p:graphicFrame>
        <p:nvGraphicFramePr>
          <p:cNvPr id="110" name="表 109"/>
          <p:cNvGraphicFramePr>
            <a:graphicFrameLocks noGrp="1"/>
          </p:cNvGraphicFramePr>
          <p:nvPr>
            <p:extLst/>
          </p:nvPr>
        </p:nvGraphicFramePr>
        <p:xfrm>
          <a:off x="6960096" y="5157277"/>
          <a:ext cx="1656184" cy="985506"/>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番号</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権利者等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①</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kern="1200" dirty="0" smtClean="0">
                          <a:solidFill>
                            <a:schemeClr val="tx1"/>
                          </a:solidFill>
                          <a:latin typeface="+mn-lt"/>
                          <a:ea typeface="+mn-ea"/>
                          <a:cs typeface="+mn-cs"/>
                        </a:rPr>
                        <a:t>東洋陶磁美術館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xmlns="" val="10001"/>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②</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大阪市中央公会堂</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xmlns=""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③</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府立中之島図書館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xmlns="" val="10003"/>
                  </a:ext>
                </a:extLst>
              </a:tr>
              <a:tr h="164251">
                <a:tc>
                  <a:txBody>
                    <a:bodyPr/>
                    <a:lstStyle/>
                    <a:p>
                      <a:pPr algn="ctr"/>
                      <a:r>
                        <a:rPr kumimoji="1" lang="ja-JP" altLang="en-US" sz="1000" b="0" dirty="0" smtClean="0">
                          <a:solidFill>
                            <a:schemeClr val="tx1"/>
                          </a:solidFill>
                        </a:rPr>
                        <a:t>④</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大阪市役所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xmlns="" val="10004"/>
                  </a:ext>
                </a:extLst>
              </a:tr>
              <a:tr h="164251">
                <a:tc>
                  <a:txBody>
                    <a:bodyPr/>
                    <a:lstStyle/>
                    <a:p>
                      <a:pPr algn="ctr"/>
                      <a:r>
                        <a:rPr kumimoji="1" lang="ja-JP" altLang="en-US" sz="1000" b="0" dirty="0" smtClean="0">
                          <a:solidFill>
                            <a:schemeClr val="tx1"/>
                          </a:solidFill>
                        </a:rPr>
                        <a:t>⑤</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日本銀行大阪支店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xmlns="" val="10005"/>
                  </a:ext>
                </a:extLst>
              </a:tr>
            </a:tbl>
          </a:graphicData>
        </a:graphic>
      </p:graphicFrame>
      <p:sp>
        <p:nvSpPr>
          <p:cNvPr id="113" name="テキスト ボックス 112"/>
          <p:cNvSpPr txBox="1"/>
          <p:nvPr/>
        </p:nvSpPr>
        <p:spPr>
          <a:xfrm>
            <a:off x="7536161" y="3645023"/>
            <a:ext cx="257315" cy="153888"/>
          </a:xfrm>
          <a:prstGeom prst="rect">
            <a:avLst/>
          </a:prstGeom>
          <a:noFill/>
        </p:spPr>
        <p:txBody>
          <a:bodyPr wrap="square" lIns="0" tIns="0" rIns="0" bIns="0" rtlCol="0">
            <a:spAutoFit/>
          </a:bodyPr>
          <a:lstStyle/>
          <a:p>
            <a:r>
              <a:rPr lang="ja-JP" altLang="en-US" sz="1000" smtClean="0">
                <a:latin typeface="Meiryo UI" pitchFamily="50" charset="-128"/>
                <a:ea typeface="Meiryo UI" pitchFamily="50" charset="-128"/>
                <a:cs typeface="Meiryo UI" pitchFamily="50" charset="-128"/>
              </a:rPr>
              <a:t>③</a:t>
            </a:r>
            <a:endParaRPr lang="ja-JP" altLang="en-US" sz="1000" dirty="0">
              <a:latin typeface="Meiryo UI" pitchFamily="50" charset="-128"/>
              <a:ea typeface="Meiryo UI" pitchFamily="50" charset="-128"/>
              <a:cs typeface="Meiryo UI" pitchFamily="50" charset="-128"/>
            </a:endParaRPr>
          </a:p>
        </p:txBody>
      </p:sp>
      <p:sp>
        <p:nvSpPr>
          <p:cNvPr id="120" name="フリーフォーム 119"/>
          <p:cNvSpPr/>
          <p:nvPr/>
        </p:nvSpPr>
        <p:spPr>
          <a:xfrm rot="623074">
            <a:off x="5919300" y="3424635"/>
            <a:ext cx="4158528" cy="1036084"/>
          </a:xfrm>
          <a:custGeom>
            <a:avLst/>
            <a:gdLst>
              <a:gd name="connsiteX0" fmla="*/ 0 w 3937485"/>
              <a:gd name="connsiteY0" fmla="*/ 344032 h 946730"/>
              <a:gd name="connsiteX1" fmla="*/ 100765 w 3937485"/>
              <a:gd name="connsiteY1" fmla="*/ 100765 h 946730"/>
              <a:gd name="connsiteX2" fmla="*/ 344033 w 3937485"/>
              <a:gd name="connsiteY2" fmla="*/ 1 h 946730"/>
              <a:gd name="connsiteX3" fmla="*/ 3593453 w 3937485"/>
              <a:gd name="connsiteY3" fmla="*/ 0 h 946730"/>
              <a:gd name="connsiteX4" fmla="*/ 3836720 w 3937485"/>
              <a:gd name="connsiteY4" fmla="*/ 100765 h 946730"/>
              <a:gd name="connsiteX5" fmla="*/ 3937484 w 3937485"/>
              <a:gd name="connsiteY5" fmla="*/ 344033 h 946730"/>
              <a:gd name="connsiteX6" fmla="*/ 3937485 w 3937485"/>
              <a:gd name="connsiteY6" fmla="*/ 602698 h 946730"/>
              <a:gd name="connsiteX7" fmla="*/ 3836720 w 3937485"/>
              <a:gd name="connsiteY7" fmla="*/ 845965 h 946730"/>
              <a:gd name="connsiteX8" fmla="*/ 3593453 w 3937485"/>
              <a:gd name="connsiteY8" fmla="*/ 946730 h 946730"/>
              <a:gd name="connsiteX9" fmla="*/ 344032 w 3937485"/>
              <a:gd name="connsiteY9" fmla="*/ 946730 h 946730"/>
              <a:gd name="connsiteX10" fmla="*/ 100765 w 3937485"/>
              <a:gd name="connsiteY10" fmla="*/ 845965 h 946730"/>
              <a:gd name="connsiteX11" fmla="*/ 1 w 3937485"/>
              <a:gd name="connsiteY11" fmla="*/ 602697 h 946730"/>
              <a:gd name="connsiteX12" fmla="*/ 0 w 3937485"/>
              <a:gd name="connsiteY12" fmla="*/ 344032 h 946730"/>
              <a:gd name="connsiteX0" fmla="*/ 0 w 3982391"/>
              <a:gd name="connsiteY0" fmla="*/ 279538 h 946730"/>
              <a:gd name="connsiteX1" fmla="*/ 145671 w 3982391"/>
              <a:gd name="connsiteY1" fmla="*/ 100765 h 946730"/>
              <a:gd name="connsiteX2" fmla="*/ 388939 w 3982391"/>
              <a:gd name="connsiteY2" fmla="*/ 1 h 946730"/>
              <a:gd name="connsiteX3" fmla="*/ 3638359 w 3982391"/>
              <a:gd name="connsiteY3" fmla="*/ 0 h 946730"/>
              <a:gd name="connsiteX4" fmla="*/ 3881626 w 3982391"/>
              <a:gd name="connsiteY4" fmla="*/ 100765 h 946730"/>
              <a:gd name="connsiteX5" fmla="*/ 3982390 w 3982391"/>
              <a:gd name="connsiteY5" fmla="*/ 344033 h 946730"/>
              <a:gd name="connsiteX6" fmla="*/ 3982391 w 3982391"/>
              <a:gd name="connsiteY6" fmla="*/ 602698 h 946730"/>
              <a:gd name="connsiteX7" fmla="*/ 3881626 w 3982391"/>
              <a:gd name="connsiteY7" fmla="*/ 845965 h 946730"/>
              <a:gd name="connsiteX8" fmla="*/ 3638359 w 3982391"/>
              <a:gd name="connsiteY8" fmla="*/ 946730 h 946730"/>
              <a:gd name="connsiteX9" fmla="*/ 388938 w 3982391"/>
              <a:gd name="connsiteY9" fmla="*/ 946730 h 946730"/>
              <a:gd name="connsiteX10" fmla="*/ 145671 w 3982391"/>
              <a:gd name="connsiteY10" fmla="*/ 845965 h 946730"/>
              <a:gd name="connsiteX11" fmla="*/ 44907 w 3982391"/>
              <a:gd name="connsiteY11" fmla="*/ 602697 h 946730"/>
              <a:gd name="connsiteX12" fmla="*/ 0 w 3982391"/>
              <a:gd name="connsiteY12" fmla="*/ 279538 h 946730"/>
              <a:gd name="connsiteX0" fmla="*/ 61007 w 4043398"/>
              <a:gd name="connsiteY0" fmla="*/ 294986 h 962178"/>
              <a:gd name="connsiteX1" fmla="*/ 206678 w 4043398"/>
              <a:gd name="connsiteY1" fmla="*/ 116213 h 962178"/>
              <a:gd name="connsiteX2" fmla="*/ 1301074 w 4043398"/>
              <a:gd name="connsiteY2" fmla="*/ 0 h 962178"/>
              <a:gd name="connsiteX3" fmla="*/ 3699366 w 4043398"/>
              <a:gd name="connsiteY3" fmla="*/ 15448 h 962178"/>
              <a:gd name="connsiteX4" fmla="*/ 3942633 w 4043398"/>
              <a:gd name="connsiteY4" fmla="*/ 116213 h 962178"/>
              <a:gd name="connsiteX5" fmla="*/ 4043397 w 4043398"/>
              <a:gd name="connsiteY5" fmla="*/ 359481 h 962178"/>
              <a:gd name="connsiteX6" fmla="*/ 4043398 w 4043398"/>
              <a:gd name="connsiteY6" fmla="*/ 618146 h 962178"/>
              <a:gd name="connsiteX7" fmla="*/ 3942633 w 4043398"/>
              <a:gd name="connsiteY7" fmla="*/ 861413 h 962178"/>
              <a:gd name="connsiteX8" fmla="*/ 3699366 w 4043398"/>
              <a:gd name="connsiteY8" fmla="*/ 962178 h 962178"/>
              <a:gd name="connsiteX9" fmla="*/ 449945 w 4043398"/>
              <a:gd name="connsiteY9" fmla="*/ 962178 h 962178"/>
              <a:gd name="connsiteX10" fmla="*/ 206678 w 4043398"/>
              <a:gd name="connsiteY10" fmla="*/ 861413 h 962178"/>
              <a:gd name="connsiteX11" fmla="*/ 105914 w 4043398"/>
              <a:gd name="connsiteY11" fmla="*/ 618145 h 962178"/>
              <a:gd name="connsiteX12" fmla="*/ 61007 w 4043398"/>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638359 w 3982391"/>
              <a:gd name="connsiteY3" fmla="*/ 15448 h 962178"/>
              <a:gd name="connsiteX4" fmla="*/ 3881626 w 3982391"/>
              <a:gd name="connsiteY4" fmla="*/ 116213 h 962178"/>
              <a:gd name="connsiteX5" fmla="*/ 3982390 w 3982391"/>
              <a:gd name="connsiteY5" fmla="*/ 359481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4018479"/>
              <a:gd name="connsiteY0" fmla="*/ 294986 h 962178"/>
              <a:gd name="connsiteX1" fmla="*/ 469005 w 4018479"/>
              <a:gd name="connsiteY1" fmla="*/ 111007 h 962178"/>
              <a:gd name="connsiteX2" fmla="*/ 1240067 w 4018479"/>
              <a:gd name="connsiteY2" fmla="*/ 0 h 962178"/>
              <a:gd name="connsiteX3" fmla="*/ 3161271 w 4018479"/>
              <a:gd name="connsiteY3" fmla="*/ 243402 h 962178"/>
              <a:gd name="connsiteX4" fmla="*/ 3881626 w 4018479"/>
              <a:gd name="connsiteY4" fmla="*/ 116213 h 962178"/>
              <a:gd name="connsiteX5" fmla="*/ 3982390 w 4018479"/>
              <a:gd name="connsiteY5" fmla="*/ 359481 h 962178"/>
              <a:gd name="connsiteX6" fmla="*/ 3982391 w 4018479"/>
              <a:gd name="connsiteY6" fmla="*/ 618146 h 962178"/>
              <a:gd name="connsiteX7" fmla="*/ 3881626 w 4018479"/>
              <a:gd name="connsiteY7" fmla="*/ 861413 h 962178"/>
              <a:gd name="connsiteX8" fmla="*/ 3638359 w 4018479"/>
              <a:gd name="connsiteY8" fmla="*/ 962178 h 962178"/>
              <a:gd name="connsiteX9" fmla="*/ 388938 w 4018479"/>
              <a:gd name="connsiteY9" fmla="*/ 962178 h 962178"/>
              <a:gd name="connsiteX10" fmla="*/ 145671 w 4018479"/>
              <a:gd name="connsiteY10" fmla="*/ 861413 h 962178"/>
              <a:gd name="connsiteX11" fmla="*/ 44907 w 4018479"/>
              <a:gd name="connsiteY11" fmla="*/ 618145 h 962178"/>
              <a:gd name="connsiteX12" fmla="*/ 0 w 4018479"/>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161271 w 3982391"/>
              <a:gd name="connsiteY3" fmla="*/ 243402 h 962178"/>
              <a:gd name="connsiteX4" fmla="*/ 3674705 w 3982391"/>
              <a:gd name="connsiteY4" fmla="*/ 402753 h 962178"/>
              <a:gd name="connsiteX5" fmla="*/ 3982390 w 3982391"/>
              <a:gd name="connsiteY5" fmla="*/ 359481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161271 w 3982391"/>
              <a:gd name="connsiteY3" fmla="*/ 243402 h 962178"/>
              <a:gd name="connsiteX4" fmla="*/ 3674705 w 3982391"/>
              <a:gd name="connsiteY4" fmla="*/ 402753 h 962178"/>
              <a:gd name="connsiteX5" fmla="*/ 3936014 w 3982391"/>
              <a:gd name="connsiteY5" fmla="*/ 519314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3982391"/>
              <a:gd name="connsiteY0" fmla="*/ 294986 h 1048475"/>
              <a:gd name="connsiteX1" fmla="*/ 469005 w 3982391"/>
              <a:gd name="connsiteY1" fmla="*/ 111007 h 1048475"/>
              <a:gd name="connsiteX2" fmla="*/ 1240067 w 3982391"/>
              <a:gd name="connsiteY2" fmla="*/ 0 h 1048475"/>
              <a:gd name="connsiteX3" fmla="*/ 3161271 w 3982391"/>
              <a:gd name="connsiteY3" fmla="*/ 243402 h 1048475"/>
              <a:gd name="connsiteX4" fmla="*/ 3674705 w 3982391"/>
              <a:gd name="connsiteY4" fmla="*/ 402753 h 1048475"/>
              <a:gd name="connsiteX5" fmla="*/ 3936014 w 3982391"/>
              <a:gd name="connsiteY5" fmla="*/ 519314 h 1048475"/>
              <a:gd name="connsiteX6" fmla="*/ 3982391 w 3982391"/>
              <a:gd name="connsiteY6" fmla="*/ 618146 h 1048475"/>
              <a:gd name="connsiteX7" fmla="*/ 3881626 w 3982391"/>
              <a:gd name="connsiteY7" fmla="*/ 861413 h 1048475"/>
              <a:gd name="connsiteX8" fmla="*/ 3638359 w 3982391"/>
              <a:gd name="connsiteY8" fmla="*/ 962178 h 1048475"/>
              <a:gd name="connsiteX9" fmla="*/ 388938 w 3982391"/>
              <a:gd name="connsiteY9" fmla="*/ 962178 h 1048475"/>
              <a:gd name="connsiteX10" fmla="*/ 243796 w 3982391"/>
              <a:gd name="connsiteY10" fmla="*/ 983956 h 1048475"/>
              <a:gd name="connsiteX11" fmla="*/ 44907 w 3982391"/>
              <a:gd name="connsiteY11" fmla="*/ 618145 h 1048475"/>
              <a:gd name="connsiteX12" fmla="*/ 0 w 3982391"/>
              <a:gd name="connsiteY12" fmla="*/ 294986 h 1048475"/>
              <a:gd name="connsiteX0" fmla="*/ 0 w 3982391"/>
              <a:gd name="connsiteY0" fmla="*/ 294986 h 1023060"/>
              <a:gd name="connsiteX1" fmla="*/ 469005 w 3982391"/>
              <a:gd name="connsiteY1" fmla="*/ 111007 h 1023060"/>
              <a:gd name="connsiteX2" fmla="*/ 1240067 w 3982391"/>
              <a:gd name="connsiteY2" fmla="*/ 0 h 1023060"/>
              <a:gd name="connsiteX3" fmla="*/ 3161271 w 3982391"/>
              <a:gd name="connsiteY3" fmla="*/ 243402 h 1023060"/>
              <a:gd name="connsiteX4" fmla="*/ 3674705 w 3982391"/>
              <a:gd name="connsiteY4" fmla="*/ 402753 h 1023060"/>
              <a:gd name="connsiteX5" fmla="*/ 3936014 w 3982391"/>
              <a:gd name="connsiteY5" fmla="*/ 519314 h 1023060"/>
              <a:gd name="connsiteX6" fmla="*/ 3982391 w 3982391"/>
              <a:gd name="connsiteY6" fmla="*/ 618146 h 1023060"/>
              <a:gd name="connsiteX7" fmla="*/ 3881626 w 3982391"/>
              <a:gd name="connsiteY7" fmla="*/ 861413 h 1023060"/>
              <a:gd name="connsiteX8" fmla="*/ 3638359 w 3982391"/>
              <a:gd name="connsiteY8" fmla="*/ 962178 h 1023060"/>
              <a:gd name="connsiteX9" fmla="*/ 1103942 w 3982391"/>
              <a:gd name="connsiteY9" fmla="*/ 852769 h 1023060"/>
              <a:gd name="connsiteX10" fmla="*/ 243796 w 3982391"/>
              <a:gd name="connsiteY10" fmla="*/ 983956 h 1023060"/>
              <a:gd name="connsiteX11" fmla="*/ 44907 w 3982391"/>
              <a:gd name="connsiteY11" fmla="*/ 618145 h 1023060"/>
              <a:gd name="connsiteX12" fmla="*/ 0 w 3982391"/>
              <a:gd name="connsiteY12" fmla="*/ 294986 h 1023060"/>
              <a:gd name="connsiteX0" fmla="*/ 0 w 4158528"/>
              <a:gd name="connsiteY0" fmla="*/ 294986 h 1023060"/>
              <a:gd name="connsiteX1" fmla="*/ 469005 w 4158528"/>
              <a:gd name="connsiteY1" fmla="*/ 111007 h 1023060"/>
              <a:gd name="connsiteX2" fmla="*/ 1240067 w 4158528"/>
              <a:gd name="connsiteY2" fmla="*/ 0 h 1023060"/>
              <a:gd name="connsiteX3" fmla="*/ 3161271 w 4158528"/>
              <a:gd name="connsiteY3" fmla="*/ 243402 h 1023060"/>
              <a:gd name="connsiteX4" fmla="*/ 3674705 w 4158528"/>
              <a:gd name="connsiteY4" fmla="*/ 402753 h 1023060"/>
              <a:gd name="connsiteX5" fmla="*/ 3936014 w 4158528"/>
              <a:gd name="connsiteY5" fmla="*/ 519314 h 1023060"/>
              <a:gd name="connsiteX6" fmla="*/ 3982391 w 4158528"/>
              <a:gd name="connsiteY6" fmla="*/ 618146 h 1023060"/>
              <a:gd name="connsiteX7" fmla="*/ 3881626 w 4158528"/>
              <a:gd name="connsiteY7" fmla="*/ 861413 h 1023060"/>
              <a:gd name="connsiteX8" fmla="*/ 2320981 w 4158528"/>
              <a:gd name="connsiteY8" fmla="*/ 792830 h 1023060"/>
              <a:gd name="connsiteX9" fmla="*/ 1103942 w 4158528"/>
              <a:gd name="connsiteY9" fmla="*/ 852769 h 1023060"/>
              <a:gd name="connsiteX10" fmla="*/ 243796 w 4158528"/>
              <a:gd name="connsiteY10" fmla="*/ 983956 h 1023060"/>
              <a:gd name="connsiteX11" fmla="*/ 44907 w 4158528"/>
              <a:gd name="connsiteY11" fmla="*/ 618145 h 1023060"/>
              <a:gd name="connsiteX12" fmla="*/ 0 w 4158528"/>
              <a:gd name="connsiteY12" fmla="*/ 294986 h 1023060"/>
              <a:gd name="connsiteX0" fmla="*/ 0 w 4158528"/>
              <a:gd name="connsiteY0" fmla="*/ 294986 h 1006324"/>
              <a:gd name="connsiteX1" fmla="*/ 469005 w 4158528"/>
              <a:gd name="connsiteY1" fmla="*/ 111007 h 1006324"/>
              <a:gd name="connsiteX2" fmla="*/ 1240067 w 4158528"/>
              <a:gd name="connsiteY2" fmla="*/ 0 h 1006324"/>
              <a:gd name="connsiteX3" fmla="*/ 3161271 w 4158528"/>
              <a:gd name="connsiteY3" fmla="*/ 243402 h 1006324"/>
              <a:gd name="connsiteX4" fmla="*/ 3674705 w 4158528"/>
              <a:gd name="connsiteY4" fmla="*/ 402753 h 1006324"/>
              <a:gd name="connsiteX5" fmla="*/ 3936014 w 4158528"/>
              <a:gd name="connsiteY5" fmla="*/ 519314 h 1006324"/>
              <a:gd name="connsiteX6" fmla="*/ 3982391 w 4158528"/>
              <a:gd name="connsiteY6" fmla="*/ 618146 h 1006324"/>
              <a:gd name="connsiteX7" fmla="*/ 3881626 w 4158528"/>
              <a:gd name="connsiteY7" fmla="*/ 861413 h 1006324"/>
              <a:gd name="connsiteX8" fmla="*/ 2320981 w 4158528"/>
              <a:gd name="connsiteY8" fmla="*/ 792830 h 1006324"/>
              <a:gd name="connsiteX9" fmla="*/ 1103942 w 4158528"/>
              <a:gd name="connsiteY9" fmla="*/ 852769 h 1006324"/>
              <a:gd name="connsiteX10" fmla="*/ 373750 w 4158528"/>
              <a:gd name="connsiteY10" fmla="*/ 967220 h 1006324"/>
              <a:gd name="connsiteX11" fmla="*/ 44907 w 4158528"/>
              <a:gd name="connsiteY11" fmla="*/ 618145 h 1006324"/>
              <a:gd name="connsiteX12" fmla="*/ 0 w 4158528"/>
              <a:gd name="connsiteY12" fmla="*/ 294986 h 1006324"/>
              <a:gd name="connsiteX0" fmla="*/ 0 w 4158528"/>
              <a:gd name="connsiteY0" fmla="*/ 294986 h 1030017"/>
              <a:gd name="connsiteX1" fmla="*/ 469005 w 4158528"/>
              <a:gd name="connsiteY1" fmla="*/ 111007 h 1030017"/>
              <a:gd name="connsiteX2" fmla="*/ 1240067 w 4158528"/>
              <a:gd name="connsiteY2" fmla="*/ 0 h 1030017"/>
              <a:gd name="connsiteX3" fmla="*/ 3161271 w 4158528"/>
              <a:gd name="connsiteY3" fmla="*/ 243402 h 1030017"/>
              <a:gd name="connsiteX4" fmla="*/ 3674705 w 4158528"/>
              <a:gd name="connsiteY4" fmla="*/ 402753 h 1030017"/>
              <a:gd name="connsiteX5" fmla="*/ 3936014 w 4158528"/>
              <a:gd name="connsiteY5" fmla="*/ 519314 h 1030017"/>
              <a:gd name="connsiteX6" fmla="*/ 3982391 w 4158528"/>
              <a:gd name="connsiteY6" fmla="*/ 618146 h 1030017"/>
              <a:gd name="connsiteX7" fmla="*/ 3881626 w 4158528"/>
              <a:gd name="connsiteY7" fmla="*/ 861413 h 1030017"/>
              <a:gd name="connsiteX8" fmla="*/ 2320981 w 4158528"/>
              <a:gd name="connsiteY8" fmla="*/ 792830 h 1030017"/>
              <a:gd name="connsiteX9" fmla="*/ 1103942 w 4158528"/>
              <a:gd name="connsiteY9" fmla="*/ 852769 h 1030017"/>
              <a:gd name="connsiteX10" fmla="*/ 373750 w 4158528"/>
              <a:gd name="connsiteY10" fmla="*/ 967220 h 1030017"/>
              <a:gd name="connsiteX11" fmla="*/ 24100 w 4158528"/>
              <a:gd name="connsiteY11" fmla="*/ 475988 h 1030017"/>
              <a:gd name="connsiteX12" fmla="*/ 0 w 4158528"/>
              <a:gd name="connsiteY12" fmla="*/ 294986 h 1030017"/>
              <a:gd name="connsiteX0" fmla="*/ 0 w 4158528"/>
              <a:gd name="connsiteY0" fmla="*/ 294986 h 1036084"/>
              <a:gd name="connsiteX1" fmla="*/ 469005 w 4158528"/>
              <a:gd name="connsiteY1" fmla="*/ 111007 h 1036084"/>
              <a:gd name="connsiteX2" fmla="*/ 1240067 w 4158528"/>
              <a:gd name="connsiteY2" fmla="*/ 0 h 1036084"/>
              <a:gd name="connsiteX3" fmla="*/ 3161271 w 4158528"/>
              <a:gd name="connsiteY3" fmla="*/ 243402 h 1036084"/>
              <a:gd name="connsiteX4" fmla="*/ 3674705 w 4158528"/>
              <a:gd name="connsiteY4" fmla="*/ 402753 h 1036084"/>
              <a:gd name="connsiteX5" fmla="*/ 3936014 w 4158528"/>
              <a:gd name="connsiteY5" fmla="*/ 519314 h 1036084"/>
              <a:gd name="connsiteX6" fmla="*/ 3982391 w 4158528"/>
              <a:gd name="connsiteY6" fmla="*/ 618146 h 1036084"/>
              <a:gd name="connsiteX7" fmla="*/ 3881626 w 4158528"/>
              <a:gd name="connsiteY7" fmla="*/ 861413 h 1036084"/>
              <a:gd name="connsiteX8" fmla="*/ 2320981 w 4158528"/>
              <a:gd name="connsiteY8" fmla="*/ 792830 h 1036084"/>
              <a:gd name="connsiteX9" fmla="*/ 1103942 w 4158528"/>
              <a:gd name="connsiteY9" fmla="*/ 852769 h 1036084"/>
              <a:gd name="connsiteX10" fmla="*/ 340642 w 4158528"/>
              <a:gd name="connsiteY10" fmla="*/ 973287 h 1036084"/>
              <a:gd name="connsiteX11" fmla="*/ 24100 w 4158528"/>
              <a:gd name="connsiteY11" fmla="*/ 475988 h 1036084"/>
              <a:gd name="connsiteX12" fmla="*/ 0 w 4158528"/>
              <a:gd name="connsiteY12" fmla="*/ 294986 h 103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8528" h="1036084">
                <a:moveTo>
                  <a:pt x="0" y="294986"/>
                </a:moveTo>
                <a:cubicBezTo>
                  <a:pt x="0" y="203743"/>
                  <a:pt x="262327" y="160171"/>
                  <a:pt x="469005" y="111007"/>
                </a:cubicBezTo>
                <a:cubicBezTo>
                  <a:pt x="675683" y="61843"/>
                  <a:pt x="1148824" y="0"/>
                  <a:pt x="1240067" y="0"/>
                </a:cubicBezTo>
                <a:lnTo>
                  <a:pt x="3161271" y="243402"/>
                </a:lnTo>
                <a:cubicBezTo>
                  <a:pt x="3252514" y="243402"/>
                  <a:pt x="3545581" y="356768"/>
                  <a:pt x="3674705" y="402753"/>
                </a:cubicBezTo>
                <a:cubicBezTo>
                  <a:pt x="3803829" y="448738"/>
                  <a:pt x="3936014" y="428071"/>
                  <a:pt x="3936014" y="519314"/>
                </a:cubicBezTo>
                <a:cubicBezTo>
                  <a:pt x="3936014" y="605536"/>
                  <a:pt x="3982391" y="531924"/>
                  <a:pt x="3982391" y="618146"/>
                </a:cubicBezTo>
                <a:cubicBezTo>
                  <a:pt x="3982391" y="709389"/>
                  <a:pt x="4158528" y="832299"/>
                  <a:pt x="3881626" y="861413"/>
                </a:cubicBezTo>
                <a:cubicBezTo>
                  <a:pt x="3604724" y="890527"/>
                  <a:pt x="2412224" y="792830"/>
                  <a:pt x="2320981" y="792830"/>
                </a:cubicBezTo>
                <a:lnTo>
                  <a:pt x="1103942" y="852769"/>
                </a:lnTo>
                <a:cubicBezTo>
                  <a:pt x="1012699" y="852769"/>
                  <a:pt x="520616" y="1036084"/>
                  <a:pt x="340642" y="973287"/>
                </a:cubicBezTo>
                <a:cubicBezTo>
                  <a:pt x="160668" y="910490"/>
                  <a:pt x="24099" y="567231"/>
                  <a:pt x="24100" y="475988"/>
                </a:cubicBezTo>
                <a:cubicBezTo>
                  <a:pt x="24100" y="389766"/>
                  <a:pt x="0" y="381208"/>
                  <a:pt x="0" y="294986"/>
                </a:cubicBezTo>
                <a:close/>
              </a:path>
            </a:pathLst>
          </a:custGeom>
          <a:noFill/>
          <a:ln w="28575">
            <a:solidFill>
              <a:srgbClr val="002060"/>
            </a:solidFill>
            <a:prstDash val="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フリーフォーム 120"/>
          <p:cNvSpPr/>
          <p:nvPr/>
        </p:nvSpPr>
        <p:spPr>
          <a:xfrm rot="19427312">
            <a:off x="2089932" y="4020883"/>
            <a:ext cx="4203021" cy="1298433"/>
          </a:xfrm>
          <a:custGeom>
            <a:avLst/>
            <a:gdLst>
              <a:gd name="connsiteX0" fmla="*/ 0 w 4167100"/>
              <a:gd name="connsiteY0" fmla="*/ 429050 h 1180687"/>
              <a:gd name="connsiteX1" fmla="*/ 125666 w 4167100"/>
              <a:gd name="connsiteY1" fmla="*/ 125666 h 1180687"/>
              <a:gd name="connsiteX2" fmla="*/ 429050 w 4167100"/>
              <a:gd name="connsiteY2" fmla="*/ 1 h 1180687"/>
              <a:gd name="connsiteX3" fmla="*/ 3738050 w 4167100"/>
              <a:gd name="connsiteY3" fmla="*/ 0 h 1180687"/>
              <a:gd name="connsiteX4" fmla="*/ 4041434 w 4167100"/>
              <a:gd name="connsiteY4" fmla="*/ 125666 h 1180687"/>
              <a:gd name="connsiteX5" fmla="*/ 4167099 w 4167100"/>
              <a:gd name="connsiteY5" fmla="*/ 429050 h 1180687"/>
              <a:gd name="connsiteX6" fmla="*/ 4167100 w 4167100"/>
              <a:gd name="connsiteY6" fmla="*/ 751637 h 1180687"/>
              <a:gd name="connsiteX7" fmla="*/ 4041434 w 4167100"/>
              <a:gd name="connsiteY7" fmla="*/ 1055021 h 1180687"/>
              <a:gd name="connsiteX8" fmla="*/ 3738050 w 4167100"/>
              <a:gd name="connsiteY8" fmla="*/ 1180687 h 1180687"/>
              <a:gd name="connsiteX9" fmla="*/ 429050 w 4167100"/>
              <a:gd name="connsiteY9" fmla="*/ 1180687 h 1180687"/>
              <a:gd name="connsiteX10" fmla="*/ 125666 w 4167100"/>
              <a:gd name="connsiteY10" fmla="*/ 1055021 h 1180687"/>
              <a:gd name="connsiteX11" fmla="*/ 0 w 4167100"/>
              <a:gd name="connsiteY11" fmla="*/ 751637 h 1180687"/>
              <a:gd name="connsiteX12" fmla="*/ 0 w 4167100"/>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738050 w 4239633"/>
              <a:gd name="connsiteY3" fmla="*/ 0 h 1180687"/>
              <a:gd name="connsiteX4" fmla="*/ 4041434 w 4239633"/>
              <a:gd name="connsiteY4" fmla="*/ 125666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738050 w 4239633"/>
              <a:gd name="connsiteY3" fmla="*/ 0 h 1180687"/>
              <a:gd name="connsiteX4" fmla="*/ 3949137 w 4239633"/>
              <a:gd name="connsiteY4" fmla="*/ 314582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393785 w 4239633"/>
              <a:gd name="connsiteY3" fmla="*/ 77971 h 1180687"/>
              <a:gd name="connsiteX4" fmla="*/ 3949137 w 4239633"/>
              <a:gd name="connsiteY4" fmla="*/ 314582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44033 w 4283666"/>
              <a:gd name="connsiteY0" fmla="*/ 743303 h 1494940"/>
              <a:gd name="connsiteX1" fmla="*/ 169699 w 4283666"/>
              <a:gd name="connsiteY1" fmla="*/ 439919 h 1494940"/>
              <a:gd name="connsiteX2" fmla="*/ 1062226 w 4283666"/>
              <a:gd name="connsiteY2" fmla="*/ 1 h 1494940"/>
              <a:gd name="connsiteX3" fmla="*/ 3437818 w 4283666"/>
              <a:gd name="connsiteY3" fmla="*/ 392224 h 1494940"/>
              <a:gd name="connsiteX4" fmla="*/ 3993170 w 4283666"/>
              <a:gd name="connsiteY4" fmla="*/ 628835 h 1494940"/>
              <a:gd name="connsiteX5" fmla="*/ 4283665 w 4283666"/>
              <a:gd name="connsiteY5" fmla="*/ 841535 h 1494940"/>
              <a:gd name="connsiteX6" fmla="*/ 4211133 w 4283666"/>
              <a:gd name="connsiteY6" fmla="*/ 1065890 h 1494940"/>
              <a:gd name="connsiteX7" fmla="*/ 4085467 w 4283666"/>
              <a:gd name="connsiteY7" fmla="*/ 1369274 h 1494940"/>
              <a:gd name="connsiteX8" fmla="*/ 3782083 w 4283666"/>
              <a:gd name="connsiteY8" fmla="*/ 1494940 h 1494940"/>
              <a:gd name="connsiteX9" fmla="*/ 473083 w 4283666"/>
              <a:gd name="connsiteY9" fmla="*/ 1494940 h 1494940"/>
              <a:gd name="connsiteX10" fmla="*/ 169699 w 4283666"/>
              <a:gd name="connsiteY10" fmla="*/ 1369274 h 1494940"/>
              <a:gd name="connsiteX11" fmla="*/ 44033 w 4283666"/>
              <a:gd name="connsiteY11" fmla="*/ 1065890 h 1494940"/>
              <a:gd name="connsiteX12" fmla="*/ 44033 w 4283666"/>
              <a:gd name="connsiteY12" fmla="*/ 743303 h 1494940"/>
              <a:gd name="connsiteX0" fmla="*/ 44033 w 4283666"/>
              <a:gd name="connsiteY0" fmla="*/ 743303 h 1494940"/>
              <a:gd name="connsiteX1" fmla="*/ 169699 w 4283666"/>
              <a:gd name="connsiteY1" fmla="*/ 439919 h 1494940"/>
              <a:gd name="connsiteX2" fmla="*/ 1062226 w 4283666"/>
              <a:gd name="connsiteY2" fmla="*/ 1 h 1494940"/>
              <a:gd name="connsiteX3" fmla="*/ 2750246 w 4283666"/>
              <a:gd name="connsiteY3" fmla="*/ 254250 h 1494940"/>
              <a:gd name="connsiteX4" fmla="*/ 3993170 w 4283666"/>
              <a:gd name="connsiteY4" fmla="*/ 628835 h 1494940"/>
              <a:gd name="connsiteX5" fmla="*/ 4283665 w 4283666"/>
              <a:gd name="connsiteY5" fmla="*/ 841535 h 1494940"/>
              <a:gd name="connsiteX6" fmla="*/ 4211133 w 4283666"/>
              <a:gd name="connsiteY6" fmla="*/ 1065890 h 1494940"/>
              <a:gd name="connsiteX7" fmla="*/ 4085467 w 4283666"/>
              <a:gd name="connsiteY7" fmla="*/ 1369274 h 1494940"/>
              <a:gd name="connsiteX8" fmla="*/ 3782083 w 4283666"/>
              <a:gd name="connsiteY8" fmla="*/ 1494940 h 1494940"/>
              <a:gd name="connsiteX9" fmla="*/ 473083 w 4283666"/>
              <a:gd name="connsiteY9" fmla="*/ 1494940 h 1494940"/>
              <a:gd name="connsiteX10" fmla="*/ 169699 w 4283666"/>
              <a:gd name="connsiteY10" fmla="*/ 1369274 h 1494940"/>
              <a:gd name="connsiteX11" fmla="*/ 44033 w 4283666"/>
              <a:gd name="connsiteY11" fmla="*/ 1065890 h 1494940"/>
              <a:gd name="connsiteX12" fmla="*/ 44033 w 4283666"/>
              <a:gd name="connsiteY12" fmla="*/ 743303 h 1494940"/>
              <a:gd name="connsiteX0" fmla="*/ 199251 w 4438884"/>
              <a:gd name="connsiteY0" fmla="*/ 489053 h 1240690"/>
              <a:gd name="connsiteX1" fmla="*/ 324917 w 4438884"/>
              <a:gd name="connsiteY1" fmla="*/ 185669 h 1240690"/>
              <a:gd name="connsiteX2" fmla="*/ 2148755 w 4438884"/>
              <a:gd name="connsiteY2" fmla="*/ 34179 h 1240690"/>
              <a:gd name="connsiteX3" fmla="*/ 2905464 w 4438884"/>
              <a:gd name="connsiteY3" fmla="*/ 0 h 1240690"/>
              <a:gd name="connsiteX4" fmla="*/ 4148388 w 4438884"/>
              <a:gd name="connsiteY4" fmla="*/ 374585 h 1240690"/>
              <a:gd name="connsiteX5" fmla="*/ 4438883 w 4438884"/>
              <a:gd name="connsiteY5" fmla="*/ 587285 h 1240690"/>
              <a:gd name="connsiteX6" fmla="*/ 4366351 w 4438884"/>
              <a:gd name="connsiteY6" fmla="*/ 811640 h 1240690"/>
              <a:gd name="connsiteX7" fmla="*/ 4240685 w 4438884"/>
              <a:gd name="connsiteY7" fmla="*/ 1115024 h 1240690"/>
              <a:gd name="connsiteX8" fmla="*/ 3937301 w 4438884"/>
              <a:gd name="connsiteY8" fmla="*/ 1240690 h 1240690"/>
              <a:gd name="connsiteX9" fmla="*/ 628301 w 4438884"/>
              <a:gd name="connsiteY9" fmla="*/ 1240690 h 1240690"/>
              <a:gd name="connsiteX10" fmla="*/ 324917 w 4438884"/>
              <a:gd name="connsiteY10" fmla="*/ 1115024 h 1240690"/>
              <a:gd name="connsiteX11" fmla="*/ 199251 w 4438884"/>
              <a:gd name="connsiteY11" fmla="*/ 811640 h 1240690"/>
              <a:gd name="connsiteX12" fmla="*/ 199251 w 4438884"/>
              <a:gd name="connsiteY12" fmla="*/ 489053 h 1240690"/>
              <a:gd name="connsiteX0" fmla="*/ 0 w 4239633"/>
              <a:gd name="connsiteY0" fmla="*/ 489053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429050 w 4239633"/>
              <a:gd name="connsiteY9" fmla="*/ 1240690 h 1240690"/>
              <a:gd name="connsiteX10" fmla="*/ 125666 w 4239633"/>
              <a:gd name="connsiteY10" fmla="*/ 1115024 h 1240690"/>
              <a:gd name="connsiteX11" fmla="*/ 0 w 4239633"/>
              <a:gd name="connsiteY11" fmla="*/ 811640 h 1240690"/>
              <a:gd name="connsiteX12" fmla="*/ 0 w 4239633"/>
              <a:gd name="connsiteY12" fmla="*/ 489053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429050 w 4239633"/>
              <a:gd name="connsiteY9" fmla="*/ 1240690 h 1240690"/>
              <a:gd name="connsiteX10" fmla="*/ 125666 w 4239633"/>
              <a:gd name="connsiteY10" fmla="*/ 1115024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125666 w 4239633"/>
              <a:gd name="connsiteY10" fmla="*/ 1115024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78543 w 4239633"/>
              <a:gd name="connsiteY10" fmla="*/ 980055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692994 w 4239633"/>
              <a:gd name="connsiteY4" fmla="*/ 292462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78543 w 4239633"/>
              <a:gd name="connsiteY10" fmla="*/ 980055 h 1240690"/>
              <a:gd name="connsiteX11" fmla="*/ 0 w 4239633"/>
              <a:gd name="connsiteY11" fmla="*/ 811640 h 1240690"/>
              <a:gd name="connsiteX12" fmla="*/ 178816 w 4239633"/>
              <a:gd name="connsiteY12" fmla="*/ 648355 h 1240690"/>
              <a:gd name="connsiteX0" fmla="*/ 178816 w 4203021"/>
              <a:gd name="connsiteY0" fmla="*/ 648355 h 1240690"/>
              <a:gd name="connsiteX1" fmla="*/ 952809 w 4203021"/>
              <a:gd name="connsiteY1" fmla="*/ 322604 h 1240690"/>
              <a:gd name="connsiteX2" fmla="*/ 1949504 w 4203021"/>
              <a:gd name="connsiteY2" fmla="*/ 34179 h 1240690"/>
              <a:gd name="connsiteX3" fmla="*/ 2706213 w 4203021"/>
              <a:gd name="connsiteY3" fmla="*/ 0 h 1240690"/>
              <a:gd name="connsiteX4" fmla="*/ 3692994 w 4203021"/>
              <a:gd name="connsiteY4" fmla="*/ 292462 h 1240690"/>
              <a:gd name="connsiteX5" fmla="*/ 4203020 w 4203021"/>
              <a:gd name="connsiteY5" fmla="*/ 547299 h 1240690"/>
              <a:gd name="connsiteX6" fmla="*/ 4167100 w 4203021"/>
              <a:gd name="connsiteY6" fmla="*/ 811640 h 1240690"/>
              <a:gd name="connsiteX7" fmla="*/ 4041434 w 4203021"/>
              <a:gd name="connsiteY7" fmla="*/ 1115024 h 1240690"/>
              <a:gd name="connsiteX8" fmla="*/ 3738050 w 4203021"/>
              <a:gd name="connsiteY8" fmla="*/ 1240690 h 1240690"/>
              <a:gd name="connsiteX9" fmla="*/ 357251 w 4203021"/>
              <a:gd name="connsiteY9" fmla="*/ 1135991 h 1240690"/>
              <a:gd name="connsiteX10" fmla="*/ 78543 w 4203021"/>
              <a:gd name="connsiteY10" fmla="*/ 980055 h 1240690"/>
              <a:gd name="connsiteX11" fmla="*/ 0 w 4203021"/>
              <a:gd name="connsiteY11" fmla="*/ 811640 h 1240690"/>
              <a:gd name="connsiteX12" fmla="*/ 178816 w 4203021"/>
              <a:gd name="connsiteY12" fmla="*/ 648355 h 1240690"/>
              <a:gd name="connsiteX0" fmla="*/ 178816 w 4203021"/>
              <a:gd name="connsiteY0" fmla="*/ 648355 h 1291277"/>
              <a:gd name="connsiteX1" fmla="*/ 952809 w 4203021"/>
              <a:gd name="connsiteY1" fmla="*/ 322604 h 1291277"/>
              <a:gd name="connsiteX2" fmla="*/ 1949504 w 4203021"/>
              <a:gd name="connsiteY2" fmla="*/ 34179 h 1291277"/>
              <a:gd name="connsiteX3" fmla="*/ 2706213 w 4203021"/>
              <a:gd name="connsiteY3" fmla="*/ 0 h 1291277"/>
              <a:gd name="connsiteX4" fmla="*/ 3692994 w 4203021"/>
              <a:gd name="connsiteY4" fmla="*/ 292462 h 1291277"/>
              <a:gd name="connsiteX5" fmla="*/ 4203020 w 4203021"/>
              <a:gd name="connsiteY5" fmla="*/ 547299 h 1291277"/>
              <a:gd name="connsiteX6" fmla="*/ 4167100 w 4203021"/>
              <a:gd name="connsiteY6" fmla="*/ 811640 h 1291277"/>
              <a:gd name="connsiteX7" fmla="*/ 3872333 w 4203021"/>
              <a:gd name="connsiteY7" fmla="*/ 1210815 h 1291277"/>
              <a:gd name="connsiteX8" fmla="*/ 3738050 w 4203021"/>
              <a:gd name="connsiteY8" fmla="*/ 1240690 h 1291277"/>
              <a:gd name="connsiteX9" fmla="*/ 357251 w 4203021"/>
              <a:gd name="connsiteY9" fmla="*/ 1135991 h 1291277"/>
              <a:gd name="connsiteX10" fmla="*/ 78543 w 4203021"/>
              <a:gd name="connsiteY10" fmla="*/ 980055 h 1291277"/>
              <a:gd name="connsiteX11" fmla="*/ 0 w 4203021"/>
              <a:gd name="connsiteY11" fmla="*/ 811640 h 1291277"/>
              <a:gd name="connsiteX12" fmla="*/ 178816 w 4203021"/>
              <a:gd name="connsiteY12" fmla="*/ 648355 h 1291277"/>
              <a:gd name="connsiteX0" fmla="*/ 178816 w 4212652"/>
              <a:gd name="connsiteY0" fmla="*/ 648355 h 1293260"/>
              <a:gd name="connsiteX1" fmla="*/ 952809 w 4212652"/>
              <a:gd name="connsiteY1" fmla="*/ 322604 h 1293260"/>
              <a:gd name="connsiteX2" fmla="*/ 1949504 w 4212652"/>
              <a:gd name="connsiteY2" fmla="*/ 34179 h 1293260"/>
              <a:gd name="connsiteX3" fmla="*/ 2706213 w 4212652"/>
              <a:gd name="connsiteY3" fmla="*/ 0 h 1293260"/>
              <a:gd name="connsiteX4" fmla="*/ 3692994 w 4212652"/>
              <a:gd name="connsiteY4" fmla="*/ 292462 h 1293260"/>
              <a:gd name="connsiteX5" fmla="*/ 4203020 w 4212652"/>
              <a:gd name="connsiteY5" fmla="*/ 547299 h 1293260"/>
              <a:gd name="connsiteX6" fmla="*/ 4212652 w 4212652"/>
              <a:gd name="connsiteY6" fmla="*/ 746022 h 1293260"/>
              <a:gd name="connsiteX7" fmla="*/ 3872333 w 4212652"/>
              <a:gd name="connsiteY7" fmla="*/ 1210815 h 1293260"/>
              <a:gd name="connsiteX8" fmla="*/ 3738050 w 4212652"/>
              <a:gd name="connsiteY8" fmla="*/ 1240690 h 1293260"/>
              <a:gd name="connsiteX9" fmla="*/ 357251 w 4212652"/>
              <a:gd name="connsiteY9" fmla="*/ 1135991 h 1293260"/>
              <a:gd name="connsiteX10" fmla="*/ 78543 w 4212652"/>
              <a:gd name="connsiteY10" fmla="*/ 980055 h 1293260"/>
              <a:gd name="connsiteX11" fmla="*/ 0 w 4212652"/>
              <a:gd name="connsiteY11" fmla="*/ 811640 h 1293260"/>
              <a:gd name="connsiteX12" fmla="*/ 178816 w 4212652"/>
              <a:gd name="connsiteY12" fmla="*/ 648355 h 1293260"/>
              <a:gd name="connsiteX0" fmla="*/ 178816 w 4203021"/>
              <a:gd name="connsiteY0" fmla="*/ 648355 h 1311936"/>
              <a:gd name="connsiteX1" fmla="*/ 952809 w 4203021"/>
              <a:gd name="connsiteY1" fmla="*/ 322604 h 1311936"/>
              <a:gd name="connsiteX2" fmla="*/ 1949504 w 4203021"/>
              <a:gd name="connsiteY2" fmla="*/ 34179 h 1311936"/>
              <a:gd name="connsiteX3" fmla="*/ 2706213 w 4203021"/>
              <a:gd name="connsiteY3" fmla="*/ 0 h 1311936"/>
              <a:gd name="connsiteX4" fmla="*/ 3692994 w 4203021"/>
              <a:gd name="connsiteY4" fmla="*/ 292462 h 1311936"/>
              <a:gd name="connsiteX5" fmla="*/ 4203020 w 4203021"/>
              <a:gd name="connsiteY5" fmla="*/ 547299 h 1311936"/>
              <a:gd name="connsiteX6" fmla="*/ 3937716 w 4203021"/>
              <a:gd name="connsiteY6" fmla="*/ 633961 h 1311936"/>
              <a:gd name="connsiteX7" fmla="*/ 3872333 w 4203021"/>
              <a:gd name="connsiteY7" fmla="*/ 1210815 h 1311936"/>
              <a:gd name="connsiteX8" fmla="*/ 3738050 w 4203021"/>
              <a:gd name="connsiteY8" fmla="*/ 1240690 h 1311936"/>
              <a:gd name="connsiteX9" fmla="*/ 357251 w 4203021"/>
              <a:gd name="connsiteY9" fmla="*/ 1135991 h 1311936"/>
              <a:gd name="connsiteX10" fmla="*/ 78543 w 4203021"/>
              <a:gd name="connsiteY10" fmla="*/ 980055 h 1311936"/>
              <a:gd name="connsiteX11" fmla="*/ 0 w 4203021"/>
              <a:gd name="connsiteY11" fmla="*/ 811640 h 1311936"/>
              <a:gd name="connsiteX12" fmla="*/ 178816 w 4203021"/>
              <a:gd name="connsiteY12" fmla="*/ 648355 h 1311936"/>
              <a:gd name="connsiteX0" fmla="*/ 178816 w 4203021"/>
              <a:gd name="connsiteY0" fmla="*/ 648355 h 1271300"/>
              <a:gd name="connsiteX1" fmla="*/ 952809 w 4203021"/>
              <a:gd name="connsiteY1" fmla="*/ 322604 h 1271300"/>
              <a:gd name="connsiteX2" fmla="*/ 1949504 w 4203021"/>
              <a:gd name="connsiteY2" fmla="*/ 34179 h 1271300"/>
              <a:gd name="connsiteX3" fmla="*/ 2706213 w 4203021"/>
              <a:gd name="connsiteY3" fmla="*/ 0 h 1271300"/>
              <a:gd name="connsiteX4" fmla="*/ 3692994 w 4203021"/>
              <a:gd name="connsiteY4" fmla="*/ 292462 h 1271300"/>
              <a:gd name="connsiteX5" fmla="*/ 4203020 w 4203021"/>
              <a:gd name="connsiteY5" fmla="*/ 547299 h 1271300"/>
              <a:gd name="connsiteX6" fmla="*/ 4026934 w 4203021"/>
              <a:gd name="connsiteY6" fmla="*/ 877779 h 1271300"/>
              <a:gd name="connsiteX7" fmla="*/ 3872333 w 4203021"/>
              <a:gd name="connsiteY7" fmla="*/ 1210815 h 1271300"/>
              <a:gd name="connsiteX8" fmla="*/ 3738050 w 4203021"/>
              <a:gd name="connsiteY8" fmla="*/ 1240690 h 1271300"/>
              <a:gd name="connsiteX9" fmla="*/ 357251 w 4203021"/>
              <a:gd name="connsiteY9" fmla="*/ 1135991 h 1271300"/>
              <a:gd name="connsiteX10" fmla="*/ 78543 w 4203021"/>
              <a:gd name="connsiteY10" fmla="*/ 980055 h 1271300"/>
              <a:gd name="connsiteX11" fmla="*/ 0 w 4203021"/>
              <a:gd name="connsiteY11" fmla="*/ 811640 h 1271300"/>
              <a:gd name="connsiteX12" fmla="*/ 178816 w 4203021"/>
              <a:gd name="connsiteY12" fmla="*/ 648355 h 1271300"/>
              <a:gd name="connsiteX0" fmla="*/ 178816 w 4203021"/>
              <a:gd name="connsiteY0" fmla="*/ 648355 h 1266383"/>
              <a:gd name="connsiteX1" fmla="*/ 952809 w 4203021"/>
              <a:gd name="connsiteY1" fmla="*/ 322604 h 1266383"/>
              <a:gd name="connsiteX2" fmla="*/ 1949504 w 4203021"/>
              <a:gd name="connsiteY2" fmla="*/ 34179 h 1266383"/>
              <a:gd name="connsiteX3" fmla="*/ 2706213 w 4203021"/>
              <a:gd name="connsiteY3" fmla="*/ 0 h 1266383"/>
              <a:gd name="connsiteX4" fmla="*/ 3692994 w 4203021"/>
              <a:gd name="connsiteY4" fmla="*/ 292462 h 1266383"/>
              <a:gd name="connsiteX5" fmla="*/ 4203020 w 4203021"/>
              <a:gd name="connsiteY5" fmla="*/ 547299 h 1266383"/>
              <a:gd name="connsiteX6" fmla="*/ 4095719 w 4203021"/>
              <a:gd name="connsiteY6" fmla="*/ 907284 h 1266383"/>
              <a:gd name="connsiteX7" fmla="*/ 3872333 w 4203021"/>
              <a:gd name="connsiteY7" fmla="*/ 1210815 h 1266383"/>
              <a:gd name="connsiteX8" fmla="*/ 3738050 w 4203021"/>
              <a:gd name="connsiteY8" fmla="*/ 1240690 h 1266383"/>
              <a:gd name="connsiteX9" fmla="*/ 357251 w 4203021"/>
              <a:gd name="connsiteY9" fmla="*/ 1135991 h 1266383"/>
              <a:gd name="connsiteX10" fmla="*/ 78543 w 4203021"/>
              <a:gd name="connsiteY10" fmla="*/ 980055 h 1266383"/>
              <a:gd name="connsiteX11" fmla="*/ 0 w 4203021"/>
              <a:gd name="connsiteY11" fmla="*/ 811640 h 1266383"/>
              <a:gd name="connsiteX12" fmla="*/ 178816 w 4203021"/>
              <a:gd name="connsiteY12" fmla="*/ 648355 h 1266383"/>
              <a:gd name="connsiteX0" fmla="*/ 178816 w 4203021"/>
              <a:gd name="connsiteY0" fmla="*/ 648355 h 1292126"/>
              <a:gd name="connsiteX1" fmla="*/ 952809 w 4203021"/>
              <a:gd name="connsiteY1" fmla="*/ 322604 h 1292126"/>
              <a:gd name="connsiteX2" fmla="*/ 1949504 w 4203021"/>
              <a:gd name="connsiteY2" fmla="*/ 34179 h 1292126"/>
              <a:gd name="connsiteX3" fmla="*/ 2706213 w 4203021"/>
              <a:gd name="connsiteY3" fmla="*/ 0 h 1292126"/>
              <a:gd name="connsiteX4" fmla="*/ 3692994 w 4203021"/>
              <a:gd name="connsiteY4" fmla="*/ 292462 h 1292126"/>
              <a:gd name="connsiteX5" fmla="*/ 4203020 w 4203021"/>
              <a:gd name="connsiteY5" fmla="*/ 547299 h 1292126"/>
              <a:gd name="connsiteX6" fmla="*/ 4160144 w 4203021"/>
              <a:gd name="connsiteY6" fmla="*/ 752824 h 1292126"/>
              <a:gd name="connsiteX7" fmla="*/ 3872333 w 4203021"/>
              <a:gd name="connsiteY7" fmla="*/ 1210815 h 1292126"/>
              <a:gd name="connsiteX8" fmla="*/ 3738050 w 4203021"/>
              <a:gd name="connsiteY8" fmla="*/ 1240690 h 1292126"/>
              <a:gd name="connsiteX9" fmla="*/ 357251 w 4203021"/>
              <a:gd name="connsiteY9" fmla="*/ 1135991 h 1292126"/>
              <a:gd name="connsiteX10" fmla="*/ 78543 w 4203021"/>
              <a:gd name="connsiteY10" fmla="*/ 980055 h 1292126"/>
              <a:gd name="connsiteX11" fmla="*/ 0 w 4203021"/>
              <a:gd name="connsiteY11" fmla="*/ 811640 h 1292126"/>
              <a:gd name="connsiteX12" fmla="*/ 178816 w 4203021"/>
              <a:gd name="connsiteY12" fmla="*/ 648355 h 1292126"/>
              <a:gd name="connsiteX0" fmla="*/ 178816 w 4203021"/>
              <a:gd name="connsiteY0" fmla="*/ 648355 h 1298433"/>
              <a:gd name="connsiteX1" fmla="*/ 952809 w 4203021"/>
              <a:gd name="connsiteY1" fmla="*/ 322604 h 1298433"/>
              <a:gd name="connsiteX2" fmla="*/ 1949504 w 4203021"/>
              <a:gd name="connsiteY2" fmla="*/ 34179 h 1298433"/>
              <a:gd name="connsiteX3" fmla="*/ 2706213 w 4203021"/>
              <a:gd name="connsiteY3" fmla="*/ 0 h 1298433"/>
              <a:gd name="connsiteX4" fmla="*/ 3692994 w 4203021"/>
              <a:gd name="connsiteY4" fmla="*/ 292462 h 1298433"/>
              <a:gd name="connsiteX5" fmla="*/ 4203020 w 4203021"/>
              <a:gd name="connsiteY5" fmla="*/ 547299 h 1298433"/>
              <a:gd name="connsiteX6" fmla="*/ 4160144 w 4203021"/>
              <a:gd name="connsiteY6" fmla="*/ 752824 h 1298433"/>
              <a:gd name="connsiteX7" fmla="*/ 3909433 w 4203021"/>
              <a:gd name="connsiteY7" fmla="*/ 1217122 h 1298433"/>
              <a:gd name="connsiteX8" fmla="*/ 3738050 w 4203021"/>
              <a:gd name="connsiteY8" fmla="*/ 1240690 h 1298433"/>
              <a:gd name="connsiteX9" fmla="*/ 357251 w 4203021"/>
              <a:gd name="connsiteY9" fmla="*/ 1135991 h 1298433"/>
              <a:gd name="connsiteX10" fmla="*/ 78543 w 4203021"/>
              <a:gd name="connsiteY10" fmla="*/ 980055 h 1298433"/>
              <a:gd name="connsiteX11" fmla="*/ 0 w 4203021"/>
              <a:gd name="connsiteY11" fmla="*/ 811640 h 1298433"/>
              <a:gd name="connsiteX12" fmla="*/ 178816 w 4203021"/>
              <a:gd name="connsiteY12" fmla="*/ 648355 h 129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3021" h="1298433">
                <a:moveTo>
                  <a:pt x="178816" y="648355"/>
                </a:moveTo>
                <a:cubicBezTo>
                  <a:pt x="178816" y="534564"/>
                  <a:pt x="657694" y="424967"/>
                  <a:pt x="952809" y="322604"/>
                </a:cubicBezTo>
                <a:cubicBezTo>
                  <a:pt x="1247924" y="220241"/>
                  <a:pt x="1835713" y="34178"/>
                  <a:pt x="1949504" y="34179"/>
                </a:cubicBezTo>
                <a:lnTo>
                  <a:pt x="2706213" y="0"/>
                </a:lnTo>
                <a:cubicBezTo>
                  <a:pt x="2820004" y="0"/>
                  <a:pt x="3443526" y="201246"/>
                  <a:pt x="3692994" y="292462"/>
                </a:cubicBezTo>
                <a:cubicBezTo>
                  <a:pt x="3942462" y="383679"/>
                  <a:pt x="4203021" y="433508"/>
                  <a:pt x="4203020" y="547299"/>
                </a:cubicBezTo>
                <a:cubicBezTo>
                  <a:pt x="4203020" y="654828"/>
                  <a:pt x="4160144" y="645295"/>
                  <a:pt x="4160144" y="752824"/>
                </a:cubicBezTo>
                <a:cubicBezTo>
                  <a:pt x="4160144" y="866615"/>
                  <a:pt x="3979782" y="1135811"/>
                  <a:pt x="3909433" y="1217122"/>
                </a:cubicBezTo>
                <a:cubicBezTo>
                  <a:pt x="3839084" y="1298433"/>
                  <a:pt x="3851841" y="1240690"/>
                  <a:pt x="3738050" y="1240690"/>
                </a:cubicBezTo>
                <a:lnTo>
                  <a:pt x="357251" y="1135991"/>
                </a:lnTo>
                <a:cubicBezTo>
                  <a:pt x="243460" y="1135991"/>
                  <a:pt x="138085" y="1034113"/>
                  <a:pt x="78543" y="980055"/>
                </a:cubicBezTo>
                <a:cubicBezTo>
                  <a:pt x="19001" y="925997"/>
                  <a:pt x="0" y="925431"/>
                  <a:pt x="0" y="811640"/>
                </a:cubicBezTo>
                <a:lnTo>
                  <a:pt x="178816" y="648355"/>
                </a:lnTo>
                <a:close/>
              </a:path>
            </a:pathLst>
          </a:custGeom>
          <a:noFill/>
          <a:ln w="28575">
            <a:solidFill>
              <a:srgbClr val="002060"/>
            </a:solidFill>
            <a:prstDash val="dash"/>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4841980" y="3937933"/>
            <a:ext cx="173943" cy="153888"/>
          </a:xfrm>
          <a:prstGeom prst="rect">
            <a:avLst/>
          </a:prstGeom>
          <a:noFill/>
        </p:spPr>
        <p:txBody>
          <a:bodyPr wrap="square" lIns="0" tIns="0" rIns="0" bIns="0" rtlCol="0">
            <a:spAutoFit/>
          </a:bodyPr>
          <a:lstStyle/>
          <a:p>
            <a:r>
              <a:rPr lang="ja-JP" altLang="en-US" sz="1000" dirty="0">
                <a:latin typeface="Meiryo UI" pitchFamily="50" charset="-128"/>
                <a:ea typeface="Meiryo UI" pitchFamily="50" charset="-128"/>
                <a:cs typeface="Meiryo UI" pitchFamily="50" charset="-128"/>
              </a:rPr>
              <a:t>⑤</a:t>
            </a:r>
          </a:p>
        </p:txBody>
      </p:sp>
      <p:sp>
        <p:nvSpPr>
          <p:cNvPr id="37" name="テキスト ボックス 36"/>
          <p:cNvSpPr txBox="1"/>
          <p:nvPr/>
        </p:nvSpPr>
        <p:spPr>
          <a:xfrm>
            <a:off x="4678723" y="4091040"/>
            <a:ext cx="360040" cy="153888"/>
          </a:xfrm>
          <a:prstGeom prst="rect">
            <a:avLst/>
          </a:prstGeom>
          <a:noFill/>
        </p:spPr>
        <p:txBody>
          <a:bodyPr wrap="square" lIns="0" tIns="0" rIns="0" bIns="0" rtlCol="0">
            <a:spAutoFit/>
          </a:bodyPr>
          <a:lstStyle/>
          <a:p>
            <a:r>
              <a:rPr lang="ja-JP" altLang="en-US" sz="1000" dirty="0">
                <a:latin typeface="Meiryo UI" pitchFamily="50" charset="-128"/>
                <a:ea typeface="Meiryo UI" pitchFamily="50" charset="-128"/>
                <a:cs typeface="Meiryo UI" pitchFamily="50" charset="-128"/>
              </a:rPr>
              <a:t>⑨</a:t>
            </a:r>
          </a:p>
        </p:txBody>
      </p:sp>
      <p:sp>
        <p:nvSpPr>
          <p:cNvPr id="107" name="テキスト ボックス 106"/>
          <p:cNvSpPr txBox="1"/>
          <p:nvPr/>
        </p:nvSpPr>
        <p:spPr>
          <a:xfrm>
            <a:off x="4913943" y="4658108"/>
            <a:ext cx="504056" cy="276999"/>
          </a:xfrm>
          <a:prstGeom prst="rect">
            <a:avLst/>
          </a:prstGeom>
          <a:solidFill>
            <a:schemeClr val="bg1">
              <a:alpha val="50000"/>
            </a:schemeClr>
          </a:solidFill>
        </p:spPr>
        <p:txBody>
          <a:bodyPr wrap="square" lIns="0" tIns="0" rIns="0" bIns="0" rtlCol="0">
            <a:spAutoFit/>
          </a:bodyPr>
          <a:lstStyle/>
          <a:p>
            <a:pPr algn="ctr"/>
            <a:r>
              <a:rPr lang="ja-JP" altLang="en-US" sz="900" dirty="0">
                <a:latin typeface="Meiryo UI" pitchFamily="50" charset="-128"/>
                <a:ea typeface="Meiryo UI" pitchFamily="50" charset="-128"/>
                <a:cs typeface="Meiryo UI" pitchFamily="50" charset="-128"/>
              </a:rPr>
              <a:t>中之島</a:t>
            </a:r>
            <a:endParaRPr lang="en-US" altLang="ja-JP" sz="900" dirty="0">
              <a:latin typeface="Meiryo UI" pitchFamily="50" charset="-128"/>
              <a:ea typeface="Meiryo UI" pitchFamily="50" charset="-128"/>
              <a:cs typeface="Meiryo UI" pitchFamily="50" charset="-128"/>
            </a:endParaRPr>
          </a:p>
          <a:p>
            <a:pPr algn="ctr"/>
            <a:r>
              <a:rPr lang="ja-JP" altLang="en-US" sz="900" dirty="0">
                <a:latin typeface="Meiryo UI" pitchFamily="50" charset="-128"/>
                <a:ea typeface="Meiryo UI" pitchFamily="50" charset="-128"/>
                <a:cs typeface="Meiryo UI" pitchFamily="50" charset="-128"/>
              </a:rPr>
              <a:t>４丁目</a:t>
            </a:r>
          </a:p>
        </p:txBody>
      </p:sp>
      <p:graphicFrame>
        <p:nvGraphicFramePr>
          <p:cNvPr id="99" name="表 98"/>
          <p:cNvGraphicFramePr>
            <a:graphicFrameLocks noGrp="1"/>
          </p:cNvGraphicFramePr>
          <p:nvPr/>
        </p:nvGraphicFramePr>
        <p:xfrm>
          <a:off x="9264353" y="5661248"/>
          <a:ext cx="1440000" cy="931324"/>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20000"/>
                    </a:ext>
                  </a:extLst>
                </a:gridCol>
                <a:gridCol w="323956">
                  <a:extLst>
                    <a:ext uri="{9D8B030D-6E8A-4147-A177-3AD203B41FA5}">
                      <a16:colId xmlns:a16="http://schemas.microsoft.com/office/drawing/2014/main" xmlns="" val="20001"/>
                    </a:ext>
                  </a:extLst>
                </a:gridCol>
                <a:gridCol w="323956">
                  <a:extLst>
                    <a:ext uri="{9D8B030D-6E8A-4147-A177-3AD203B41FA5}">
                      <a16:colId xmlns:a16="http://schemas.microsoft.com/office/drawing/2014/main" xmlns=""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凡　　例</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済み</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予定</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大阪市</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xmlns=""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その他公的施設</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25000"/>
                      </a:srgbClr>
                    </a:solidFill>
                  </a:tcPr>
                </a:tc>
                <a:extLst>
                  <a:ext uri="{0D108BD9-81ED-4DB2-BD59-A6C34878D82A}">
                    <a16:rowId xmlns:a16="http://schemas.microsoft.com/office/drawing/2014/main" xmlns="" val="10003"/>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民間事業者</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xmlns="" val="10004"/>
                  </a:ext>
                </a:extLst>
              </a:tr>
            </a:tbl>
          </a:graphicData>
        </a:graphic>
      </p:graphicFrame>
      <p:sp>
        <p:nvSpPr>
          <p:cNvPr id="95" name="フリーフォーム 94"/>
          <p:cNvSpPr/>
          <p:nvPr/>
        </p:nvSpPr>
        <p:spPr>
          <a:xfrm>
            <a:off x="4438105" y="3941445"/>
            <a:ext cx="300038" cy="264319"/>
          </a:xfrm>
          <a:custGeom>
            <a:avLst/>
            <a:gdLst>
              <a:gd name="connsiteX0" fmla="*/ 0 w 416719"/>
              <a:gd name="connsiteY0" fmla="*/ 57150 h 342900"/>
              <a:gd name="connsiteX1" fmla="*/ 357188 w 416719"/>
              <a:gd name="connsiteY1" fmla="*/ 0 h 342900"/>
              <a:gd name="connsiteX2" fmla="*/ 416719 w 416719"/>
              <a:gd name="connsiteY2" fmla="*/ 259557 h 342900"/>
              <a:gd name="connsiteX3" fmla="*/ 128588 w 416719"/>
              <a:gd name="connsiteY3" fmla="*/ 342900 h 342900"/>
              <a:gd name="connsiteX4" fmla="*/ 0 w 416719"/>
              <a:gd name="connsiteY4" fmla="*/ 57150 h 342900"/>
              <a:gd name="connsiteX0" fmla="*/ 0 w 514350"/>
              <a:gd name="connsiteY0" fmla="*/ 57150 h 342900"/>
              <a:gd name="connsiteX1" fmla="*/ 357188 w 514350"/>
              <a:gd name="connsiteY1" fmla="*/ 0 h 342900"/>
              <a:gd name="connsiteX2" fmla="*/ 514350 w 514350"/>
              <a:gd name="connsiteY2" fmla="*/ 276226 h 342900"/>
              <a:gd name="connsiteX3" fmla="*/ 128588 w 514350"/>
              <a:gd name="connsiteY3" fmla="*/ 342900 h 342900"/>
              <a:gd name="connsiteX4" fmla="*/ 0 w 514350"/>
              <a:gd name="connsiteY4" fmla="*/ 57150 h 342900"/>
              <a:gd name="connsiteX0" fmla="*/ 0 w 514350"/>
              <a:gd name="connsiteY0" fmla="*/ 0 h 285750"/>
              <a:gd name="connsiteX1" fmla="*/ 442913 w 514350"/>
              <a:gd name="connsiteY1" fmla="*/ 95250 h 285750"/>
              <a:gd name="connsiteX2" fmla="*/ 514350 w 514350"/>
              <a:gd name="connsiteY2" fmla="*/ 219076 h 285750"/>
              <a:gd name="connsiteX3" fmla="*/ 128588 w 514350"/>
              <a:gd name="connsiteY3" fmla="*/ 285750 h 285750"/>
              <a:gd name="connsiteX4" fmla="*/ 0 w 514350"/>
              <a:gd name="connsiteY4" fmla="*/ 0 h 285750"/>
              <a:gd name="connsiteX0" fmla="*/ 0 w 514350"/>
              <a:gd name="connsiteY0" fmla="*/ 0 h 352425"/>
              <a:gd name="connsiteX1" fmla="*/ 442913 w 514350"/>
              <a:gd name="connsiteY1" fmla="*/ 95250 h 352425"/>
              <a:gd name="connsiteX2" fmla="*/ 514350 w 514350"/>
              <a:gd name="connsiteY2" fmla="*/ 219076 h 352425"/>
              <a:gd name="connsiteX3" fmla="*/ 309563 w 514350"/>
              <a:gd name="connsiteY3" fmla="*/ 352425 h 352425"/>
              <a:gd name="connsiteX4" fmla="*/ 0 w 514350"/>
              <a:gd name="connsiteY4" fmla="*/ 0 h 35242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0 w 300038"/>
              <a:gd name="connsiteY4"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19595 w 300038"/>
              <a:gd name="connsiteY4" fmla="*/ 144785 h 257175"/>
              <a:gd name="connsiteX5" fmla="*/ 0 w 300038"/>
              <a:gd name="connsiteY5"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60076 w 300038"/>
              <a:gd name="connsiteY4" fmla="*/ 211460 h 257175"/>
              <a:gd name="connsiteX5" fmla="*/ 19595 w 300038"/>
              <a:gd name="connsiteY5" fmla="*/ 144785 h 257175"/>
              <a:gd name="connsiteX6" fmla="*/ 0 w 300038"/>
              <a:gd name="connsiteY6"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36908 w 300038"/>
              <a:gd name="connsiteY4" fmla="*/ 134318 h 257175"/>
              <a:gd name="connsiteX5" fmla="*/ 19595 w 300038"/>
              <a:gd name="connsiteY5" fmla="*/ 144785 h 257175"/>
              <a:gd name="connsiteX6" fmla="*/ 0 w 300038"/>
              <a:gd name="connsiteY6"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71983 w 300038"/>
              <a:gd name="connsiteY4" fmla="*/ 204316 h 257175"/>
              <a:gd name="connsiteX5" fmla="*/ 36908 w 300038"/>
              <a:gd name="connsiteY5" fmla="*/ 134318 h 257175"/>
              <a:gd name="connsiteX6" fmla="*/ 19595 w 300038"/>
              <a:gd name="connsiteY6" fmla="*/ 144785 h 257175"/>
              <a:gd name="connsiteX7" fmla="*/ 0 w 300038"/>
              <a:gd name="connsiteY7"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86270 w 300038"/>
              <a:gd name="connsiteY4" fmla="*/ 240035 h 257175"/>
              <a:gd name="connsiteX5" fmla="*/ 71983 w 300038"/>
              <a:gd name="connsiteY5" fmla="*/ 204316 h 257175"/>
              <a:gd name="connsiteX6" fmla="*/ 36908 w 300038"/>
              <a:gd name="connsiteY6" fmla="*/ 134318 h 257175"/>
              <a:gd name="connsiteX7" fmla="*/ 19595 w 300038"/>
              <a:gd name="connsiteY7" fmla="*/ 144785 h 257175"/>
              <a:gd name="connsiteX8" fmla="*/ 0 w 300038"/>
              <a:gd name="connsiteY8"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58340 w 300038"/>
              <a:gd name="connsiteY4" fmla="*/ 217661 h 257175"/>
              <a:gd name="connsiteX5" fmla="*/ 71983 w 300038"/>
              <a:gd name="connsiteY5" fmla="*/ 204316 h 257175"/>
              <a:gd name="connsiteX6" fmla="*/ 36908 w 300038"/>
              <a:gd name="connsiteY6" fmla="*/ 134318 h 257175"/>
              <a:gd name="connsiteX7" fmla="*/ 19595 w 300038"/>
              <a:gd name="connsiteY7" fmla="*/ 144785 h 257175"/>
              <a:gd name="connsiteX8" fmla="*/ 0 w 300038"/>
              <a:gd name="connsiteY8" fmla="*/ 109537 h 257175"/>
              <a:gd name="connsiteX0" fmla="*/ 0 w 300038"/>
              <a:gd name="connsiteY0" fmla="*/ 109537 h 264319"/>
              <a:gd name="connsiteX1" fmla="*/ 228601 w 300038"/>
              <a:gd name="connsiteY1" fmla="*/ 0 h 264319"/>
              <a:gd name="connsiteX2" fmla="*/ 300038 w 300038"/>
              <a:gd name="connsiteY2" fmla="*/ 123826 h 264319"/>
              <a:gd name="connsiteX3" fmla="*/ 85726 w 300038"/>
              <a:gd name="connsiteY3" fmla="*/ 264319 h 264319"/>
              <a:gd name="connsiteX4" fmla="*/ 58340 w 300038"/>
              <a:gd name="connsiteY4" fmla="*/ 217661 h 264319"/>
              <a:gd name="connsiteX5" fmla="*/ 71983 w 300038"/>
              <a:gd name="connsiteY5" fmla="*/ 204316 h 264319"/>
              <a:gd name="connsiteX6" fmla="*/ 36908 w 300038"/>
              <a:gd name="connsiteY6" fmla="*/ 134318 h 264319"/>
              <a:gd name="connsiteX7" fmla="*/ 19595 w 300038"/>
              <a:gd name="connsiteY7" fmla="*/ 144785 h 264319"/>
              <a:gd name="connsiteX8" fmla="*/ 0 w 300038"/>
              <a:gd name="connsiteY8" fmla="*/ 10953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8" h="264319">
                <a:moveTo>
                  <a:pt x="0" y="109537"/>
                </a:moveTo>
                <a:lnTo>
                  <a:pt x="228601" y="0"/>
                </a:lnTo>
                <a:lnTo>
                  <a:pt x="300038" y="123826"/>
                </a:lnTo>
                <a:lnTo>
                  <a:pt x="85726" y="264319"/>
                </a:lnTo>
                <a:lnTo>
                  <a:pt x="58340" y="217661"/>
                </a:lnTo>
                <a:lnTo>
                  <a:pt x="71983" y="204316"/>
                </a:lnTo>
                <a:lnTo>
                  <a:pt x="36908" y="134318"/>
                </a:lnTo>
                <a:lnTo>
                  <a:pt x="19595" y="144785"/>
                </a:lnTo>
                <a:lnTo>
                  <a:pt x="0" y="109537"/>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フリーフォーム 97"/>
          <p:cNvSpPr/>
          <p:nvPr/>
        </p:nvSpPr>
        <p:spPr>
          <a:xfrm>
            <a:off x="5598523" y="3670757"/>
            <a:ext cx="143657" cy="25244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 name="connsiteX0" fmla="*/ 59439 w 324160"/>
              <a:gd name="connsiteY0" fmla="*/ 32343 h 199990"/>
              <a:gd name="connsiteX1" fmla="*/ 0 w 324160"/>
              <a:gd name="connsiteY1" fmla="*/ 194381 h 199990"/>
              <a:gd name="connsiteX2" fmla="*/ 315669 w 324160"/>
              <a:gd name="connsiteY2" fmla="*/ 199990 h 199990"/>
              <a:gd name="connsiteX3" fmla="*/ 324160 w 324160"/>
              <a:gd name="connsiteY3" fmla="*/ 12935 h 199990"/>
              <a:gd name="connsiteX4" fmla="*/ 134491 w 324160"/>
              <a:gd name="connsiteY4" fmla="*/ 0 h 199990"/>
              <a:gd name="connsiteX5" fmla="*/ 59439 w 324160"/>
              <a:gd name="connsiteY5" fmla="*/ 32343 h 199990"/>
              <a:gd name="connsiteX0" fmla="*/ 0 w 264721"/>
              <a:gd name="connsiteY0" fmla="*/ 32343 h 230099"/>
              <a:gd name="connsiteX1" fmla="*/ 28401 w 264721"/>
              <a:gd name="connsiteY1" fmla="*/ 230099 h 230099"/>
              <a:gd name="connsiteX2" fmla="*/ 256230 w 264721"/>
              <a:gd name="connsiteY2" fmla="*/ 199990 h 230099"/>
              <a:gd name="connsiteX3" fmla="*/ 264721 w 264721"/>
              <a:gd name="connsiteY3" fmla="*/ 12935 h 230099"/>
              <a:gd name="connsiteX4" fmla="*/ 75052 w 264721"/>
              <a:gd name="connsiteY4" fmla="*/ 0 h 230099"/>
              <a:gd name="connsiteX5" fmla="*/ 0 w 264721"/>
              <a:gd name="connsiteY5" fmla="*/ 32343 h 230099"/>
              <a:gd name="connsiteX0" fmla="*/ 0 w 264721"/>
              <a:gd name="connsiteY0" fmla="*/ 32343 h 230099"/>
              <a:gd name="connsiteX1" fmla="*/ 28401 w 264721"/>
              <a:gd name="connsiteY1" fmla="*/ 230099 h 230099"/>
              <a:gd name="connsiteX2" fmla="*/ 215239 w 264721"/>
              <a:gd name="connsiteY2" fmla="*/ 219040 h 230099"/>
              <a:gd name="connsiteX3" fmla="*/ 264721 w 264721"/>
              <a:gd name="connsiteY3" fmla="*/ 12935 h 230099"/>
              <a:gd name="connsiteX4" fmla="*/ 75052 w 264721"/>
              <a:gd name="connsiteY4" fmla="*/ 0 h 230099"/>
              <a:gd name="connsiteX5" fmla="*/ 0 w 264721"/>
              <a:gd name="connsiteY5" fmla="*/ 32343 h 230099"/>
              <a:gd name="connsiteX0" fmla="*/ 0 w 215771"/>
              <a:gd name="connsiteY0" fmla="*/ 32343 h 230099"/>
              <a:gd name="connsiteX1" fmla="*/ 28401 w 215771"/>
              <a:gd name="connsiteY1" fmla="*/ 230099 h 230099"/>
              <a:gd name="connsiteX2" fmla="*/ 215239 w 215771"/>
              <a:gd name="connsiteY2" fmla="*/ 219040 h 230099"/>
              <a:gd name="connsiteX3" fmla="*/ 200307 w 215771"/>
              <a:gd name="connsiteY3" fmla="*/ 27223 h 230099"/>
              <a:gd name="connsiteX4" fmla="*/ 75052 w 215771"/>
              <a:gd name="connsiteY4" fmla="*/ 0 h 230099"/>
              <a:gd name="connsiteX5" fmla="*/ 0 w 215771"/>
              <a:gd name="connsiteY5" fmla="*/ 32343 h 230099"/>
              <a:gd name="connsiteX0" fmla="*/ 0 w 215771"/>
              <a:gd name="connsiteY0" fmla="*/ 5120 h 202876"/>
              <a:gd name="connsiteX1" fmla="*/ 28401 w 215771"/>
              <a:gd name="connsiteY1" fmla="*/ 202876 h 202876"/>
              <a:gd name="connsiteX2" fmla="*/ 215239 w 215771"/>
              <a:gd name="connsiteY2" fmla="*/ 191817 h 202876"/>
              <a:gd name="connsiteX3" fmla="*/ 200307 w 215771"/>
              <a:gd name="connsiteY3" fmla="*/ 0 h 202876"/>
              <a:gd name="connsiteX4" fmla="*/ 75053 w 215771"/>
              <a:gd name="connsiteY4" fmla="*/ 1352 h 202876"/>
              <a:gd name="connsiteX5" fmla="*/ 0 w 215771"/>
              <a:gd name="connsiteY5" fmla="*/ 5120 h 202876"/>
              <a:gd name="connsiteX0" fmla="*/ 0 w 301578"/>
              <a:gd name="connsiteY0" fmla="*/ 51395 h 249151"/>
              <a:gd name="connsiteX1" fmla="*/ 28401 w 301578"/>
              <a:gd name="connsiteY1" fmla="*/ 249151 h 249151"/>
              <a:gd name="connsiteX2" fmla="*/ 215239 w 301578"/>
              <a:gd name="connsiteY2" fmla="*/ 238092 h 249151"/>
              <a:gd name="connsiteX3" fmla="*/ 301578 w 301578"/>
              <a:gd name="connsiteY3" fmla="*/ 0 h 249151"/>
              <a:gd name="connsiteX4" fmla="*/ 75053 w 301578"/>
              <a:gd name="connsiteY4" fmla="*/ 47627 h 249151"/>
              <a:gd name="connsiteX5" fmla="*/ 0 w 301578"/>
              <a:gd name="connsiteY5" fmla="*/ 51395 h 249151"/>
              <a:gd name="connsiteX0" fmla="*/ 0 w 369460"/>
              <a:gd name="connsiteY0" fmla="*/ 51395 h 249151"/>
              <a:gd name="connsiteX1" fmla="*/ 28401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147853 w 369460"/>
              <a:gd name="connsiteY4" fmla="*/ 21314 h 249151"/>
              <a:gd name="connsiteX5" fmla="*/ 0 w 369460"/>
              <a:gd name="connsiteY5" fmla="*/ 51395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21314 h 249151"/>
              <a:gd name="connsiteX5" fmla="*/ 0 w 288572"/>
              <a:gd name="connsiteY5" fmla="*/ 5346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8157 h 249151"/>
              <a:gd name="connsiteX5" fmla="*/ 0 w 288572"/>
              <a:gd name="connsiteY5" fmla="*/ 5346 h 249151"/>
              <a:gd name="connsiteX0" fmla="*/ 0 w 288572"/>
              <a:gd name="connsiteY0" fmla="*/ 5346 h 252440"/>
              <a:gd name="connsiteX1" fmla="*/ 44578 w 288572"/>
              <a:gd name="connsiteY1" fmla="*/ 252440 h 252440"/>
              <a:gd name="connsiteX2" fmla="*/ 288040 w 288572"/>
              <a:gd name="connsiteY2" fmla="*/ 221646 h 252440"/>
              <a:gd name="connsiteX3" fmla="*/ 220690 w 288572"/>
              <a:gd name="connsiteY3" fmla="*/ 0 h 252440"/>
              <a:gd name="connsiteX4" fmla="*/ 66965 w 288572"/>
              <a:gd name="connsiteY4" fmla="*/ 8157 h 252440"/>
              <a:gd name="connsiteX5" fmla="*/ 0 w 288572"/>
              <a:gd name="connsiteY5" fmla="*/ 5346 h 252440"/>
              <a:gd name="connsiteX0" fmla="*/ 0 w 353281"/>
              <a:gd name="connsiteY0" fmla="*/ 8635 h 252440"/>
              <a:gd name="connsiteX1" fmla="*/ 109287 w 353281"/>
              <a:gd name="connsiteY1" fmla="*/ 252440 h 252440"/>
              <a:gd name="connsiteX2" fmla="*/ 352749 w 353281"/>
              <a:gd name="connsiteY2" fmla="*/ 221646 h 252440"/>
              <a:gd name="connsiteX3" fmla="*/ 285399 w 353281"/>
              <a:gd name="connsiteY3" fmla="*/ 0 h 252440"/>
              <a:gd name="connsiteX4" fmla="*/ 131674 w 353281"/>
              <a:gd name="connsiteY4" fmla="*/ 8157 h 252440"/>
              <a:gd name="connsiteX5" fmla="*/ 0 w 353281"/>
              <a:gd name="connsiteY5" fmla="*/ 8635 h 25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81" h="252440">
                <a:moveTo>
                  <a:pt x="0" y="8635"/>
                </a:moveTo>
                <a:lnTo>
                  <a:pt x="109287" y="252440"/>
                </a:lnTo>
                <a:lnTo>
                  <a:pt x="352749" y="221646"/>
                </a:lnTo>
                <a:cubicBezTo>
                  <a:pt x="353281" y="156489"/>
                  <a:pt x="284867" y="65157"/>
                  <a:pt x="285399" y="0"/>
                </a:cubicBezTo>
                <a:lnTo>
                  <a:pt x="131674" y="8157"/>
                </a:lnTo>
                <a:lnTo>
                  <a:pt x="0" y="8635"/>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 name="フリーフォーム 102"/>
          <p:cNvSpPr/>
          <p:nvPr/>
        </p:nvSpPr>
        <p:spPr>
          <a:xfrm>
            <a:off x="5320002" y="4002998"/>
            <a:ext cx="162088" cy="17192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 name="connsiteX0" fmla="*/ 59439 w 324160"/>
              <a:gd name="connsiteY0" fmla="*/ 32343 h 199990"/>
              <a:gd name="connsiteX1" fmla="*/ 0 w 324160"/>
              <a:gd name="connsiteY1" fmla="*/ 194381 h 199990"/>
              <a:gd name="connsiteX2" fmla="*/ 315669 w 324160"/>
              <a:gd name="connsiteY2" fmla="*/ 199990 h 199990"/>
              <a:gd name="connsiteX3" fmla="*/ 324160 w 324160"/>
              <a:gd name="connsiteY3" fmla="*/ 12935 h 199990"/>
              <a:gd name="connsiteX4" fmla="*/ 134491 w 324160"/>
              <a:gd name="connsiteY4" fmla="*/ 0 h 199990"/>
              <a:gd name="connsiteX5" fmla="*/ 59439 w 324160"/>
              <a:gd name="connsiteY5" fmla="*/ 32343 h 199990"/>
              <a:gd name="connsiteX0" fmla="*/ 0 w 264721"/>
              <a:gd name="connsiteY0" fmla="*/ 32343 h 230099"/>
              <a:gd name="connsiteX1" fmla="*/ 28401 w 264721"/>
              <a:gd name="connsiteY1" fmla="*/ 230099 h 230099"/>
              <a:gd name="connsiteX2" fmla="*/ 256230 w 264721"/>
              <a:gd name="connsiteY2" fmla="*/ 199990 h 230099"/>
              <a:gd name="connsiteX3" fmla="*/ 264721 w 264721"/>
              <a:gd name="connsiteY3" fmla="*/ 12935 h 230099"/>
              <a:gd name="connsiteX4" fmla="*/ 75052 w 264721"/>
              <a:gd name="connsiteY4" fmla="*/ 0 h 230099"/>
              <a:gd name="connsiteX5" fmla="*/ 0 w 264721"/>
              <a:gd name="connsiteY5" fmla="*/ 32343 h 230099"/>
              <a:gd name="connsiteX0" fmla="*/ 0 w 264721"/>
              <a:gd name="connsiteY0" fmla="*/ 32343 h 230099"/>
              <a:gd name="connsiteX1" fmla="*/ 28401 w 264721"/>
              <a:gd name="connsiteY1" fmla="*/ 230099 h 230099"/>
              <a:gd name="connsiteX2" fmla="*/ 215239 w 264721"/>
              <a:gd name="connsiteY2" fmla="*/ 219040 h 230099"/>
              <a:gd name="connsiteX3" fmla="*/ 264721 w 264721"/>
              <a:gd name="connsiteY3" fmla="*/ 12935 h 230099"/>
              <a:gd name="connsiteX4" fmla="*/ 75052 w 264721"/>
              <a:gd name="connsiteY4" fmla="*/ 0 h 230099"/>
              <a:gd name="connsiteX5" fmla="*/ 0 w 264721"/>
              <a:gd name="connsiteY5" fmla="*/ 32343 h 230099"/>
              <a:gd name="connsiteX0" fmla="*/ 0 w 215771"/>
              <a:gd name="connsiteY0" fmla="*/ 32343 h 230099"/>
              <a:gd name="connsiteX1" fmla="*/ 28401 w 215771"/>
              <a:gd name="connsiteY1" fmla="*/ 230099 h 230099"/>
              <a:gd name="connsiteX2" fmla="*/ 215239 w 215771"/>
              <a:gd name="connsiteY2" fmla="*/ 219040 h 230099"/>
              <a:gd name="connsiteX3" fmla="*/ 200307 w 215771"/>
              <a:gd name="connsiteY3" fmla="*/ 27223 h 230099"/>
              <a:gd name="connsiteX4" fmla="*/ 75052 w 215771"/>
              <a:gd name="connsiteY4" fmla="*/ 0 h 230099"/>
              <a:gd name="connsiteX5" fmla="*/ 0 w 215771"/>
              <a:gd name="connsiteY5" fmla="*/ 32343 h 230099"/>
              <a:gd name="connsiteX0" fmla="*/ 0 w 215771"/>
              <a:gd name="connsiteY0" fmla="*/ 5120 h 202876"/>
              <a:gd name="connsiteX1" fmla="*/ 28401 w 215771"/>
              <a:gd name="connsiteY1" fmla="*/ 202876 h 202876"/>
              <a:gd name="connsiteX2" fmla="*/ 215239 w 215771"/>
              <a:gd name="connsiteY2" fmla="*/ 191817 h 202876"/>
              <a:gd name="connsiteX3" fmla="*/ 200307 w 215771"/>
              <a:gd name="connsiteY3" fmla="*/ 0 h 202876"/>
              <a:gd name="connsiteX4" fmla="*/ 75053 w 215771"/>
              <a:gd name="connsiteY4" fmla="*/ 1352 h 202876"/>
              <a:gd name="connsiteX5" fmla="*/ 0 w 215771"/>
              <a:gd name="connsiteY5" fmla="*/ 5120 h 202876"/>
              <a:gd name="connsiteX0" fmla="*/ 0 w 301578"/>
              <a:gd name="connsiteY0" fmla="*/ 51395 h 249151"/>
              <a:gd name="connsiteX1" fmla="*/ 28401 w 301578"/>
              <a:gd name="connsiteY1" fmla="*/ 249151 h 249151"/>
              <a:gd name="connsiteX2" fmla="*/ 215239 w 301578"/>
              <a:gd name="connsiteY2" fmla="*/ 238092 h 249151"/>
              <a:gd name="connsiteX3" fmla="*/ 301578 w 301578"/>
              <a:gd name="connsiteY3" fmla="*/ 0 h 249151"/>
              <a:gd name="connsiteX4" fmla="*/ 75053 w 301578"/>
              <a:gd name="connsiteY4" fmla="*/ 47627 h 249151"/>
              <a:gd name="connsiteX5" fmla="*/ 0 w 301578"/>
              <a:gd name="connsiteY5" fmla="*/ 51395 h 249151"/>
              <a:gd name="connsiteX0" fmla="*/ 0 w 369460"/>
              <a:gd name="connsiteY0" fmla="*/ 51395 h 249151"/>
              <a:gd name="connsiteX1" fmla="*/ 28401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147853 w 369460"/>
              <a:gd name="connsiteY4" fmla="*/ 21314 h 249151"/>
              <a:gd name="connsiteX5" fmla="*/ 0 w 369460"/>
              <a:gd name="connsiteY5" fmla="*/ 51395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21314 h 249151"/>
              <a:gd name="connsiteX5" fmla="*/ 0 w 288572"/>
              <a:gd name="connsiteY5" fmla="*/ 5346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8157 h 249151"/>
              <a:gd name="connsiteX5" fmla="*/ 0 w 288572"/>
              <a:gd name="connsiteY5" fmla="*/ 5346 h 249151"/>
              <a:gd name="connsiteX0" fmla="*/ 0 w 288572"/>
              <a:gd name="connsiteY0" fmla="*/ 5346 h 252440"/>
              <a:gd name="connsiteX1" fmla="*/ 44578 w 288572"/>
              <a:gd name="connsiteY1" fmla="*/ 252440 h 252440"/>
              <a:gd name="connsiteX2" fmla="*/ 288040 w 288572"/>
              <a:gd name="connsiteY2" fmla="*/ 221646 h 252440"/>
              <a:gd name="connsiteX3" fmla="*/ 220690 w 288572"/>
              <a:gd name="connsiteY3" fmla="*/ 0 h 252440"/>
              <a:gd name="connsiteX4" fmla="*/ 66965 w 288572"/>
              <a:gd name="connsiteY4" fmla="*/ 8157 h 252440"/>
              <a:gd name="connsiteX5" fmla="*/ 0 w 288572"/>
              <a:gd name="connsiteY5" fmla="*/ 5346 h 252440"/>
              <a:gd name="connsiteX0" fmla="*/ 0 w 353281"/>
              <a:gd name="connsiteY0" fmla="*/ 8635 h 252440"/>
              <a:gd name="connsiteX1" fmla="*/ 109287 w 353281"/>
              <a:gd name="connsiteY1" fmla="*/ 252440 h 252440"/>
              <a:gd name="connsiteX2" fmla="*/ 352749 w 353281"/>
              <a:gd name="connsiteY2" fmla="*/ 221646 h 252440"/>
              <a:gd name="connsiteX3" fmla="*/ 285399 w 353281"/>
              <a:gd name="connsiteY3" fmla="*/ 0 h 252440"/>
              <a:gd name="connsiteX4" fmla="*/ 131674 w 353281"/>
              <a:gd name="connsiteY4" fmla="*/ 8157 h 252440"/>
              <a:gd name="connsiteX5" fmla="*/ 0 w 353281"/>
              <a:gd name="connsiteY5" fmla="*/ 8635 h 252440"/>
              <a:gd name="connsiteX0" fmla="*/ 0 w 490793"/>
              <a:gd name="connsiteY0" fmla="*/ 0 h 283275"/>
              <a:gd name="connsiteX1" fmla="*/ 246799 w 490793"/>
              <a:gd name="connsiteY1" fmla="*/ 283275 h 283275"/>
              <a:gd name="connsiteX2" fmla="*/ 490261 w 490793"/>
              <a:gd name="connsiteY2" fmla="*/ 252481 h 283275"/>
              <a:gd name="connsiteX3" fmla="*/ 422911 w 490793"/>
              <a:gd name="connsiteY3" fmla="*/ 30835 h 283275"/>
              <a:gd name="connsiteX4" fmla="*/ 269186 w 490793"/>
              <a:gd name="connsiteY4" fmla="*/ 38992 h 283275"/>
              <a:gd name="connsiteX5" fmla="*/ 0 w 490793"/>
              <a:gd name="connsiteY5" fmla="*/ 0 h 283275"/>
              <a:gd name="connsiteX0" fmla="*/ 0 w 490793"/>
              <a:gd name="connsiteY0" fmla="*/ 43238 h 326513"/>
              <a:gd name="connsiteX1" fmla="*/ 246799 w 490793"/>
              <a:gd name="connsiteY1" fmla="*/ 326513 h 326513"/>
              <a:gd name="connsiteX2" fmla="*/ 490261 w 490793"/>
              <a:gd name="connsiteY2" fmla="*/ 295719 h 326513"/>
              <a:gd name="connsiteX3" fmla="*/ 422911 w 490793"/>
              <a:gd name="connsiteY3" fmla="*/ 74073 h 326513"/>
              <a:gd name="connsiteX4" fmla="*/ 398609 w 490793"/>
              <a:gd name="connsiteY4" fmla="*/ 0 h 326513"/>
              <a:gd name="connsiteX5" fmla="*/ 0 w 490793"/>
              <a:gd name="connsiteY5" fmla="*/ 43238 h 326513"/>
              <a:gd name="connsiteX0" fmla="*/ 0 w 490793"/>
              <a:gd name="connsiteY0" fmla="*/ 43238 h 326513"/>
              <a:gd name="connsiteX1" fmla="*/ 246799 w 490793"/>
              <a:gd name="connsiteY1" fmla="*/ 326513 h 326513"/>
              <a:gd name="connsiteX2" fmla="*/ 490261 w 490793"/>
              <a:gd name="connsiteY2" fmla="*/ 295719 h 326513"/>
              <a:gd name="connsiteX3" fmla="*/ 390555 w 490793"/>
              <a:gd name="connsiteY3" fmla="*/ 44470 h 326513"/>
              <a:gd name="connsiteX4" fmla="*/ 398609 w 490793"/>
              <a:gd name="connsiteY4" fmla="*/ 0 h 326513"/>
              <a:gd name="connsiteX5" fmla="*/ 0 w 490793"/>
              <a:gd name="connsiteY5" fmla="*/ 43238 h 326513"/>
              <a:gd name="connsiteX0" fmla="*/ 0 w 458437"/>
              <a:gd name="connsiteY0" fmla="*/ 43238 h 326513"/>
              <a:gd name="connsiteX1" fmla="*/ 246799 w 458437"/>
              <a:gd name="connsiteY1" fmla="*/ 326513 h 326513"/>
              <a:gd name="connsiteX2" fmla="*/ 457906 w 458437"/>
              <a:gd name="connsiteY2" fmla="*/ 259538 h 326513"/>
              <a:gd name="connsiteX3" fmla="*/ 390555 w 458437"/>
              <a:gd name="connsiteY3" fmla="*/ 44470 h 326513"/>
              <a:gd name="connsiteX4" fmla="*/ 398609 w 458437"/>
              <a:gd name="connsiteY4" fmla="*/ 0 h 326513"/>
              <a:gd name="connsiteX5" fmla="*/ 0 w 458437"/>
              <a:gd name="connsiteY5" fmla="*/ 43238 h 326513"/>
              <a:gd name="connsiteX0" fmla="*/ 0 w 398609"/>
              <a:gd name="connsiteY0" fmla="*/ 43238 h 326513"/>
              <a:gd name="connsiteX1" fmla="*/ 246799 w 398609"/>
              <a:gd name="connsiteY1" fmla="*/ 326513 h 326513"/>
              <a:gd name="connsiteX2" fmla="*/ 390555 w 398609"/>
              <a:gd name="connsiteY2" fmla="*/ 44470 h 326513"/>
              <a:gd name="connsiteX3" fmla="*/ 398609 w 398609"/>
              <a:gd name="connsiteY3" fmla="*/ 0 h 326513"/>
              <a:gd name="connsiteX4" fmla="*/ 0 w 398609"/>
              <a:gd name="connsiteY4" fmla="*/ 43238 h 326513"/>
              <a:gd name="connsiteX0" fmla="*/ 0 w 398609"/>
              <a:gd name="connsiteY0" fmla="*/ 43238 h 171920"/>
              <a:gd name="connsiteX1" fmla="*/ 141646 w 398609"/>
              <a:gd name="connsiteY1" fmla="*/ 171920 h 171920"/>
              <a:gd name="connsiteX2" fmla="*/ 390555 w 398609"/>
              <a:gd name="connsiteY2" fmla="*/ 44470 h 171920"/>
              <a:gd name="connsiteX3" fmla="*/ 398609 w 398609"/>
              <a:gd name="connsiteY3" fmla="*/ 0 h 171920"/>
              <a:gd name="connsiteX4" fmla="*/ 0 w 398609"/>
              <a:gd name="connsiteY4" fmla="*/ 43238 h 1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09" h="171920">
                <a:moveTo>
                  <a:pt x="0" y="43238"/>
                </a:moveTo>
                <a:lnTo>
                  <a:pt x="141646" y="171920"/>
                </a:lnTo>
                <a:lnTo>
                  <a:pt x="390555" y="44470"/>
                </a:lnTo>
                <a:lnTo>
                  <a:pt x="398609" y="0"/>
                </a:lnTo>
                <a:lnTo>
                  <a:pt x="0" y="43238"/>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フリーフォーム 116"/>
          <p:cNvSpPr/>
          <p:nvPr/>
        </p:nvSpPr>
        <p:spPr>
          <a:xfrm>
            <a:off x="4181522" y="4086225"/>
            <a:ext cx="288131" cy="323850"/>
          </a:xfrm>
          <a:custGeom>
            <a:avLst/>
            <a:gdLst>
              <a:gd name="connsiteX0" fmla="*/ 195263 w 288131"/>
              <a:gd name="connsiteY0" fmla="*/ 0 h 323850"/>
              <a:gd name="connsiteX1" fmla="*/ 288131 w 288131"/>
              <a:gd name="connsiteY1" fmla="*/ 154781 h 323850"/>
              <a:gd name="connsiteX2" fmla="*/ 114300 w 288131"/>
              <a:gd name="connsiteY2" fmla="*/ 261938 h 323850"/>
              <a:gd name="connsiteX3" fmla="*/ 142875 w 288131"/>
              <a:gd name="connsiteY3" fmla="*/ 304800 h 323850"/>
              <a:gd name="connsiteX4" fmla="*/ 104775 w 288131"/>
              <a:gd name="connsiteY4" fmla="*/ 323850 h 323850"/>
              <a:gd name="connsiteX5" fmla="*/ 0 w 288131"/>
              <a:gd name="connsiteY5" fmla="*/ 138113 h 323850"/>
              <a:gd name="connsiteX6" fmla="*/ 195263 w 288131"/>
              <a:gd name="connsiteY6"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31" h="323850">
                <a:moveTo>
                  <a:pt x="195263" y="0"/>
                </a:moveTo>
                <a:lnTo>
                  <a:pt x="288131" y="154781"/>
                </a:lnTo>
                <a:lnTo>
                  <a:pt x="114300" y="261938"/>
                </a:lnTo>
                <a:lnTo>
                  <a:pt x="142875" y="304800"/>
                </a:lnTo>
                <a:lnTo>
                  <a:pt x="104775" y="323850"/>
                </a:lnTo>
                <a:lnTo>
                  <a:pt x="0" y="138113"/>
                </a:lnTo>
                <a:lnTo>
                  <a:pt x="195263"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フリーフォーム 117"/>
          <p:cNvSpPr/>
          <p:nvPr/>
        </p:nvSpPr>
        <p:spPr>
          <a:xfrm>
            <a:off x="3840956" y="4829260"/>
            <a:ext cx="361950" cy="321469"/>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78594 w 361950"/>
              <a:gd name="connsiteY5" fmla="*/ 9525 h 321469"/>
              <a:gd name="connsiteX6" fmla="*/ 142875 w 361950"/>
              <a:gd name="connsiteY6" fmla="*/ 16669 h 321469"/>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73707 w 361950"/>
              <a:gd name="connsiteY5" fmla="*/ 24309 h 321469"/>
              <a:gd name="connsiteX6" fmla="*/ 142875 w 361950"/>
              <a:gd name="connsiteY6" fmla="*/ 16669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321469">
                <a:moveTo>
                  <a:pt x="142875" y="16669"/>
                </a:moveTo>
                <a:lnTo>
                  <a:pt x="0" y="178594"/>
                </a:lnTo>
                <a:lnTo>
                  <a:pt x="159544" y="321469"/>
                </a:lnTo>
                <a:lnTo>
                  <a:pt x="361950" y="185738"/>
                </a:lnTo>
                <a:lnTo>
                  <a:pt x="221457" y="0"/>
                </a:lnTo>
                <a:lnTo>
                  <a:pt x="173707" y="24309"/>
                </a:lnTo>
                <a:lnTo>
                  <a:pt x="142875" y="16669"/>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フリーフォーム 118"/>
          <p:cNvSpPr/>
          <p:nvPr/>
        </p:nvSpPr>
        <p:spPr>
          <a:xfrm>
            <a:off x="3233738" y="5067361"/>
            <a:ext cx="380182" cy="521493"/>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82" h="521493">
                <a:moveTo>
                  <a:pt x="239688" y="0"/>
                </a:moveTo>
                <a:lnTo>
                  <a:pt x="0" y="351308"/>
                </a:lnTo>
                <a:lnTo>
                  <a:pt x="111100" y="521493"/>
                </a:lnTo>
                <a:lnTo>
                  <a:pt x="352425" y="361974"/>
                </a:lnTo>
                <a:lnTo>
                  <a:pt x="282550" y="250031"/>
                </a:lnTo>
                <a:lnTo>
                  <a:pt x="380182" y="176211"/>
                </a:lnTo>
                <a:lnTo>
                  <a:pt x="239688"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フリーフォーム 122"/>
          <p:cNvSpPr/>
          <p:nvPr/>
        </p:nvSpPr>
        <p:spPr>
          <a:xfrm>
            <a:off x="3517107" y="5245979"/>
            <a:ext cx="170632" cy="180949"/>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32" h="180949">
                <a:moveTo>
                  <a:pt x="94779" y="0"/>
                </a:moveTo>
                <a:lnTo>
                  <a:pt x="0" y="67914"/>
                </a:lnTo>
                <a:lnTo>
                  <a:pt x="72999" y="180949"/>
                </a:lnTo>
                <a:lnTo>
                  <a:pt x="170632" y="111892"/>
                </a:lnTo>
                <a:lnTo>
                  <a:pt x="94779"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 name="フリーフォーム 123"/>
          <p:cNvSpPr/>
          <p:nvPr/>
        </p:nvSpPr>
        <p:spPr>
          <a:xfrm>
            <a:off x="3490913" y="4900586"/>
            <a:ext cx="299218" cy="256036"/>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09079 w 380182"/>
              <a:gd name="connsiteY0" fmla="*/ 0 h 831030"/>
              <a:gd name="connsiteX1" fmla="*/ 0 w 380182"/>
              <a:gd name="connsiteY1" fmla="*/ 660845 h 831030"/>
              <a:gd name="connsiteX2" fmla="*/ 111100 w 380182"/>
              <a:gd name="connsiteY2" fmla="*/ 831030 h 831030"/>
              <a:gd name="connsiteX3" fmla="*/ 352425 w 380182"/>
              <a:gd name="connsiteY3" fmla="*/ 671511 h 831030"/>
              <a:gd name="connsiteX4" fmla="*/ 282550 w 380182"/>
              <a:gd name="connsiteY4" fmla="*/ 559568 h 831030"/>
              <a:gd name="connsiteX5" fmla="*/ 380182 w 380182"/>
              <a:gd name="connsiteY5" fmla="*/ 485748 h 831030"/>
              <a:gd name="connsiteX6" fmla="*/ 209079 w 380182"/>
              <a:gd name="connsiteY6" fmla="*/ 0 h 831030"/>
              <a:gd name="connsiteX0" fmla="*/ 209079 w 352425"/>
              <a:gd name="connsiteY0" fmla="*/ 9552 h 840582"/>
              <a:gd name="connsiteX1" fmla="*/ 0 w 352425"/>
              <a:gd name="connsiteY1" fmla="*/ 670397 h 840582"/>
              <a:gd name="connsiteX2" fmla="*/ 111100 w 352425"/>
              <a:gd name="connsiteY2" fmla="*/ 840582 h 840582"/>
              <a:gd name="connsiteX3" fmla="*/ 352425 w 352425"/>
              <a:gd name="connsiteY3" fmla="*/ 681063 h 840582"/>
              <a:gd name="connsiteX4" fmla="*/ 282550 w 352425"/>
              <a:gd name="connsiteY4" fmla="*/ 569120 h 840582"/>
              <a:gd name="connsiteX5" fmla="*/ 251594 w 352425"/>
              <a:gd name="connsiteY5" fmla="*/ 0 h 840582"/>
              <a:gd name="connsiteX6" fmla="*/ 209079 w 352425"/>
              <a:gd name="connsiteY6" fmla="*/ 9552 h 840582"/>
              <a:gd name="connsiteX0" fmla="*/ 209079 w 352425"/>
              <a:gd name="connsiteY0" fmla="*/ 9552 h 840582"/>
              <a:gd name="connsiteX1" fmla="*/ 0 w 352425"/>
              <a:gd name="connsiteY1" fmla="*/ 670397 h 840582"/>
              <a:gd name="connsiteX2" fmla="*/ 111100 w 352425"/>
              <a:gd name="connsiteY2" fmla="*/ 840582 h 840582"/>
              <a:gd name="connsiteX3" fmla="*/ 352425 w 352425"/>
              <a:gd name="connsiteY3" fmla="*/ 681063 h 840582"/>
              <a:gd name="connsiteX4" fmla="*/ 306362 w 352425"/>
              <a:gd name="connsiteY4" fmla="*/ 52388 h 840582"/>
              <a:gd name="connsiteX5" fmla="*/ 251594 w 352425"/>
              <a:gd name="connsiteY5" fmla="*/ 0 h 840582"/>
              <a:gd name="connsiteX6" fmla="*/ 209079 w 352425"/>
              <a:gd name="connsiteY6" fmla="*/ 9552 h 840582"/>
              <a:gd name="connsiteX0" fmla="*/ 209079 w 306362"/>
              <a:gd name="connsiteY0" fmla="*/ 9552 h 840582"/>
              <a:gd name="connsiteX1" fmla="*/ 0 w 306362"/>
              <a:gd name="connsiteY1" fmla="*/ 670397 h 840582"/>
              <a:gd name="connsiteX2" fmla="*/ 111100 w 306362"/>
              <a:gd name="connsiteY2" fmla="*/ 840582 h 840582"/>
              <a:gd name="connsiteX3" fmla="*/ 276225 w 306362"/>
              <a:gd name="connsiteY3" fmla="*/ 80988 h 840582"/>
              <a:gd name="connsiteX4" fmla="*/ 306362 w 306362"/>
              <a:gd name="connsiteY4" fmla="*/ 52388 h 840582"/>
              <a:gd name="connsiteX5" fmla="*/ 251594 w 306362"/>
              <a:gd name="connsiteY5" fmla="*/ 0 h 840582"/>
              <a:gd name="connsiteX6" fmla="*/ 209079 w 306362"/>
              <a:gd name="connsiteY6" fmla="*/ 9552 h 840582"/>
              <a:gd name="connsiteX0" fmla="*/ 209079 w 403994"/>
              <a:gd name="connsiteY0" fmla="*/ 9552 h 670397"/>
              <a:gd name="connsiteX1" fmla="*/ 0 w 403994"/>
              <a:gd name="connsiteY1" fmla="*/ 670397 h 670397"/>
              <a:gd name="connsiteX2" fmla="*/ 403994 w 403994"/>
              <a:gd name="connsiteY2" fmla="*/ 195263 h 670397"/>
              <a:gd name="connsiteX3" fmla="*/ 276225 w 403994"/>
              <a:gd name="connsiteY3" fmla="*/ 80988 h 670397"/>
              <a:gd name="connsiteX4" fmla="*/ 306362 w 403994"/>
              <a:gd name="connsiteY4" fmla="*/ 52388 h 670397"/>
              <a:gd name="connsiteX5" fmla="*/ 251594 w 403994"/>
              <a:gd name="connsiteY5" fmla="*/ 0 h 670397"/>
              <a:gd name="connsiteX6" fmla="*/ 209079 w 403994"/>
              <a:gd name="connsiteY6" fmla="*/ 9552 h 670397"/>
              <a:gd name="connsiteX0" fmla="*/ 0 w 194915"/>
              <a:gd name="connsiteY0" fmla="*/ 9552 h 229866"/>
              <a:gd name="connsiteX1" fmla="*/ 152871 w 194915"/>
              <a:gd name="connsiteY1" fmla="*/ 229866 h 229866"/>
              <a:gd name="connsiteX2" fmla="*/ 194915 w 194915"/>
              <a:gd name="connsiteY2" fmla="*/ 195263 h 229866"/>
              <a:gd name="connsiteX3" fmla="*/ 67146 w 194915"/>
              <a:gd name="connsiteY3" fmla="*/ 80988 h 229866"/>
              <a:gd name="connsiteX4" fmla="*/ 97283 w 194915"/>
              <a:gd name="connsiteY4" fmla="*/ 52388 h 229866"/>
              <a:gd name="connsiteX5" fmla="*/ 42515 w 194915"/>
              <a:gd name="connsiteY5" fmla="*/ 0 h 229866"/>
              <a:gd name="connsiteX6" fmla="*/ 0 w 194915"/>
              <a:gd name="connsiteY6" fmla="*/ 9552 h 229866"/>
              <a:gd name="connsiteX0" fmla="*/ 0 w 194915"/>
              <a:gd name="connsiteY0" fmla="*/ 9552 h 229866"/>
              <a:gd name="connsiteX1" fmla="*/ 52512 w 194915"/>
              <a:gd name="connsiteY1" fmla="*/ 112590 h 229866"/>
              <a:gd name="connsiteX2" fmla="*/ 152871 w 194915"/>
              <a:gd name="connsiteY2" fmla="*/ 229866 h 229866"/>
              <a:gd name="connsiteX3" fmla="*/ 194915 w 194915"/>
              <a:gd name="connsiteY3" fmla="*/ 195263 h 229866"/>
              <a:gd name="connsiteX4" fmla="*/ 67146 w 194915"/>
              <a:gd name="connsiteY4" fmla="*/ 80988 h 229866"/>
              <a:gd name="connsiteX5" fmla="*/ 97283 w 194915"/>
              <a:gd name="connsiteY5" fmla="*/ 52388 h 229866"/>
              <a:gd name="connsiteX6" fmla="*/ 42515 w 194915"/>
              <a:gd name="connsiteY6" fmla="*/ 0 h 229866"/>
              <a:gd name="connsiteX7" fmla="*/ 0 w 194915"/>
              <a:gd name="connsiteY7" fmla="*/ 9552 h 229866"/>
              <a:gd name="connsiteX0" fmla="*/ 104303 w 299218"/>
              <a:gd name="connsiteY0" fmla="*/ 9552 h 229866"/>
              <a:gd name="connsiteX1" fmla="*/ 0 w 299218"/>
              <a:gd name="connsiteY1" fmla="*/ 154808 h 229866"/>
              <a:gd name="connsiteX2" fmla="*/ 257174 w 299218"/>
              <a:gd name="connsiteY2" fmla="*/ 229866 h 229866"/>
              <a:gd name="connsiteX3" fmla="*/ 299218 w 299218"/>
              <a:gd name="connsiteY3" fmla="*/ 195263 h 229866"/>
              <a:gd name="connsiteX4" fmla="*/ 171449 w 299218"/>
              <a:gd name="connsiteY4" fmla="*/ 80988 h 229866"/>
              <a:gd name="connsiteX5" fmla="*/ 201586 w 299218"/>
              <a:gd name="connsiteY5" fmla="*/ 52388 h 229866"/>
              <a:gd name="connsiteX6" fmla="*/ 146818 w 299218"/>
              <a:gd name="connsiteY6" fmla="*/ 0 h 229866"/>
              <a:gd name="connsiteX7" fmla="*/ 104303 w 299218"/>
              <a:gd name="connsiteY7" fmla="*/ 9552 h 229866"/>
              <a:gd name="connsiteX0" fmla="*/ 104303 w 299218"/>
              <a:gd name="connsiteY0" fmla="*/ 9552 h 229866"/>
              <a:gd name="connsiteX1" fmla="*/ 0 w 299218"/>
              <a:gd name="connsiteY1" fmla="*/ 154808 h 229866"/>
              <a:gd name="connsiteX2" fmla="*/ 12799 w 299218"/>
              <a:gd name="connsiteY2" fmla="*/ 184598 h 229866"/>
              <a:gd name="connsiteX3" fmla="*/ 257174 w 299218"/>
              <a:gd name="connsiteY3" fmla="*/ 229866 h 229866"/>
              <a:gd name="connsiteX4" fmla="*/ 299218 w 299218"/>
              <a:gd name="connsiteY4" fmla="*/ 195263 h 229866"/>
              <a:gd name="connsiteX5" fmla="*/ 171449 w 299218"/>
              <a:gd name="connsiteY5" fmla="*/ 80988 h 229866"/>
              <a:gd name="connsiteX6" fmla="*/ 201586 w 299218"/>
              <a:gd name="connsiteY6" fmla="*/ 52388 h 229866"/>
              <a:gd name="connsiteX7" fmla="*/ 146818 w 299218"/>
              <a:gd name="connsiteY7" fmla="*/ 0 h 229866"/>
              <a:gd name="connsiteX8" fmla="*/ 104303 w 299218"/>
              <a:gd name="connsiteY8" fmla="*/ 9552 h 229866"/>
              <a:gd name="connsiteX0" fmla="*/ 104303 w 299218"/>
              <a:gd name="connsiteY0" fmla="*/ 9552 h 256036"/>
              <a:gd name="connsiteX1" fmla="*/ 0 w 299218"/>
              <a:gd name="connsiteY1" fmla="*/ 154808 h 256036"/>
              <a:gd name="connsiteX2" fmla="*/ 91380 w 299218"/>
              <a:gd name="connsiteY2" fmla="*/ 256036 h 256036"/>
              <a:gd name="connsiteX3" fmla="*/ 257174 w 299218"/>
              <a:gd name="connsiteY3" fmla="*/ 229866 h 256036"/>
              <a:gd name="connsiteX4" fmla="*/ 299218 w 299218"/>
              <a:gd name="connsiteY4" fmla="*/ 195263 h 256036"/>
              <a:gd name="connsiteX5" fmla="*/ 171449 w 299218"/>
              <a:gd name="connsiteY5" fmla="*/ 80988 h 256036"/>
              <a:gd name="connsiteX6" fmla="*/ 201586 w 299218"/>
              <a:gd name="connsiteY6" fmla="*/ 52388 h 256036"/>
              <a:gd name="connsiteX7" fmla="*/ 146818 w 299218"/>
              <a:gd name="connsiteY7" fmla="*/ 0 h 256036"/>
              <a:gd name="connsiteX8" fmla="*/ 104303 w 299218"/>
              <a:gd name="connsiteY8" fmla="*/ 9552 h 256036"/>
              <a:gd name="connsiteX0" fmla="*/ 104303 w 299218"/>
              <a:gd name="connsiteY0" fmla="*/ 9552 h 256036"/>
              <a:gd name="connsiteX1" fmla="*/ 0 w 299218"/>
              <a:gd name="connsiteY1" fmla="*/ 154808 h 256036"/>
              <a:gd name="connsiteX2" fmla="*/ 91380 w 299218"/>
              <a:gd name="connsiteY2" fmla="*/ 256036 h 256036"/>
              <a:gd name="connsiteX3" fmla="*/ 204787 w 299218"/>
              <a:gd name="connsiteY3" fmla="*/ 240533 h 256036"/>
              <a:gd name="connsiteX4" fmla="*/ 257174 w 299218"/>
              <a:gd name="connsiteY4" fmla="*/ 229866 h 256036"/>
              <a:gd name="connsiteX5" fmla="*/ 299218 w 299218"/>
              <a:gd name="connsiteY5" fmla="*/ 195263 h 256036"/>
              <a:gd name="connsiteX6" fmla="*/ 171449 w 299218"/>
              <a:gd name="connsiteY6" fmla="*/ 80988 h 256036"/>
              <a:gd name="connsiteX7" fmla="*/ 201586 w 299218"/>
              <a:gd name="connsiteY7" fmla="*/ 52388 h 256036"/>
              <a:gd name="connsiteX8" fmla="*/ 146818 w 299218"/>
              <a:gd name="connsiteY8" fmla="*/ 0 h 256036"/>
              <a:gd name="connsiteX9" fmla="*/ 104303 w 299218"/>
              <a:gd name="connsiteY9" fmla="*/ 9552 h 256036"/>
              <a:gd name="connsiteX0" fmla="*/ 104303 w 299218"/>
              <a:gd name="connsiteY0" fmla="*/ 9552 h 256036"/>
              <a:gd name="connsiteX1" fmla="*/ 0 w 299218"/>
              <a:gd name="connsiteY1" fmla="*/ 154808 h 256036"/>
              <a:gd name="connsiteX2" fmla="*/ 91380 w 299218"/>
              <a:gd name="connsiteY2" fmla="*/ 256036 h 256036"/>
              <a:gd name="connsiteX3" fmla="*/ 207168 w 299218"/>
              <a:gd name="connsiteY3" fmla="*/ 169096 h 256036"/>
              <a:gd name="connsiteX4" fmla="*/ 257174 w 299218"/>
              <a:gd name="connsiteY4" fmla="*/ 229866 h 256036"/>
              <a:gd name="connsiteX5" fmla="*/ 299218 w 299218"/>
              <a:gd name="connsiteY5" fmla="*/ 195263 h 256036"/>
              <a:gd name="connsiteX6" fmla="*/ 171449 w 299218"/>
              <a:gd name="connsiteY6" fmla="*/ 80988 h 256036"/>
              <a:gd name="connsiteX7" fmla="*/ 201586 w 299218"/>
              <a:gd name="connsiteY7" fmla="*/ 52388 h 256036"/>
              <a:gd name="connsiteX8" fmla="*/ 146818 w 299218"/>
              <a:gd name="connsiteY8" fmla="*/ 0 h 256036"/>
              <a:gd name="connsiteX9" fmla="*/ 104303 w 299218"/>
              <a:gd name="connsiteY9" fmla="*/ 9552 h 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18" h="256036">
                <a:moveTo>
                  <a:pt x="104303" y="9552"/>
                </a:moveTo>
                <a:lnTo>
                  <a:pt x="0" y="154808"/>
                </a:lnTo>
                <a:lnTo>
                  <a:pt x="91380" y="256036"/>
                </a:lnTo>
                <a:lnTo>
                  <a:pt x="207168" y="169096"/>
                </a:lnTo>
                <a:lnTo>
                  <a:pt x="257174" y="229866"/>
                </a:lnTo>
                <a:lnTo>
                  <a:pt x="299218" y="195263"/>
                </a:lnTo>
                <a:lnTo>
                  <a:pt x="171449" y="80988"/>
                </a:lnTo>
                <a:lnTo>
                  <a:pt x="201586" y="52388"/>
                </a:lnTo>
                <a:lnTo>
                  <a:pt x="146818" y="0"/>
                </a:lnTo>
                <a:lnTo>
                  <a:pt x="104303" y="9552"/>
                </a:lnTo>
                <a:close/>
              </a:path>
            </a:pathLst>
          </a:custGeom>
          <a:solidFill>
            <a:srgbClr val="39B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フリーフォーム 124"/>
          <p:cNvSpPr/>
          <p:nvPr/>
        </p:nvSpPr>
        <p:spPr>
          <a:xfrm>
            <a:off x="3588367" y="5072843"/>
            <a:ext cx="134913" cy="116655"/>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13" h="116655">
                <a:moveTo>
                  <a:pt x="106685" y="0"/>
                </a:moveTo>
                <a:lnTo>
                  <a:pt x="0" y="84582"/>
                </a:lnTo>
                <a:lnTo>
                  <a:pt x="32518" y="116655"/>
                </a:lnTo>
                <a:lnTo>
                  <a:pt x="134913" y="30930"/>
                </a:lnTo>
                <a:lnTo>
                  <a:pt x="106685"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フリーフォーム 125"/>
          <p:cNvSpPr/>
          <p:nvPr/>
        </p:nvSpPr>
        <p:spPr>
          <a:xfrm>
            <a:off x="3716907" y="5118085"/>
            <a:ext cx="144438" cy="176187"/>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38" h="176187">
                <a:moveTo>
                  <a:pt x="61441" y="0"/>
                </a:moveTo>
                <a:lnTo>
                  <a:pt x="0" y="51245"/>
                </a:lnTo>
                <a:lnTo>
                  <a:pt x="68238" y="176187"/>
                </a:lnTo>
                <a:lnTo>
                  <a:pt x="144438" y="126181"/>
                </a:lnTo>
                <a:lnTo>
                  <a:pt x="61441"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7" name="フリーフォーム 126"/>
          <p:cNvSpPr/>
          <p:nvPr/>
        </p:nvSpPr>
        <p:spPr>
          <a:xfrm>
            <a:off x="3664966" y="4953234"/>
            <a:ext cx="151582" cy="145231"/>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2" h="145231">
                <a:moveTo>
                  <a:pt x="35247" y="0"/>
                </a:moveTo>
                <a:lnTo>
                  <a:pt x="0" y="36958"/>
                </a:lnTo>
                <a:lnTo>
                  <a:pt x="120625" y="145231"/>
                </a:lnTo>
                <a:lnTo>
                  <a:pt x="151582" y="104750"/>
                </a:lnTo>
                <a:lnTo>
                  <a:pt x="35247"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フリーフォーム 127"/>
          <p:cNvSpPr/>
          <p:nvPr/>
        </p:nvSpPr>
        <p:spPr>
          <a:xfrm>
            <a:off x="4600011" y="4185668"/>
            <a:ext cx="263501" cy="204764"/>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01" h="204764">
                <a:moveTo>
                  <a:pt x="213841" y="0"/>
                </a:moveTo>
                <a:lnTo>
                  <a:pt x="0" y="139352"/>
                </a:lnTo>
                <a:lnTo>
                  <a:pt x="39663" y="204764"/>
                </a:lnTo>
                <a:lnTo>
                  <a:pt x="263501" y="69031"/>
                </a:lnTo>
                <a:lnTo>
                  <a:pt x="213841"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 name="フリーフォーム 128"/>
          <p:cNvSpPr/>
          <p:nvPr/>
        </p:nvSpPr>
        <p:spPr>
          <a:xfrm>
            <a:off x="4657652" y="4305300"/>
            <a:ext cx="214312" cy="326504"/>
          </a:xfrm>
          <a:custGeom>
            <a:avLst/>
            <a:gdLst>
              <a:gd name="connsiteX0" fmla="*/ 195263 w 288131"/>
              <a:gd name="connsiteY0" fmla="*/ 0 h 323850"/>
              <a:gd name="connsiteX1" fmla="*/ 288131 w 288131"/>
              <a:gd name="connsiteY1" fmla="*/ 154781 h 323850"/>
              <a:gd name="connsiteX2" fmla="*/ 114300 w 288131"/>
              <a:gd name="connsiteY2" fmla="*/ 261938 h 323850"/>
              <a:gd name="connsiteX3" fmla="*/ 142875 w 288131"/>
              <a:gd name="connsiteY3" fmla="*/ 304800 h 323850"/>
              <a:gd name="connsiteX4" fmla="*/ 104775 w 288131"/>
              <a:gd name="connsiteY4" fmla="*/ 323850 h 323850"/>
              <a:gd name="connsiteX5" fmla="*/ 0 w 288131"/>
              <a:gd name="connsiteY5" fmla="*/ 138113 h 323850"/>
              <a:gd name="connsiteX6" fmla="*/ 195263 w 288131"/>
              <a:gd name="connsiteY6" fmla="*/ 0 h 323850"/>
              <a:gd name="connsiteX0" fmla="*/ 246013 w 288131"/>
              <a:gd name="connsiteY0" fmla="*/ 0 h 383654"/>
              <a:gd name="connsiteX1" fmla="*/ 288131 w 288131"/>
              <a:gd name="connsiteY1" fmla="*/ 214585 h 383654"/>
              <a:gd name="connsiteX2" fmla="*/ 114300 w 288131"/>
              <a:gd name="connsiteY2" fmla="*/ 321742 h 383654"/>
              <a:gd name="connsiteX3" fmla="*/ 142875 w 288131"/>
              <a:gd name="connsiteY3" fmla="*/ 364604 h 383654"/>
              <a:gd name="connsiteX4" fmla="*/ 104775 w 288131"/>
              <a:gd name="connsiteY4" fmla="*/ 383654 h 383654"/>
              <a:gd name="connsiteX5" fmla="*/ 0 w 288131"/>
              <a:gd name="connsiteY5" fmla="*/ 197917 h 383654"/>
              <a:gd name="connsiteX6" fmla="*/ 246013 w 288131"/>
              <a:gd name="connsiteY6" fmla="*/ 0 h 383654"/>
              <a:gd name="connsiteX0" fmla="*/ 172194 w 214312"/>
              <a:gd name="connsiteY0" fmla="*/ 0 h 383654"/>
              <a:gd name="connsiteX1" fmla="*/ 214312 w 214312"/>
              <a:gd name="connsiteY1" fmla="*/ 214585 h 383654"/>
              <a:gd name="connsiteX2" fmla="*/ 40481 w 214312"/>
              <a:gd name="connsiteY2" fmla="*/ 321742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214585 h 383654"/>
              <a:gd name="connsiteX2" fmla="*/ 116681 w 214312"/>
              <a:gd name="connsiteY2" fmla="*/ 300311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116681 w 214312"/>
              <a:gd name="connsiteY2" fmla="*/ 300311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97631 w 214312"/>
              <a:gd name="connsiteY2" fmla="*/ 131242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97631 w 214312"/>
              <a:gd name="connsiteY2" fmla="*/ 131242 h 383654"/>
              <a:gd name="connsiteX3" fmla="*/ 83417 w 214312"/>
              <a:gd name="connsiteY3" fmla="*/ 247650 h 383654"/>
              <a:gd name="connsiteX4" fmla="*/ 69056 w 214312"/>
              <a:gd name="connsiteY4" fmla="*/ 364604 h 383654"/>
              <a:gd name="connsiteX5" fmla="*/ 30956 w 214312"/>
              <a:gd name="connsiteY5" fmla="*/ 383654 h 383654"/>
              <a:gd name="connsiteX6" fmla="*/ 0 w 214312"/>
              <a:gd name="connsiteY6" fmla="*/ 107429 h 383654"/>
              <a:gd name="connsiteX7" fmla="*/ 172194 w 214312"/>
              <a:gd name="connsiteY7" fmla="*/ 0 h 383654"/>
              <a:gd name="connsiteX0" fmla="*/ 172194 w 214312"/>
              <a:gd name="connsiteY0" fmla="*/ 0 h 383654"/>
              <a:gd name="connsiteX1" fmla="*/ 214312 w 214312"/>
              <a:gd name="connsiteY1" fmla="*/ 64566 h 383654"/>
              <a:gd name="connsiteX2" fmla="*/ 97631 w 214312"/>
              <a:gd name="connsiteY2" fmla="*/ 131242 h 383654"/>
              <a:gd name="connsiteX3" fmla="*/ 83417 w 214312"/>
              <a:gd name="connsiteY3" fmla="*/ 247650 h 383654"/>
              <a:gd name="connsiteX4" fmla="*/ 71511 w 214312"/>
              <a:gd name="connsiteY4" fmla="*/ 328613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71511 w 214312"/>
              <a:gd name="connsiteY4" fmla="*/ 328613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142204 w 214312"/>
              <a:gd name="connsiteY4" fmla="*/ 203820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89817 w 214312"/>
              <a:gd name="connsiteY4" fmla="*/ 196676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89817 w 214312"/>
              <a:gd name="connsiteY4" fmla="*/ 196676 h 383654"/>
              <a:gd name="connsiteX5" fmla="*/ 154781 w 214312"/>
              <a:gd name="connsiteY5" fmla="*/ 30745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26504"/>
              <a:gd name="connsiteX1" fmla="*/ 214312 w 214312"/>
              <a:gd name="connsiteY1" fmla="*/ 64566 h 326504"/>
              <a:gd name="connsiteX2" fmla="*/ 97631 w 214312"/>
              <a:gd name="connsiteY2" fmla="*/ 131242 h 326504"/>
              <a:gd name="connsiteX3" fmla="*/ 122832 w 214312"/>
              <a:gd name="connsiteY3" fmla="*/ 171847 h 326504"/>
              <a:gd name="connsiteX4" fmla="*/ 89817 w 214312"/>
              <a:gd name="connsiteY4" fmla="*/ 196676 h 326504"/>
              <a:gd name="connsiteX5" fmla="*/ 154781 w 214312"/>
              <a:gd name="connsiteY5" fmla="*/ 307454 h 326504"/>
              <a:gd name="connsiteX6" fmla="*/ 121444 w 214312"/>
              <a:gd name="connsiteY6" fmla="*/ 326504 h 326504"/>
              <a:gd name="connsiteX7" fmla="*/ 0 w 214312"/>
              <a:gd name="connsiteY7" fmla="*/ 107429 h 326504"/>
              <a:gd name="connsiteX8" fmla="*/ 172194 w 214312"/>
              <a:gd name="connsiteY8" fmla="*/ 0 h 32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2" h="326504">
                <a:moveTo>
                  <a:pt x="172194" y="0"/>
                </a:moveTo>
                <a:lnTo>
                  <a:pt x="214312" y="64566"/>
                </a:lnTo>
                <a:lnTo>
                  <a:pt x="97631" y="131242"/>
                </a:lnTo>
                <a:lnTo>
                  <a:pt x="122832" y="171847"/>
                </a:lnTo>
                <a:lnTo>
                  <a:pt x="89817" y="196676"/>
                </a:lnTo>
                <a:lnTo>
                  <a:pt x="154781" y="307454"/>
                </a:lnTo>
                <a:lnTo>
                  <a:pt x="121444" y="326504"/>
                </a:lnTo>
                <a:lnTo>
                  <a:pt x="0" y="107429"/>
                </a:lnTo>
                <a:lnTo>
                  <a:pt x="172194"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 name="フリーフォーム 129"/>
          <p:cNvSpPr/>
          <p:nvPr/>
        </p:nvSpPr>
        <p:spPr>
          <a:xfrm>
            <a:off x="4746575" y="4464276"/>
            <a:ext cx="114550" cy="145232"/>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9670 w 269330"/>
              <a:gd name="connsiteY0" fmla="*/ 0 h 204764"/>
              <a:gd name="connsiteX1" fmla="*/ 0 w 269330"/>
              <a:gd name="connsiteY1" fmla="*/ 166513 h 204764"/>
              <a:gd name="connsiteX2" fmla="*/ 45492 w 269330"/>
              <a:gd name="connsiteY2" fmla="*/ 204764 h 204764"/>
              <a:gd name="connsiteX3" fmla="*/ 269330 w 269330"/>
              <a:gd name="connsiteY3" fmla="*/ 69031 h 204764"/>
              <a:gd name="connsiteX4" fmla="*/ 219670 w 269330"/>
              <a:gd name="connsiteY4" fmla="*/ 0 h 204764"/>
              <a:gd name="connsiteX0" fmla="*/ 64889 w 269330"/>
              <a:gd name="connsiteY0" fmla="*/ 64319 h 135733"/>
              <a:gd name="connsiteX1" fmla="*/ 0 w 269330"/>
              <a:gd name="connsiteY1" fmla="*/ 97482 h 135733"/>
              <a:gd name="connsiteX2" fmla="*/ 45492 w 269330"/>
              <a:gd name="connsiteY2" fmla="*/ 135733 h 135733"/>
              <a:gd name="connsiteX3" fmla="*/ 269330 w 269330"/>
              <a:gd name="connsiteY3" fmla="*/ 0 h 135733"/>
              <a:gd name="connsiteX4" fmla="*/ 64889 w 269330"/>
              <a:gd name="connsiteY4" fmla="*/ 64319 h 135733"/>
              <a:gd name="connsiteX0" fmla="*/ 64889 w 121693"/>
              <a:gd name="connsiteY0" fmla="*/ 0 h 107131"/>
              <a:gd name="connsiteX1" fmla="*/ 0 w 121693"/>
              <a:gd name="connsiteY1" fmla="*/ 33163 h 107131"/>
              <a:gd name="connsiteX2" fmla="*/ 45492 w 121693"/>
              <a:gd name="connsiteY2" fmla="*/ 71414 h 107131"/>
              <a:gd name="connsiteX3" fmla="*/ 121693 w 121693"/>
              <a:gd name="connsiteY3" fmla="*/ 107131 h 107131"/>
              <a:gd name="connsiteX4" fmla="*/ 64889 w 121693"/>
              <a:gd name="connsiteY4" fmla="*/ 0 h 107131"/>
              <a:gd name="connsiteX0" fmla="*/ 64889 w 121693"/>
              <a:gd name="connsiteY0" fmla="*/ 0 h 138089"/>
              <a:gd name="connsiteX1" fmla="*/ 0 w 121693"/>
              <a:gd name="connsiteY1" fmla="*/ 33163 h 138089"/>
              <a:gd name="connsiteX2" fmla="*/ 69304 w 121693"/>
              <a:gd name="connsiteY2" fmla="*/ 138089 h 138089"/>
              <a:gd name="connsiteX3" fmla="*/ 121693 w 121693"/>
              <a:gd name="connsiteY3" fmla="*/ 107131 h 138089"/>
              <a:gd name="connsiteX4" fmla="*/ 64889 w 121693"/>
              <a:gd name="connsiteY4" fmla="*/ 0 h 138089"/>
              <a:gd name="connsiteX0" fmla="*/ 64889 w 114550"/>
              <a:gd name="connsiteY0" fmla="*/ 0 h 138089"/>
              <a:gd name="connsiteX1" fmla="*/ 0 w 114550"/>
              <a:gd name="connsiteY1" fmla="*/ 33163 h 138089"/>
              <a:gd name="connsiteX2" fmla="*/ 69304 w 114550"/>
              <a:gd name="connsiteY2" fmla="*/ 138089 h 138089"/>
              <a:gd name="connsiteX3" fmla="*/ 114550 w 114550"/>
              <a:gd name="connsiteY3" fmla="*/ 97606 h 138089"/>
              <a:gd name="connsiteX4" fmla="*/ 64889 w 114550"/>
              <a:gd name="connsiteY4" fmla="*/ 0 h 138089"/>
              <a:gd name="connsiteX0" fmla="*/ 57746 w 114550"/>
              <a:gd name="connsiteY0" fmla="*/ 0 h 145232"/>
              <a:gd name="connsiteX1" fmla="*/ 0 w 114550"/>
              <a:gd name="connsiteY1" fmla="*/ 40306 h 145232"/>
              <a:gd name="connsiteX2" fmla="*/ 69304 w 114550"/>
              <a:gd name="connsiteY2" fmla="*/ 145232 h 145232"/>
              <a:gd name="connsiteX3" fmla="*/ 114550 w 114550"/>
              <a:gd name="connsiteY3" fmla="*/ 104749 h 145232"/>
              <a:gd name="connsiteX4" fmla="*/ 57746 w 114550"/>
              <a:gd name="connsiteY4" fmla="*/ 0 h 145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50" h="145232">
                <a:moveTo>
                  <a:pt x="57746" y="0"/>
                </a:moveTo>
                <a:lnTo>
                  <a:pt x="0" y="40306"/>
                </a:lnTo>
                <a:lnTo>
                  <a:pt x="69304" y="145232"/>
                </a:lnTo>
                <a:lnTo>
                  <a:pt x="114550" y="104749"/>
                </a:lnTo>
                <a:lnTo>
                  <a:pt x="57746"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 name="フリーフォーム 131"/>
          <p:cNvSpPr/>
          <p:nvPr/>
        </p:nvSpPr>
        <p:spPr>
          <a:xfrm>
            <a:off x="5152181" y="4050882"/>
            <a:ext cx="169046" cy="221433"/>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5" h="221433">
                <a:moveTo>
                  <a:pt x="151929" y="0"/>
                </a:moveTo>
                <a:lnTo>
                  <a:pt x="0" y="46483"/>
                </a:lnTo>
                <a:lnTo>
                  <a:pt x="84908" y="221433"/>
                </a:lnTo>
                <a:lnTo>
                  <a:pt x="165149" y="159173"/>
                </a:lnTo>
                <a:lnTo>
                  <a:pt x="137296" y="83319"/>
                </a:lnTo>
                <a:lnTo>
                  <a:pt x="169045" y="61170"/>
                </a:lnTo>
                <a:lnTo>
                  <a:pt x="151929"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 name="フリーフォーム 132"/>
          <p:cNvSpPr/>
          <p:nvPr/>
        </p:nvSpPr>
        <p:spPr>
          <a:xfrm>
            <a:off x="5271124" y="3891466"/>
            <a:ext cx="137295" cy="140941"/>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85055 w 263501"/>
              <a:gd name="connsiteY0" fmla="*/ 54323 h 135733"/>
              <a:gd name="connsiteX1" fmla="*/ 0 w 263501"/>
              <a:gd name="connsiteY1" fmla="*/ 70321 h 135733"/>
              <a:gd name="connsiteX2" fmla="*/ 39663 w 263501"/>
              <a:gd name="connsiteY2" fmla="*/ 135733 h 135733"/>
              <a:gd name="connsiteX3" fmla="*/ 263501 w 263501"/>
              <a:gd name="connsiteY3" fmla="*/ 0 h 135733"/>
              <a:gd name="connsiteX4" fmla="*/ 85055 w 263501"/>
              <a:gd name="connsiteY4" fmla="*/ 54323 h 135733"/>
              <a:gd name="connsiteX0" fmla="*/ 85055 w 263501"/>
              <a:gd name="connsiteY0" fmla="*/ 54323 h 185739"/>
              <a:gd name="connsiteX1" fmla="*/ 0 w 263501"/>
              <a:gd name="connsiteY1" fmla="*/ 70321 h 185739"/>
              <a:gd name="connsiteX2" fmla="*/ 27756 w 263501"/>
              <a:gd name="connsiteY2" fmla="*/ 185739 h 185739"/>
              <a:gd name="connsiteX3" fmla="*/ 263501 w 263501"/>
              <a:gd name="connsiteY3" fmla="*/ 0 h 185739"/>
              <a:gd name="connsiteX4" fmla="*/ 85055 w 263501"/>
              <a:gd name="connsiteY4" fmla="*/ 54323 h 185739"/>
              <a:gd name="connsiteX0" fmla="*/ 85055 w 137295"/>
              <a:gd name="connsiteY0" fmla="*/ 0 h 131416"/>
              <a:gd name="connsiteX1" fmla="*/ 0 w 137295"/>
              <a:gd name="connsiteY1" fmla="*/ 15998 h 131416"/>
              <a:gd name="connsiteX2" fmla="*/ 27756 w 137295"/>
              <a:gd name="connsiteY2" fmla="*/ 131416 h 131416"/>
              <a:gd name="connsiteX3" fmla="*/ 137295 w 137295"/>
              <a:gd name="connsiteY3" fmla="*/ 90933 h 131416"/>
              <a:gd name="connsiteX4" fmla="*/ 85055 w 137295"/>
              <a:gd name="connsiteY4" fmla="*/ 0 h 131416"/>
              <a:gd name="connsiteX0" fmla="*/ 111249 w 137295"/>
              <a:gd name="connsiteY0" fmla="*/ 0 h 140941"/>
              <a:gd name="connsiteX1" fmla="*/ 0 w 137295"/>
              <a:gd name="connsiteY1" fmla="*/ 25523 h 140941"/>
              <a:gd name="connsiteX2" fmla="*/ 27756 w 137295"/>
              <a:gd name="connsiteY2" fmla="*/ 140941 h 140941"/>
              <a:gd name="connsiteX3" fmla="*/ 137295 w 137295"/>
              <a:gd name="connsiteY3" fmla="*/ 100458 h 140941"/>
              <a:gd name="connsiteX4" fmla="*/ 111249 w 137295"/>
              <a:gd name="connsiteY4" fmla="*/ 0 h 140941"/>
              <a:gd name="connsiteX0" fmla="*/ 111249 w 137295"/>
              <a:gd name="connsiteY0" fmla="*/ 0 h 140941"/>
              <a:gd name="connsiteX1" fmla="*/ 0 w 137295"/>
              <a:gd name="connsiteY1" fmla="*/ 20761 h 140941"/>
              <a:gd name="connsiteX2" fmla="*/ 27756 w 137295"/>
              <a:gd name="connsiteY2" fmla="*/ 140941 h 140941"/>
              <a:gd name="connsiteX3" fmla="*/ 137295 w 137295"/>
              <a:gd name="connsiteY3" fmla="*/ 100458 h 140941"/>
              <a:gd name="connsiteX4" fmla="*/ 111249 w 137295"/>
              <a:gd name="connsiteY4" fmla="*/ 0 h 14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95" h="140941">
                <a:moveTo>
                  <a:pt x="111249" y="0"/>
                </a:moveTo>
                <a:lnTo>
                  <a:pt x="0" y="20761"/>
                </a:lnTo>
                <a:lnTo>
                  <a:pt x="27756" y="140941"/>
                </a:lnTo>
                <a:lnTo>
                  <a:pt x="137295" y="100458"/>
                </a:lnTo>
                <a:lnTo>
                  <a:pt x="111249" y="0"/>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フリーフォーム 134"/>
          <p:cNvSpPr/>
          <p:nvPr/>
        </p:nvSpPr>
        <p:spPr>
          <a:xfrm>
            <a:off x="5479355" y="3696376"/>
            <a:ext cx="162768" cy="264295"/>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68" h="264295">
                <a:moveTo>
                  <a:pt x="128116" y="0"/>
                </a:moveTo>
                <a:lnTo>
                  <a:pt x="0" y="22670"/>
                </a:lnTo>
                <a:lnTo>
                  <a:pt x="51570" y="264295"/>
                </a:lnTo>
                <a:lnTo>
                  <a:pt x="162768" y="223467"/>
                </a:lnTo>
                <a:lnTo>
                  <a:pt x="128116"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 name="フリーフォーム 135"/>
          <p:cNvSpPr/>
          <p:nvPr/>
        </p:nvSpPr>
        <p:spPr>
          <a:xfrm>
            <a:off x="6227539" y="3585891"/>
            <a:ext cx="124668" cy="234480"/>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 name="connsiteX0" fmla="*/ 128116 w 162768"/>
              <a:gd name="connsiteY0" fmla="*/ 0 h 245245"/>
              <a:gd name="connsiteX1" fmla="*/ 0 w 162768"/>
              <a:gd name="connsiteY1" fmla="*/ 22670 h 245245"/>
              <a:gd name="connsiteX2" fmla="*/ 34901 w 162768"/>
              <a:gd name="connsiteY2" fmla="*/ 245245 h 245245"/>
              <a:gd name="connsiteX3" fmla="*/ 162768 w 162768"/>
              <a:gd name="connsiteY3" fmla="*/ 223467 h 245245"/>
              <a:gd name="connsiteX4" fmla="*/ 128116 w 162768"/>
              <a:gd name="connsiteY4" fmla="*/ 0 h 245245"/>
              <a:gd name="connsiteX0" fmla="*/ 90115 w 162768"/>
              <a:gd name="connsiteY0" fmla="*/ 0 h 234480"/>
              <a:gd name="connsiteX1" fmla="*/ 0 w 162768"/>
              <a:gd name="connsiteY1" fmla="*/ 11905 h 234480"/>
              <a:gd name="connsiteX2" fmla="*/ 34901 w 162768"/>
              <a:gd name="connsiteY2" fmla="*/ 234480 h 234480"/>
              <a:gd name="connsiteX3" fmla="*/ 162768 w 162768"/>
              <a:gd name="connsiteY3" fmla="*/ 212702 h 234480"/>
              <a:gd name="connsiteX4" fmla="*/ 90115 w 162768"/>
              <a:gd name="connsiteY4" fmla="*/ 0 h 234480"/>
              <a:gd name="connsiteX0" fmla="*/ 90115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0115 w 124668"/>
              <a:gd name="connsiteY4" fmla="*/ 0 h 234480"/>
              <a:gd name="connsiteX0" fmla="*/ 99640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9640 w 124668"/>
              <a:gd name="connsiteY4" fmla="*/ 0 h 2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68" h="234480">
                <a:moveTo>
                  <a:pt x="99640" y="0"/>
                </a:moveTo>
                <a:lnTo>
                  <a:pt x="0" y="11905"/>
                </a:lnTo>
                <a:lnTo>
                  <a:pt x="34901" y="234480"/>
                </a:lnTo>
                <a:lnTo>
                  <a:pt x="124668" y="217464"/>
                </a:lnTo>
                <a:lnTo>
                  <a:pt x="99640"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 name="フリーフォーム 136"/>
          <p:cNvSpPr/>
          <p:nvPr/>
        </p:nvSpPr>
        <p:spPr>
          <a:xfrm>
            <a:off x="6372331" y="3559225"/>
            <a:ext cx="266327" cy="231126"/>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 name="connsiteX0" fmla="*/ 128116 w 162768"/>
              <a:gd name="connsiteY0" fmla="*/ 0 h 245245"/>
              <a:gd name="connsiteX1" fmla="*/ 0 w 162768"/>
              <a:gd name="connsiteY1" fmla="*/ 22670 h 245245"/>
              <a:gd name="connsiteX2" fmla="*/ 34901 w 162768"/>
              <a:gd name="connsiteY2" fmla="*/ 245245 h 245245"/>
              <a:gd name="connsiteX3" fmla="*/ 162768 w 162768"/>
              <a:gd name="connsiteY3" fmla="*/ 223467 h 245245"/>
              <a:gd name="connsiteX4" fmla="*/ 128116 w 162768"/>
              <a:gd name="connsiteY4" fmla="*/ 0 h 245245"/>
              <a:gd name="connsiteX0" fmla="*/ 90115 w 162768"/>
              <a:gd name="connsiteY0" fmla="*/ 0 h 234480"/>
              <a:gd name="connsiteX1" fmla="*/ 0 w 162768"/>
              <a:gd name="connsiteY1" fmla="*/ 11905 h 234480"/>
              <a:gd name="connsiteX2" fmla="*/ 34901 w 162768"/>
              <a:gd name="connsiteY2" fmla="*/ 234480 h 234480"/>
              <a:gd name="connsiteX3" fmla="*/ 162768 w 162768"/>
              <a:gd name="connsiteY3" fmla="*/ 212702 h 234480"/>
              <a:gd name="connsiteX4" fmla="*/ 90115 w 162768"/>
              <a:gd name="connsiteY4" fmla="*/ 0 h 234480"/>
              <a:gd name="connsiteX0" fmla="*/ 90115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0115 w 124668"/>
              <a:gd name="connsiteY4" fmla="*/ 0 h 234480"/>
              <a:gd name="connsiteX0" fmla="*/ 99640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9640 w 124668"/>
              <a:gd name="connsiteY4" fmla="*/ 0 h 234480"/>
              <a:gd name="connsiteX0" fmla="*/ 99640 w 260400"/>
              <a:gd name="connsiteY0" fmla="*/ 0 h 234480"/>
              <a:gd name="connsiteX1" fmla="*/ 0 w 260400"/>
              <a:gd name="connsiteY1" fmla="*/ 11905 h 234480"/>
              <a:gd name="connsiteX2" fmla="*/ 34901 w 260400"/>
              <a:gd name="connsiteY2" fmla="*/ 234480 h 234480"/>
              <a:gd name="connsiteX3" fmla="*/ 260400 w 260400"/>
              <a:gd name="connsiteY3" fmla="*/ 184126 h 234480"/>
              <a:gd name="connsiteX4" fmla="*/ 99640 w 260400"/>
              <a:gd name="connsiteY4" fmla="*/ 0 h 234480"/>
              <a:gd name="connsiteX0" fmla="*/ 266327 w 266327"/>
              <a:gd name="connsiteY0" fmla="*/ 0 h 244005"/>
              <a:gd name="connsiteX1" fmla="*/ 0 w 266327"/>
              <a:gd name="connsiteY1" fmla="*/ 21430 h 244005"/>
              <a:gd name="connsiteX2" fmla="*/ 34901 w 266327"/>
              <a:gd name="connsiteY2" fmla="*/ 244005 h 244005"/>
              <a:gd name="connsiteX3" fmla="*/ 260400 w 266327"/>
              <a:gd name="connsiteY3" fmla="*/ 193651 h 244005"/>
              <a:gd name="connsiteX4" fmla="*/ 266327 w 266327"/>
              <a:gd name="connsiteY4" fmla="*/ 0 h 244005"/>
              <a:gd name="connsiteX0" fmla="*/ 266327 w 266327"/>
              <a:gd name="connsiteY0" fmla="*/ 0 h 231126"/>
              <a:gd name="connsiteX1" fmla="*/ 0 w 266327"/>
              <a:gd name="connsiteY1" fmla="*/ 21430 h 231126"/>
              <a:gd name="connsiteX2" fmla="*/ 24598 w 266327"/>
              <a:gd name="connsiteY2" fmla="*/ 231126 h 231126"/>
              <a:gd name="connsiteX3" fmla="*/ 260400 w 266327"/>
              <a:gd name="connsiteY3" fmla="*/ 193651 h 231126"/>
              <a:gd name="connsiteX4" fmla="*/ 266327 w 266327"/>
              <a:gd name="connsiteY4" fmla="*/ 0 h 23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27" h="231126">
                <a:moveTo>
                  <a:pt x="266327" y="0"/>
                </a:moveTo>
                <a:lnTo>
                  <a:pt x="0" y="21430"/>
                </a:lnTo>
                <a:lnTo>
                  <a:pt x="24598" y="231126"/>
                </a:lnTo>
                <a:lnTo>
                  <a:pt x="260400" y="193651"/>
                </a:lnTo>
                <a:lnTo>
                  <a:pt x="266327"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フリーフォーム 137"/>
          <p:cNvSpPr/>
          <p:nvPr/>
        </p:nvSpPr>
        <p:spPr>
          <a:xfrm>
            <a:off x="4697573" y="3904874"/>
            <a:ext cx="90152" cy="100456"/>
          </a:xfrm>
          <a:custGeom>
            <a:avLst/>
            <a:gdLst>
              <a:gd name="connsiteX0" fmla="*/ 0 w 90152"/>
              <a:gd name="connsiteY0" fmla="*/ 23182 h 100456"/>
              <a:gd name="connsiteX1" fmla="*/ 41212 w 90152"/>
              <a:gd name="connsiteY1" fmla="*/ 100456 h 100456"/>
              <a:gd name="connsiteX2" fmla="*/ 90152 w 90152"/>
              <a:gd name="connsiteY2" fmla="*/ 74698 h 100456"/>
              <a:gd name="connsiteX3" fmla="*/ 51516 w 90152"/>
              <a:gd name="connsiteY3" fmla="*/ 0 h 100456"/>
              <a:gd name="connsiteX4" fmla="*/ 0 w 90152"/>
              <a:gd name="connsiteY4" fmla="*/ 23182 h 10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2" h="100456">
                <a:moveTo>
                  <a:pt x="0" y="23182"/>
                </a:moveTo>
                <a:lnTo>
                  <a:pt x="41212" y="100456"/>
                </a:lnTo>
                <a:lnTo>
                  <a:pt x="90152" y="74698"/>
                </a:lnTo>
                <a:lnTo>
                  <a:pt x="51516" y="0"/>
                </a:lnTo>
                <a:lnTo>
                  <a:pt x="0" y="23182"/>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 name="テキスト ボックス 138"/>
          <p:cNvSpPr txBox="1"/>
          <p:nvPr/>
        </p:nvSpPr>
        <p:spPr>
          <a:xfrm>
            <a:off x="4704780" y="3912454"/>
            <a:ext cx="144016" cy="92333"/>
          </a:xfrm>
          <a:prstGeom prst="rect">
            <a:avLst/>
          </a:prstGeom>
          <a:noFill/>
        </p:spPr>
        <p:txBody>
          <a:bodyPr wrap="square" lIns="0" tIns="0" rIns="0" bIns="0" rtlCol="0">
            <a:spAutoFit/>
          </a:bodyPr>
          <a:lstStyle/>
          <a:p>
            <a:r>
              <a:rPr lang="ja-JP" altLang="en-US" sz="600" dirty="0">
                <a:latin typeface="Meiryo UI" pitchFamily="50" charset="-128"/>
                <a:ea typeface="Meiryo UI" pitchFamily="50" charset="-128"/>
                <a:cs typeface="Meiryo UI" pitchFamily="50" charset="-128"/>
              </a:rPr>
              <a:t>⑧</a:t>
            </a:r>
          </a:p>
        </p:txBody>
      </p:sp>
      <p:sp>
        <p:nvSpPr>
          <p:cNvPr id="108" name="テキスト ボックス 107"/>
          <p:cNvSpPr txBox="1"/>
          <p:nvPr/>
        </p:nvSpPr>
        <p:spPr>
          <a:xfrm>
            <a:off x="4007768" y="5157277"/>
            <a:ext cx="504056" cy="276999"/>
          </a:xfrm>
          <a:prstGeom prst="rect">
            <a:avLst/>
          </a:prstGeom>
          <a:solidFill>
            <a:schemeClr val="bg1">
              <a:alpha val="50000"/>
            </a:schemeClr>
          </a:solidFill>
        </p:spPr>
        <p:txBody>
          <a:bodyPr wrap="square" lIns="0" tIns="0" rIns="0" bIns="0" rtlCol="0">
            <a:spAutoFit/>
          </a:bodyPr>
          <a:lstStyle/>
          <a:p>
            <a:pPr algn="ctr"/>
            <a:r>
              <a:rPr lang="ja-JP" altLang="en-US" sz="900" dirty="0">
                <a:latin typeface="Meiryo UI" pitchFamily="50" charset="-128"/>
                <a:ea typeface="Meiryo UI" pitchFamily="50" charset="-128"/>
                <a:cs typeface="Meiryo UI" pitchFamily="50" charset="-128"/>
              </a:rPr>
              <a:t>中之島</a:t>
            </a:r>
            <a:endParaRPr lang="en-US" altLang="ja-JP" sz="900" dirty="0">
              <a:latin typeface="Meiryo UI" pitchFamily="50" charset="-128"/>
              <a:ea typeface="Meiryo UI" pitchFamily="50" charset="-128"/>
              <a:cs typeface="Meiryo UI" pitchFamily="50" charset="-128"/>
            </a:endParaRPr>
          </a:p>
          <a:p>
            <a:pPr algn="ctr"/>
            <a:r>
              <a:rPr lang="ja-JP" altLang="en-US" sz="900" dirty="0">
                <a:latin typeface="Meiryo UI" pitchFamily="50" charset="-128"/>
                <a:ea typeface="Meiryo UI" pitchFamily="50" charset="-128"/>
                <a:cs typeface="Meiryo UI" pitchFamily="50" charset="-128"/>
              </a:rPr>
              <a:t>５丁目</a:t>
            </a:r>
          </a:p>
        </p:txBody>
      </p:sp>
      <p:sp>
        <p:nvSpPr>
          <p:cNvPr id="109" name="テキスト ボックス 108"/>
          <p:cNvSpPr txBox="1"/>
          <p:nvPr/>
        </p:nvSpPr>
        <p:spPr>
          <a:xfrm>
            <a:off x="3215680" y="5661333"/>
            <a:ext cx="504056" cy="276999"/>
          </a:xfrm>
          <a:prstGeom prst="rect">
            <a:avLst/>
          </a:prstGeom>
          <a:solidFill>
            <a:schemeClr val="bg1">
              <a:alpha val="50000"/>
            </a:schemeClr>
          </a:solidFill>
        </p:spPr>
        <p:txBody>
          <a:bodyPr wrap="square" lIns="0" tIns="0" rIns="0" bIns="0" rtlCol="0">
            <a:spAutoFit/>
          </a:bodyPr>
          <a:lstStyle/>
          <a:p>
            <a:pPr algn="ctr"/>
            <a:r>
              <a:rPr lang="ja-JP" altLang="en-US" sz="900" dirty="0">
                <a:latin typeface="Meiryo UI" pitchFamily="50" charset="-128"/>
                <a:ea typeface="Meiryo UI" pitchFamily="50" charset="-128"/>
                <a:cs typeface="Meiryo UI" pitchFamily="50" charset="-128"/>
              </a:rPr>
              <a:t>中之島</a:t>
            </a:r>
            <a:endParaRPr lang="en-US" altLang="ja-JP" sz="900" dirty="0">
              <a:latin typeface="Meiryo UI" pitchFamily="50" charset="-128"/>
              <a:ea typeface="Meiryo UI" pitchFamily="50" charset="-128"/>
              <a:cs typeface="Meiryo UI" pitchFamily="50" charset="-128"/>
            </a:endParaRPr>
          </a:p>
          <a:p>
            <a:pPr algn="ctr"/>
            <a:r>
              <a:rPr lang="ja-JP" altLang="en-US" sz="900" dirty="0">
                <a:latin typeface="Meiryo UI" pitchFamily="50" charset="-128"/>
                <a:ea typeface="Meiryo UI" pitchFamily="50" charset="-128"/>
                <a:cs typeface="Meiryo UI" pitchFamily="50" charset="-128"/>
              </a:rPr>
              <a:t>６丁目</a:t>
            </a:r>
          </a:p>
        </p:txBody>
      </p:sp>
      <p:sp>
        <p:nvSpPr>
          <p:cNvPr id="112" name="スライド番号プレースホルダ 111"/>
          <p:cNvSpPr>
            <a:spLocks noGrp="1"/>
          </p:cNvSpPr>
          <p:nvPr>
            <p:ph type="sldNum" sz="quarter" idx="12"/>
          </p:nvPr>
        </p:nvSpPr>
        <p:spPr/>
        <p:txBody>
          <a:bodyPr/>
          <a:lstStyle/>
          <a:p>
            <a:fld id="{37EF5067-3AB7-4642-9103-42CBD40CC6D9}" type="slidenum">
              <a:rPr kumimoji="1" lang="ja-JP" altLang="en-US" smtClean="0"/>
              <a:pPr/>
              <a:t>16</a:t>
            </a:fld>
            <a:endParaRPr kumimoji="1" lang="ja-JP" altLang="en-US" dirty="0"/>
          </a:p>
        </p:txBody>
      </p:sp>
      <p:sp>
        <p:nvSpPr>
          <p:cNvPr id="131" name="フリーフォーム 130"/>
          <p:cNvSpPr>
            <a:spLocks noChangeAspect="1"/>
          </p:cNvSpPr>
          <p:nvPr/>
        </p:nvSpPr>
        <p:spPr>
          <a:xfrm rot="697254">
            <a:off x="7952459" y="3633505"/>
            <a:ext cx="174892" cy="117692"/>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 name="connsiteX0" fmla="*/ 0 w 420495"/>
              <a:gd name="connsiteY0" fmla="*/ 0 h 174980"/>
              <a:gd name="connsiteX1" fmla="*/ 18560 w 420495"/>
              <a:gd name="connsiteY1" fmla="*/ 46960 h 174980"/>
              <a:gd name="connsiteX2" fmla="*/ 220458 w 420495"/>
              <a:gd name="connsiteY2" fmla="*/ 174980 h 174980"/>
              <a:gd name="connsiteX3" fmla="*/ 410720 w 420495"/>
              <a:gd name="connsiteY3" fmla="*/ 162686 h 174980"/>
              <a:gd name="connsiteX4" fmla="*/ 420495 w 420495"/>
              <a:gd name="connsiteY4" fmla="*/ 79613 h 174980"/>
              <a:gd name="connsiteX5" fmla="*/ 379035 w 420495"/>
              <a:gd name="connsiteY5" fmla="*/ 30854 h 174980"/>
              <a:gd name="connsiteX6" fmla="*/ 0 w 420495"/>
              <a:gd name="connsiteY6" fmla="*/ 0 h 174980"/>
              <a:gd name="connsiteX0" fmla="*/ 0 w 420495"/>
              <a:gd name="connsiteY0" fmla="*/ 0 h 162686"/>
              <a:gd name="connsiteX1" fmla="*/ 18560 w 420495"/>
              <a:gd name="connsiteY1" fmla="*/ 46960 h 162686"/>
              <a:gd name="connsiteX2" fmla="*/ 84974 w 420495"/>
              <a:gd name="connsiteY2" fmla="*/ 58920 h 162686"/>
              <a:gd name="connsiteX3" fmla="*/ 410720 w 420495"/>
              <a:gd name="connsiteY3" fmla="*/ 162686 h 162686"/>
              <a:gd name="connsiteX4" fmla="*/ 420495 w 420495"/>
              <a:gd name="connsiteY4" fmla="*/ 79613 h 162686"/>
              <a:gd name="connsiteX5" fmla="*/ 379035 w 420495"/>
              <a:gd name="connsiteY5" fmla="*/ 30854 h 162686"/>
              <a:gd name="connsiteX6" fmla="*/ 0 w 420495"/>
              <a:gd name="connsiteY6" fmla="*/ 0 h 162686"/>
              <a:gd name="connsiteX0" fmla="*/ 8537 w 429032"/>
              <a:gd name="connsiteY0" fmla="*/ 0 h 162686"/>
              <a:gd name="connsiteX1" fmla="*/ 0 w 429032"/>
              <a:gd name="connsiteY1" fmla="*/ 29023 h 162686"/>
              <a:gd name="connsiteX2" fmla="*/ 93511 w 429032"/>
              <a:gd name="connsiteY2" fmla="*/ 58920 h 162686"/>
              <a:gd name="connsiteX3" fmla="*/ 419257 w 429032"/>
              <a:gd name="connsiteY3" fmla="*/ 162686 h 162686"/>
              <a:gd name="connsiteX4" fmla="*/ 429032 w 429032"/>
              <a:gd name="connsiteY4" fmla="*/ 79613 h 162686"/>
              <a:gd name="connsiteX5" fmla="*/ 387572 w 429032"/>
              <a:gd name="connsiteY5" fmla="*/ 30854 h 162686"/>
              <a:gd name="connsiteX6" fmla="*/ 8537 w 429032"/>
              <a:gd name="connsiteY6" fmla="*/ 0 h 162686"/>
              <a:gd name="connsiteX0" fmla="*/ 8537 w 429032"/>
              <a:gd name="connsiteY0" fmla="*/ 0 h 79613"/>
              <a:gd name="connsiteX1" fmla="*/ 0 w 429032"/>
              <a:gd name="connsiteY1" fmla="*/ 29023 h 79613"/>
              <a:gd name="connsiteX2" fmla="*/ 93511 w 429032"/>
              <a:gd name="connsiteY2" fmla="*/ 58920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106443 w 429032"/>
              <a:gd name="connsiteY5" fmla="*/ 11862 h 79613"/>
              <a:gd name="connsiteX6" fmla="*/ 8537 w 429032"/>
              <a:gd name="connsiteY6" fmla="*/ 0 h 79613"/>
              <a:gd name="connsiteX0" fmla="*/ 8537 w 111031"/>
              <a:gd name="connsiteY0" fmla="*/ 0 h 38186"/>
              <a:gd name="connsiteX1" fmla="*/ 0 w 111031"/>
              <a:gd name="connsiteY1" fmla="*/ 29023 h 38186"/>
              <a:gd name="connsiteX2" fmla="*/ 59640 w 111031"/>
              <a:gd name="connsiteY2" fmla="*/ 35708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043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465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09337"/>
              <a:gd name="connsiteY0" fmla="*/ 0 h 39241"/>
              <a:gd name="connsiteX1" fmla="*/ 0 w 109337"/>
              <a:gd name="connsiteY1" fmla="*/ 29023 h 39241"/>
              <a:gd name="connsiteX2" fmla="*/ 57946 w 109337"/>
              <a:gd name="connsiteY2" fmla="*/ 34653 h 39241"/>
              <a:gd name="connsiteX3" fmla="*/ 109337 w 109337"/>
              <a:gd name="connsiteY3" fmla="*/ 39241 h 39241"/>
              <a:gd name="connsiteX4" fmla="*/ 107257 w 109337"/>
              <a:gd name="connsiteY4" fmla="*/ 24748 h 39241"/>
              <a:gd name="connsiteX5" fmla="*/ 106443 w 109337"/>
              <a:gd name="connsiteY5" fmla="*/ 11862 h 39241"/>
              <a:gd name="connsiteX6" fmla="*/ 8537 w 109337"/>
              <a:gd name="connsiteY6" fmla="*/ 0 h 3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37" h="39241">
                <a:moveTo>
                  <a:pt x="8537" y="0"/>
                </a:moveTo>
                <a:lnTo>
                  <a:pt x="0" y="29023"/>
                </a:lnTo>
                <a:lnTo>
                  <a:pt x="57946" y="34653"/>
                </a:lnTo>
                <a:lnTo>
                  <a:pt x="109337" y="39241"/>
                </a:lnTo>
                <a:lnTo>
                  <a:pt x="107257" y="24748"/>
                </a:lnTo>
                <a:cubicBezTo>
                  <a:pt x="106986" y="20453"/>
                  <a:pt x="106714" y="16157"/>
                  <a:pt x="106443" y="11862"/>
                </a:cubicBezTo>
                <a:lnTo>
                  <a:pt x="8537" y="0"/>
                </a:lnTo>
                <a:close/>
              </a:path>
            </a:pathLst>
          </a:custGeom>
          <a:solidFill>
            <a:srgbClr val="FF0000">
              <a:alpha val="8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prstClr val="black"/>
              </a:solidFill>
            </a:endParaRPr>
          </a:p>
        </p:txBody>
      </p:sp>
      <p:sp>
        <p:nvSpPr>
          <p:cNvPr id="141" name="テキスト ボックス 140"/>
          <p:cNvSpPr txBox="1"/>
          <p:nvPr/>
        </p:nvSpPr>
        <p:spPr>
          <a:xfrm>
            <a:off x="7866123" y="3488111"/>
            <a:ext cx="264213" cy="153888"/>
          </a:xfrm>
          <a:prstGeom prst="rect">
            <a:avLst/>
          </a:prstGeom>
          <a:noFill/>
        </p:spPr>
        <p:txBody>
          <a:bodyPr wrap="square" lIns="0" tIns="0" rIns="0" bIns="0" rtlCol="0">
            <a:spAutoFit/>
          </a:bodyPr>
          <a:lstStyle/>
          <a:p>
            <a:r>
              <a:rPr lang="ja-JP" altLang="en-US" sz="1000" dirty="0">
                <a:latin typeface="Meiryo UI" pitchFamily="50" charset="-128"/>
                <a:ea typeface="Meiryo UI" pitchFamily="50" charset="-128"/>
                <a:cs typeface="Meiryo UI" pitchFamily="50" charset="-128"/>
              </a:rPr>
              <a:t>①</a:t>
            </a:r>
          </a:p>
        </p:txBody>
      </p:sp>
      <p:sp>
        <p:nvSpPr>
          <p:cNvPr id="143" name="テキスト ボックス 142"/>
          <p:cNvSpPr txBox="1"/>
          <p:nvPr/>
        </p:nvSpPr>
        <p:spPr>
          <a:xfrm rot="21600000">
            <a:off x="4907937" y="5079101"/>
            <a:ext cx="982276" cy="255054"/>
          </a:xfrm>
          <a:prstGeom prst="rect">
            <a:avLst/>
          </a:prstGeom>
          <a:solidFill>
            <a:schemeClr val="bg1"/>
          </a:solidFill>
        </p:spPr>
        <p:txBody>
          <a:bodyPr vert="horz" wrap="square" lIns="0" tIns="0" rIns="0" bIns="0" rtlCol="0">
            <a:spAutoFit/>
          </a:bodyPr>
          <a:lstStyle/>
          <a:p>
            <a:pPr algn="ctr"/>
            <a:r>
              <a:rPr lang="ja-JP" altLang="en-US" sz="900" dirty="0" smtClean="0"/>
              <a:t>なにわ筋線</a:t>
            </a:r>
            <a:endParaRPr lang="en-US" altLang="ja-JP" sz="900" dirty="0" smtClean="0"/>
          </a:p>
          <a:p>
            <a:pPr algn="ctr"/>
            <a:r>
              <a:rPr lang="ja-JP" altLang="en-US" sz="700" dirty="0" smtClean="0"/>
              <a:t>（事業化に向け調整中）</a:t>
            </a:r>
            <a:endParaRPr lang="ja-JP" altLang="en-US" sz="700" dirty="0"/>
          </a:p>
        </p:txBody>
      </p:sp>
      <p:sp>
        <p:nvSpPr>
          <p:cNvPr id="142" name="フリーフォーム 141"/>
          <p:cNvSpPr>
            <a:spLocks noChangeAspect="1"/>
          </p:cNvSpPr>
          <p:nvPr/>
        </p:nvSpPr>
        <p:spPr>
          <a:xfrm>
            <a:off x="4135650" y="3403011"/>
            <a:ext cx="923290" cy="1762623"/>
          </a:xfrm>
          <a:custGeom>
            <a:avLst/>
            <a:gdLst>
              <a:gd name="connsiteX0" fmla="*/ 1079500 w 1079500"/>
              <a:gd name="connsiteY0" fmla="*/ 2374900 h 2374900"/>
              <a:gd name="connsiteX1" fmla="*/ 1079500 w 1079500"/>
              <a:gd name="connsiteY1" fmla="*/ 2374900 h 2374900"/>
              <a:gd name="connsiteX2" fmla="*/ 1047750 w 1079500"/>
              <a:gd name="connsiteY2" fmla="*/ 2298700 h 2374900"/>
              <a:gd name="connsiteX3" fmla="*/ 1022350 w 1079500"/>
              <a:gd name="connsiteY3" fmla="*/ 2273300 h 2374900"/>
              <a:gd name="connsiteX4" fmla="*/ 736600 w 1079500"/>
              <a:gd name="connsiteY4" fmla="*/ 1778000 h 2374900"/>
              <a:gd name="connsiteX5" fmla="*/ 381000 w 1079500"/>
              <a:gd name="connsiteY5" fmla="*/ 1162050 h 2374900"/>
              <a:gd name="connsiteX6" fmla="*/ 101600 w 1079500"/>
              <a:gd name="connsiteY6" fmla="*/ 654050 h 2374900"/>
              <a:gd name="connsiteX7" fmla="*/ 6350 w 1079500"/>
              <a:gd name="connsiteY7" fmla="*/ 260350 h 2374900"/>
              <a:gd name="connsiteX8" fmla="*/ 0 w 1079500"/>
              <a:gd name="connsiteY8" fmla="*/ 0 h 2374900"/>
              <a:gd name="connsiteX0" fmla="*/ 1073150 w 1073150"/>
              <a:gd name="connsiteY0" fmla="*/ 2482850 h 2482850"/>
              <a:gd name="connsiteX1" fmla="*/ 1073150 w 1073150"/>
              <a:gd name="connsiteY1" fmla="*/ 2482850 h 2482850"/>
              <a:gd name="connsiteX2" fmla="*/ 1041400 w 1073150"/>
              <a:gd name="connsiteY2" fmla="*/ 2406650 h 2482850"/>
              <a:gd name="connsiteX3" fmla="*/ 1016000 w 1073150"/>
              <a:gd name="connsiteY3" fmla="*/ 2381250 h 2482850"/>
              <a:gd name="connsiteX4" fmla="*/ 730250 w 1073150"/>
              <a:gd name="connsiteY4" fmla="*/ 1885950 h 2482850"/>
              <a:gd name="connsiteX5" fmla="*/ 374650 w 1073150"/>
              <a:gd name="connsiteY5" fmla="*/ 1270000 h 2482850"/>
              <a:gd name="connsiteX6" fmla="*/ 95250 w 1073150"/>
              <a:gd name="connsiteY6" fmla="*/ 762000 h 2482850"/>
              <a:gd name="connsiteX7" fmla="*/ 0 w 1073150"/>
              <a:gd name="connsiteY7" fmla="*/ 368300 h 2482850"/>
              <a:gd name="connsiteX8" fmla="*/ 0 w 1073150"/>
              <a:gd name="connsiteY8" fmla="*/ 0 h 2482850"/>
              <a:gd name="connsiteX0" fmla="*/ 1073150 w 1073150"/>
              <a:gd name="connsiteY0" fmla="*/ 2482850 h 2482850"/>
              <a:gd name="connsiteX1" fmla="*/ 1041400 w 1073150"/>
              <a:gd name="connsiteY1" fmla="*/ 2406650 h 2482850"/>
              <a:gd name="connsiteX2" fmla="*/ 1016000 w 1073150"/>
              <a:gd name="connsiteY2" fmla="*/ 2381250 h 2482850"/>
              <a:gd name="connsiteX3" fmla="*/ 730250 w 1073150"/>
              <a:gd name="connsiteY3" fmla="*/ 1885950 h 2482850"/>
              <a:gd name="connsiteX4" fmla="*/ 374650 w 1073150"/>
              <a:gd name="connsiteY4" fmla="*/ 1270000 h 2482850"/>
              <a:gd name="connsiteX5" fmla="*/ 95250 w 1073150"/>
              <a:gd name="connsiteY5" fmla="*/ 762000 h 2482850"/>
              <a:gd name="connsiteX6" fmla="*/ 0 w 1073150"/>
              <a:gd name="connsiteY6" fmla="*/ 368300 h 2482850"/>
              <a:gd name="connsiteX7" fmla="*/ 0 w 1073150"/>
              <a:gd name="connsiteY7" fmla="*/ 0 h 2482850"/>
              <a:gd name="connsiteX0" fmla="*/ 1041400 w 1041400"/>
              <a:gd name="connsiteY0" fmla="*/ 2406650 h 2406650"/>
              <a:gd name="connsiteX1" fmla="*/ 1016000 w 1041400"/>
              <a:gd name="connsiteY1" fmla="*/ 2381250 h 2406650"/>
              <a:gd name="connsiteX2" fmla="*/ 730250 w 1041400"/>
              <a:gd name="connsiteY2" fmla="*/ 1885950 h 2406650"/>
              <a:gd name="connsiteX3" fmla="*/ 374650 w 1041400"/>
              <a:gd name="connsiteY3" fmla="*/ 1270000 h 2406650"/>
              <a:gd name="connsiteX4" fmla="*/ 95250 w 1041400"/>
              <a:gd name="connsiteY4" fmla="*/ 762000 h 2406650"/>
              <a:gd name="connsiteX5" fmla="*/ 0 w 1041400"/>
              <a:gd name="connsiteY5" fmla="*/ 368300 h 2406650"/>
              <a:gd name="connsiteX6" fmla="*/ 0 w 1041400"/>
              <a:gd name="connsiteY6" fmla="*/ 0 h 2406650"/>
              <a:gd name="connsiteX0" fmla="*/ 1016000 w 1016000"/>
              <a:gd name="connsiteY0" fmla="*/ 2381250 h 2381250"/>
              <a:gd name="connsiteX1" fmla="*/ 730250 w 1016000"/>
              <a:gd name="connsiteY1" fmla="*/ 1885950 h 2381250"/>
              <a:gd name="connsiteX2" fmla="*/ 374650 w 1016000"/>
              <a:gd name="connsiteY2" fmla="*/ 1270000 h 2381250"/>
              <a:gd name="connsiteX3" fmla="*/ 95250 w 1016000"/>
              <a:gd name="connsiteY3" fmla="*/ 762000 h 2381250"/>
              <a:gd name="connsiteX4" fmla="*/ 0 w 1016000"/>
              <a:gd name="connsiteY4" fmla="*/ 368300 h 2381250"/>
              <a:gd name="connsiteX5" fmla="*/ 0 w 1016000"/>
              <a:gd name="connsiteY5" fmla="*/ 0 h 2381250"/>
              <a:gd name="connsiteX0" fmla="*/ 1247689 w 1247689"/>
              <a:gd name="connsiteY0" fmla="*/ 2750239 h 2750239"/>
              <a:gd name="connsiteX1" fmla="*/ 730250 w 1247689"/>
              <a:gd name="connsiteY1" fmla="*/ 1885950 h 2750239"/>
              <a:gd name="connsiteX2" fmla="*/ 374650 w 1247689"/>
              <a:gd name="connsiteY2" fmla="*/ 1270000 h 2750239"/>
              <a:gd name="connsiteX3" fmla="*/ 95250 w 1247689"/>
              <a:gd name="connsiteY3" fmla="*/ 762000 h 2750239"/>
              <a:gd name="connsiteX4" fmla="*/ 0 w 1247689"/>
              <a:gd name="connsiteY4" fmla="*/ 368300 h 2750239"/>
              <a:gd name="connsiteX5" fmla="*/ 0 w 1247689"/>
              <a:gd name="connsiteY5" fmla="*/ 0 h 2750239"/>
              <a:gd name="connsiteX0" fmla="*/ 1247689 w 1247689"/>
              <a:gd name="connsiteY0" fmla="*/ 2381939 h 2381939"/>
              <a:gd name="connsiteX1" fmla="*/ 730250 w 1247689"/>
              <a:gd name="connsiteY1" fmla="*/ 1517650 h 2381939"/>
              <a:gd name="connsiteX2" fmla="*/ 374650 w 1247689"/>
              <a:gd name="connsiteY2" fmla="*/ 901700 h 2381939"/>
              <a:gd name="connsiteX3" fmla="*/ 95250 w 1247689"/>
              <a:gd name="connsiteY3" fmla="*/ 393700 h 2381939"/>
              <a:gd name="connsiteX4" fmla="*/ 0 w 1247689"/>
              <a:gd name="connsiteY4" fmla="*/ 0 h 2381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689" h="2381939">
                <a:moveTo>
                  <a:pt x="1247689" y="2381939"/>
                </a:moveTo>
                <a:lnTo>
                  <a:pt x="730250" y="1517650"/>
                </a:lnTo>
                <a:lnTo>
                  <a:pt x="374650" y="901700"/>
                </a:lnTo>
                <a:lnTo>
                  <a:pt x="95250" y="393700"/>
                </a:lnTo>
                <a:lnTo>
                  <a:pt x="0" y="0"/>
                </a:lnTo>
              </a:path>
            </a:pathLst>
          </a:custGeom>
          <a:noFill/>
          <a:ln w="60325" cap="rnd">
            <a:solidFill>
              <a:srgbClr val="0099CC">
                <a:alpha val="70000"/>
              </a:srgbClr>
            </a:solid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テキスト ボックス 143"/>
          <p:cNvSpPr txBox="1"/>
          <p:nvPr/>
        </p:nvSpPr>
        <p:spPr>
          <a:xfrm rot="19840144">
            <a:off x="4529128" y="4000249"/>
            <a:ext cx="107722" cy="700997"/>
          </a:xfrm>
          <a:prstGeom prst="rect">
            <a:avLst/>
          </a:prstGeom>
          <a:solidFill>
            <a:srgbClr val="FFFFFF">
              <a:alpha val="50196"/>
            </a:srgbClr>
          </a:solidFill>
        </p:spPr>
        <p:txBody>
          <a:bodyPr vert="eaVert" wrap="square" lIns="0" tIns="0" rIns="0" bIns="0" rtlCol="0">
            <a:spAutoFit/>
          </a:bodyPr>
          <a:lstStyle/>
          <a:p>
            <a:pPr algn="ctr"/>
            <a:r>
              <a:rPr lang="ja-JP" altLang="en-US" sz="700" dirty="0" smtClean="0"/>
              <a:t>（仮称）中之島駅</a:t>
            </a:r>
            <a:endParaRPr lang="ja-JP" altLang="en-US" sz="700" dirty="0"/>
          </a:p>
        </p:txBody>
      </p:sp>
      <p:sp>
        <p:nvSpPr>
          <p:cNvPr id="65" name="テキスト ボックス 64"/>
          <p:cNvSpPr txBox="1"/>
          <p:nvPr/>
        </p:nvSpPr>
        <p:spPr>
          <a:xfrm rot="19583720">
            <a:off x="2971582" y="3869241"/>
            <a:ext cx="1278565" cy="276999"/>
          </a:xfrm>
          <a:prstGeom prst="rect">
            <a:avLst/>
          </a:prstGeom>
          <a:solidFill>
            <a:schemeClr val="bg1"/>
          </a:solidFill>
        </p:spPr>
        <p:txBody>
          <a:bodyPr wrap="square" lIns="0" tIns="0" rIns="0" bIns="0" rtlCol="0">
            <a:spAutoFit/>
          </a:bodyPr>
          <a:lstStyle/>
          <a:p>
            <a:r>
              <a:rPr lang="ja-JP" altLang="en-US" dirty="0">
                <a:latin typeface="Meiryo UI" pitchFamily="50" charset="-128"/>
                <a:ea typeface="Meiryo UI" pitchFamily="50" charset="-128"/>
                <a:cs typeface="Meiryo UI" pitchFamily="50" charset="-128"/>
              </a:rPr>
              <a:t>中之島西部</a:t>
            </a:r>
          </a:p>
        </p:txBody>
      </p:sp>
      <p:graphicFrame>
        <p:nvGraphicFramePr>
          <p:cNvPr id="246" name="表 245"/>
          <p:cNvGraphicFramePr>
            <a:graphicFrameLocks noGrp="1"/>
          </p:cNvGraphicFramePr>
          <p:nvPr>
            <p:extLst/>
          </p:nvPr>
        </p:nvGraphicFramePr>
        <p:xfrm>
          <a:off x="4814891" y="5244202"/>
          <a:ext cx="1779711" cy="1478259"/>
        </p:xfrm>
        <a:graphic>
          <a:graphicData uri="http://schemas.openxmlformats.org/drawingml/2006/table">
            <a:tbl>
              <a:tblPr firstRow="1" bandRow="1">
                <a:tableStyleId>{5C22544A-7EE6-4342-B048-85BDC9FD1C3A}</a:tableStyleId>
              </a:tblPr>
              <a:tblGrid>
                <a:gridCol w="345839">
                  <a:extLst>
                    <a:ext uri="{9D8B030D-6E8A-4147-A177-3AD203B41FA5}">
                      <a16:colId xmlns:a16="http://schemas.microsoft.com/office/drawing/2014/main" xmlns="" val="20000"/>
                    </a:ext>
                  </a:extLst>
                </a:gridCol>
                <a:gridCol w="1433872">
                  <a:extLst>
                    <a:ext uri="{9D8B030D-6E8A-4147-A177-3AD203B41FA5}">
                      <a16:colId xmlns:a16="http://schemas.microsoft.com/office/drawing/2014/main" xmlns="" val="20001"/>
                    </a:ext>
                  </a:extLst>
                </a:gridCol>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番号</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権利者等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64251">
                <a:tc>
                  <a:txBody>
                    <a:bodyPr/>
                    <a:lstStyle/>
                    <a:p>
                      <a:pPr algn="ctr"/>
                      <a:r>
                        <a:rPr kumimoji="1" lang="ja-JP" altLang="en-US" sz="1000" b="0" dirty="0" smtClean="0">
                          <a:solidFill>
                            <a:schemeClr val="tx1"/>
                          </a:solidFill>
                        </a:rPr>
                        <a:t>⑤</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rPr>
                        <a:t>大阪中之島美術館予定地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xmlns="" val="10001"/>
                  </a:ext>
                </a:extLst>
              </a:tr>
              <a:tr h="164251">
                <a:tc>
                  <a:txBody>
                    <a:bodyPr/>
                    <a:lstStyle/>
                    <a:p>
                      <a:pPr algn="ctr"/>
                      <a:r>
                        <a:rPr kumimoji="1" lang="ja-JP" altLang="en-US" sz="1000" b="0" dirty="0" smtClean="0">
                          <a:solidFill>
                            <a:schemeClr val="tx1"/>
                          </a:solidFill>
                        </a:rPr>
                        <a:t>⑥</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国立国際美術館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xmlns=""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⑦</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algn="ctr"/>
                      <a:r>
                        <a:rPr lang="ja-JP" altLang="en-US" sz="1000" dirty="0" smtClean="0">
                          <a:solidFill>
                            <a:schemeClr val="tx1"/>
                          </a:solidFill>
                        </a:rPr>
                        <a:t>大阪市立科学館</a:t>
                      </a:r>
                      <a:endParaRPr lang="ja-JP" altLang="en-US" sz="10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xmlns="" val="10003"/>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⑧</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大阪大学中之島センター</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xmlns="" val="10004"/>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⑨</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未来医療国際拠点予定地</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xmlns="" val="10005"/>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⑩</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市有地</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xmlns="" val="10008"/>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⑪</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市立扇町高校跡地</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xmlns="" val="10006"/>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⑫</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府立国際会議場</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xmlns="" val="10007"/>
                  </a:ext>
                </a:extLst>
              </a:tr>
            </a:tbl>
          </a:graphicData>
        </a:graphic>
      </p:graphicFrame>
      <p:sp>
        <p:nvSpPr>
          <p:cNvPr id="250" name="フリーフォーム 249"/>
          <p:cNvSpPr/>
          <p:nvPr/>
        </p:nvSpPr>
        <p:spPr>
          <a:xfrm>
            <a:off x="4534136" y="4139364"/>
            <a:ext cx="167951" cy="178594"/>
          </a:xfrm>
          <a:custGeom>
            <a:avLst/>
            <a:gdLst>
              <a:gd name="connsiteX0" fmla="*/ 395288 w 395288"/>
              <a:gd name="connsiteY0" fmla="*/ 304800 h 402432"/>
              <a:gd name="connsiteX1" fmla="*/ 264319 w 395288"/>
              <a:gd name="connsiteY1" fmla="*/ 57150 h 402432"/>
              <a:gd name="connsiteX2" fmla="*/ 216694 w 395288"/>
              <a:gd name="connsiteY2" fmla="*/ 78582 h 402432"/>
              <a:gd name="connsiteX3" fmla="*/ 173832 w 395288"/>
              <a:gd name="connsiteY3" fmla="*/ 0 h 402432"/>
              <a:gd name="connsiteX4" fmla="*/ 142875 w 395288"/>
              <a:gd name="connsiteY4" fmla="*/ 11907 h 402432"/>
              <a:gd name="connsiteX5" fmla="*/ 219075 w 395288"/>
              <a:gd name="connsiteY5" fmla="*/ 150019 h 402432"/>
              <a:gd name="connsiteX6" fmla="*/ 0 w 395288"/>
              <a:gd name="connsiteY6" fmla="*/ 266700 h 402432"/>
              <a:gd name="connsiteX7" fmla="*/ 76200 w 395288"/>
              <a:gd name="connsiteY7" fmla="*/ 402432 h 402432"/>
              <a:gd name="connsiteX8" fmla="*/ 300038 w 395288"/>
              <a:gd name="connsiteY8" fmla="*/ 259557 h 402432"/>
              <a:gd name="connsiteX9" fmla="*/ 350044 w 395288"/>
              <a:gd name="connsiteY9" fmla="*/ 338138 h 402432"/>
              <a:gd name="connsiteX10" fmla="*/ 395288 w 395288"/>
              <a:gd name="connsiteY10" fmla="*/ 304800 h 402432"/>
              <a:gd name="connsiteX0" fmla="*/ 387028 w 387028"/>
              <a:gd name="connsiteY0" fmla="*/ 304800 h 402432"/>
              <a:gd name="connsiteX1" fmla="*/ 256059 w 387028"/>
              <a:gd name="connsiteY1" fmla="*/ 57150 h 402432"/>
              <a:gd name="connsiteX2" fmla="*/ 208434 w 387028"/>
              <a:gd name="connsiteY2" fmla="*/ 78582 h 402432"/>
              <a:gd name="connsiteX3" fmla="*/ 165572 w 387028"/>
              <a:gd name="connsiteY3" fmla="*/ 0 h 402432"/>
              <a:gd name="connsiteX4" fmla="*/ 134615 w 387028"/>
              <a:gd name="connsiteY4" fmla="*/ 11907 h 402432"/>
              <a:gd name="connsiteX5" fmla="*/ 210815 w 387028"/>
              <a:gd name="connsiteY5" fmla="*/ 150019 h 402432"/>
              <a:gd name="connsiteX6" fmla="*/ 0 w 387028"/>
              <a:gd name="connsiteY6" fmla="*/ 277664 h 402432"/>
              <a:gd name="connsiteX7" fmla="*/ 67940 w 387028"/>
              <a:gd name="connsiteY7" fmla="*/ 402432 h 402432"/>
              <a:gd name="connsiteX8" fmla="*/ 291778 w 387028"/>
              <a:gd name="connsiteY8" fmla="*/ 259557 h 402432"/>
              <a:gd name="connsiteX9" fmla="*/ 341784 w 387028"/>
              <a:gd name="connsiteY9" fmla="*/ 338138 h 402432"/>
              <a:gd name="connsiteX10" fmla="*/ 387028 w 387028"/>
              <a:gd name="connsiteY10" fmla="*/ 304800 h 402432"/>
              <a:gd name="connsiteX0" fmla="*/ 319088 w 319088"/>
              <a:gd name="connsiteY0" fmla="*/ 304800 h 402432"/>
              <a:gd name="connsiteX1" fmla="*/ 188119 w 319088"/>
              <a:gd name="connsiteY1" fmla="*/ 57150 h 402432"/>
              <a:gd name="connsiteX2" fmla="*/ 140494 w 319088"/>
              <a:gd name="connsiteY2" fmla="*/ 78582 h 402432"/>
              <a:gd name="connsiteX3" fmla="*/ 97632 w 319088"/>
              <a:gd name="connsiteY3" fmla="*/ 0 h 402432"/>
              <a:gd name="connsiteX4" fmla="*/ 66675 w 319088"/>
              <a:gd name="connsiteY4" fmla="*/ 11907 h 402432"/>
              <a:gd name="connsiteX5" fmla="*/ 142875 w 319088"/>
              <a:gd name="connsiteY5" fmla="*/ 150019 h 402432"/>
              <a:gd name="connsiteX6" fmla="*/ 58267 w 319088"/>
              <a:gd name="connsiteY6" fmla="*/ 218132 h 402432"/>
              <a:gd name="connsiteX7" fmla="*/ 0 w 319088"/>
              <a:gd name="connsiteY7" fmla="*/ 402432 h 402432"/>
              <a:gd name="connsiteX8" fmla="*/ 223838 w 319088"/>
              <a:gd name="connsiteY8" fmla="*/ 259557 h 402432"/>
              <a:gd name="connsiteX9" fmla="*/ 273844 w 319088"/>
              <a:gd name="connsiteY9" fmla="*/ 338138 h 402432"/>
              <a:gd name="connsiteX10" fmla="*/ 319088 w 319088"/>
              <a:gd name="connsiteY10" fmla="*/ 304800 h 402432"/>
              <a:gd name="connsiteX0" fmla="*/ 319088 w 319088"/>
              <a:gd name="connsiteY0" fmla="*/ 304800 h 402432"/>
              <a:gd name="connsiteX1" fmla="*/ 188119 w 319088"/>
              <a:gd name="connsiteY1" fmla="*/ 57150 h 402432"/>
              <a:gd name="connsiteX2" fmla="*/ 140494 w 319088"/>
              <a:gd name="connsiteY2" fmla="*/ 78582 h 402432"/>
              <a:gd name="connsiteX3" fmla="*/ 97632 w 319088"/>
              <a:gd name="connsiteY3" fmla="*/ 0 h 402432"/>
              <a:gd name="connsiteX4" fmla="*/ 66675 w 319088"/>
              <a:gd name="connsiteY4" fmla="*/ 11907 h 402432"/>
              <a:gd name="connsiteX5" fmla="*/ 142875 w 319088"/>
              <a:gd name="connsiteY5" fmla="*/ 150019 h 402432"/>
              <a:gd name="connsiteX6" fmla="*/ 53505 w 319088"/>
              <a:gd name="connsiteY6" fmla="*/ 199082 h 402432"/>
              <a:gd name="connsiteX7" fmla="*/ 0 w 319088"/>
              <a:gd name="connsiteY7" fmla="*/ 402432 h 402432"/>
              <a:gd name="connsiteX8" fmla="*/ 223838 w 319088"/>
              <a:gd name="connsiteY8" fmla="*/ 259557 h 402432"/>
              <a:gd name="connsiteX9" fmla="*/ 273844 w 319088"/>
              <a:gd name="connsiteY9" fmla="*/ 338138 h 402432"/>
              <a:gd name="connsiteX10" fmla="*/ 319088 w 319088"/>
              <a:gd name="connsiteY10" fmla="*/ 304800 h 402432"/>
              <a:gd name="connsiteX0" fmla="*/ 265583 w 265583"/>
              <a:gd name="connsiteY0" fmla="*/ 304800 h 338138"/>
              <a:gd name="connsiteX1" fmla="*/ 134614 w 265583"/>
              <a:gd name="connsiteY1" fmla="*/ 57150 h 338138"/>
              <a:gd name="connsiteX2" fmla="*/ 86989 w 265583"/>
              <a:gd name="connsiteY2" fmla="*/ 78582 h 338138"/>
              <a:gd name="connsiteX3" fmla="*/ 44127 w 265583"/>
              <a:gd name="connsiteY3" fmla="*/ 0 h 338138"/>
              <a:gd name="connsiteX4" fmla="*/ 13170 w 265583"/>
              <a:gd name="connsiteY4" fmla="*/ 11907 h 338138"/>
              <a:gd name="connsiteX5" fmla="*/ 89370 w 265583"/>
              <a:gd name="connsiteY5" fmla="*/ 150019 h 338138"/>
              <a:gd name="connsiteX6" fmla="*/ 0 w 265583"/>
              <a:gd name="connsiteY6" fmla="*/ 199082 h 338138"/>
              <a:gd name="connsiteX7" fmla="*/ 56032 w 265583"/>
              <a:gd name="connsiteY7" fmla="*/ 328613 h 338138"/>
              <a:gd name="connsiteX8" fmla="*/ 170333 w 265583"/>
              <a:gd name="connsiteY8" fmla="*/ 259557 h 338138"/>
              <a:gd name="connsiteX9" fmla="*/ 220339 w 265583"/>
              <a:gd name="connsiteY9" fmla="*/ 338138 h 338138"/>
              <a:gd name="connsiteX10" fmla="*/ 265583 w 265583"/>
              <a:gd name="connsiteY10" fmla="*/ 304800 h 338138"/>
              <a:gd name="connsiteX0" fmla="*/ 279870 w 279870"/>
              <a:gd name="connsiteY0" fmla="*/ 304800 h 338138"/>
              <a:gd name="connsiteX1" fmla="*/ 148901 w 279870"/>
              <a:gd name="connsiteY1" fmla="*/ 57150 h 338138"/>
              <a:gd name="connsiteX2" fmla="*/ 101276 w 279870"/>
              <a:gd name="connsiteY2" fmla="*/ 78582 h 338138"/>
              <a:gd name="connsiteX3" fmla="*/ 58414 w 279870"/>
              <a:gd name="connsiteY3" fmla="*/ 0 h 338138"/>
              <a:gd name="connsiteX4" fmla="*/ 27457 w 279870"/>
              <a:gd name="connsiteY4" fmla="*/ 11907 h 338138"/>
              <a:gd name="connsiteX5" fmla="*/ 103657 w 279870"/>
              <a:gd name="connsiteY5" fmla="*/ 150019 h 338138"/>
              <a:gd name="connsiteX6" fmla="*/ 0 w 279870"/>
              <a:gd name="connsiteY6" fmla="*/ 210988 h 338138"/>
              <a:gd name="connsiteX7" fmla="*/ 70319 w 279870"/>
              <a:gd name="connsiteY7" fmla="*/ 328613 h 338138"/>
              <a:gd name="connsiteX8" fmla="*/ 184620 w 279870"/>
              <a:gd name="connsiteY8" fmla="*/ 259557 h 338138"/>
              <a:gd name="connsiteX9" fmla="*/ 234626 w 279870"/>
              <a:gd name="connsiteY9" fmla="*/ 338138 h 338138"/>
              <a:gd name="connsiteX10" fmla="*/ 279870 w 279870"/>
              <a:gd name="connsiteY10" fmla="*/ 304800 h 338138"/>
              <a:gd name="connsiteX0" fmla="*/ 279870 w 279870"/>
              <a:gd name="connsiteY0" fmla="*/ 304800 h 338138"/>
              <a:gd name="connsiteX1" fmla="*/ 148901 w 279870"/>
              <a:gd name="connsiteY1" fmla="*/ 57150 h 338138"/>
              <a:gd name="connsiteX2" fmla="*/ 101276 w 279870"/>
              <a:gd name="connsiteY2" fmla="*/ 78582 h 338138"/>
              <a:gd name="connsiteX3" fmla="*/ 58414 w 279870"/>
              <a:gd name="connsiteY3" fmla="*/ 0 h 338138"/>
              <a:gd name="connsiteX4" fmla="*/ 103657 w 279870"/>
              <a:gd name="connsiteY4" fmla="*/ 150019 h 338138"/>
              <a:gd name="connsiteX5" fmla="*/ 0 w 279870"/>
              <a:gd name="connsiteY5" fmla="*/ 210988 h 338138"/>
              <a:gd name="connsiteX6" fmla="*/ 70319 w 279870"/>
              <a:gd name="connsiteY6" fmla="*/ 328613 h 338138"/>
              <a:gd name="connsiteX7" fmla="*/ 184620 w 279870"/>
              <a:gd name="connsiteY7" fmla="*/ 259557 h 338138"/>
              <a:gd name="connsiteX8" fmla="*/ 234626 w 279870"/>
              <a:gd name="connsiteY8" fmla="*/ 338138 h 338138"/>
              <a:gd name="connsiteX9" fmla="*/ 279870 w 279870"/>
              <a:gd name="connsiteY9" fmla="*/ 304800 h 338138"/>
              <a:gd name="connsiteX0" fmla="*/ 279870 w 279870"/>
              <a:gd name="connsiteY0" fmla="*/ 247650 h 280988"/>
              <a:gd name="connsiteX1" fmla="*/ 148901 w 279870"/>
              <a:gd name="connsiteY1" fmla="*/ 0 h 280988"/>
              <a:gd name="connsiteX2" fmla="*/ 101276 w 279870"/>
              <a:gd name="connsiteY2" fmla="*/ 21432 h 280988"/>
              <a:gd name="connsiteX3" fmla="*/ 103657 w 279870"/>
              <a:gd name="connsiteY3" fmla="*/ 92869 h 280988"/>
              <a:gd name="connsiteX4" fmla="*/ 0 w 279870"/>
              <a:gd name="connsiteY4" fmla="*/ 153838 h 280988"/>
              <a:gd name="connsiteX5" fmla="*/ 70319 w 279870"/>
              <a:gd name="connsiteY5" fmla="*/ 271463 h 280988"/>
              <a:gd name="connsiteX6" fmla="*/ 184620 w 279870"/>
              <a:gd name="connsiteY6" fmla="*/ 202407 h 280988"/>
              <a:gd name="connsiteX7" fmla="*/ 234626 w 279870"/>
              <a:gd name="connsiteY7" fmla="*/ 280988 h 280988"/>
              <a:gd name="connsiteX8" fmla="*/ 279870 w 279870"/>
              <a:gd name="connsiteY8" fmla="*/ 247650 h 280988"/>
              <a:gd name="connsiteX0" fmla="*/ 279870 w 279870"/>
              <a:gd name="connsiteY0" fmla="*/ 247650 h 280988"/>
              <a:gd name="connsiteX1" fmla="*/ 148901 w 279870"/>
              <a:gd name="connsiteY1" fmla="*/ 0 h 280988"/>
              <a:gd name="connsiteX2" fmla="*/ 103657 w 279870"/>
              <a:gd name="connsiteY2" fmla="*/ 92869 h 280988"/>
              <a:gd name="connsiteX3" fmla="*/ 0 w 279870"/>
              <a:gd name="connsiteY3" fmla="*/ 153838 h 280988"/>
              <a:gd name="connsiteX4" fmla="*/ 70319 w 279870"/>
              <a:gd name="connsiteY4" fmla="*/ 271463 h 280988"/>
              <a:gd name="connsiteX5" fmla="*/ 184620 w 279870"/>
              <a:gd name="connsiteY5" fmla="*/ 202407 h 280988"/>
              <a:gd name="connsiteX6" fmla="*/ 234626 w 279870"/>
              <a:gd name="connsiteY6" fmla="*/ 280988 h 280988"/>
              <a:gd name="connsiteX7" fmla="*/ 279870 w 279870"/>
              <a:gd name="connsiteY7" fmla="*/ 247650 h 280988"/>
              <a:gd name="connsiteX0" fmla="*/ 279870 w 279870"/>
              <a:gd name="connsiteY0" fmla="*/ 154781 h 188119"/>
              <a:gd name="connsiteX1" fmla="*/ 103657 w 279870"/>
              <a:gd name="connsiteY1" fmla="*/ 0 h 188119"/>
              <a:gd name="connsiteX2" fmla="*/ 0 w 279870"/>
              <a:gd name="connsiteY2" fmla="*/ 60969 h 188119"/>
              <a:gd name="connsiteX3" fmla="*/ 70319 w 279870"/>
              <a:gd name="connsiteY3" fmla="*/ 178594 h 188119"/>
              <a:gd name="connsiteX4" fmla="*/ 184620 w 279870"/>
              <a:gd name="connsiteY4" fmla="*/ 109538 h 188119"/>
              <a:gd name="connsiteX5" fmla="*/ 234626 w 279870"/>
              <a:gd name="connsiteY5" fmla="*/ 188119 h 188119"/>
              <a:gd name="connsiteX6" fmla="*/ 279870 w 279870"/>
              <a:gd name="connsiteY6" fmla="*/ 154781 h 188119"/>
              <a:gd name="connsiteX0" fmla="*/ 234626 w 234626"/>
              <a:gd name="connsiteY0" fmla="*/ 188119 h 188119"/>
              <a:gd name="connsiteX1" fmla="*/ 103657 w 234626"/>
              <a:gd name="connsiteY1" fmla="*/ 0 h 188119"/>
              <a:gd name="connsiteX2" fmla="*/ 0 w 234626"/>
              <a:gd name="connsiteY2" fmla="*/ 60969 h 188119"/>
              <a:gd name="connsiteX3" fmla="*/ 70319 w 234626"/>
              <a:gd name="connsiteY3" fmla="*/ 178594 h 188119"/>
              <a:gd name="connsiteX4" fmla="*/ 184620 w 234626"/>
              <a:gd name="connsiteY4" fmla="*/ 109538 h 188119"/>
              <a:gd name="connsiteX5" fmla="*/ 234626 w 234626"/>
              <a:gd name="connsiteY5" fmla="*/ 188119 h 188119"/>
              <a:gd name="connsiteX0" fmla="*/ 184620 w 184620"/>
              <a:gd name="connsiteY0" fmla="*/ 109538 h 178594"/>
              <a:gd name="connsiteX1" fmla="*/ 103657 w 184620"/>
              <a:gd name="connsiteY1" fmla="*/ 0 h 178594"/>
              <a:gd name="connsiteX2" fmla="*/ 0 w 184620"/>
              <a:gd name="connsiteY2" fmla="*/ 60969 h 178594"/>
              <a:gd name="connsiteX3" fmla="*/ 70319 w 184620"/>
              <a:gd name="connsiteY3" fmla="*/ 178594 h 178594"/>
              <a:gd name="connsiteX4" fmla="*/ 184620 w 184620"/>
              <a:gd name="connsiteY4" fmla="*/ 109538 h 178594"/>
              <a:gd name="connsiteX0" fmla="*/ 158426 w 158426"/>
              <a:gd name="connsiteY0" fmla="*/ 116682 h 178594"/>
              <a:gd name="connsiteX1" fmla="*/ 103657 w 158426"/>
              <a:gd name="connsiteY1" fmla="*/ 0 h 178594"/>
              <a:gd name="connsiteX2" fmla="*/ 0 w 158426"/>
              <a:gd name="connsiteY2" fmla="*/ 60969 h 178594"/>
              <a:gd name="connsiteX3" fmla="*/ 70319 w 158426"/>
              <a:gd name="connsiteY3" fmla="*/ 178594 h 178594"/>
              <a:gd name="connsiteX4" fmla="*/ 158426 w 158426"/>
              <a:gd name="connsiteY4" fmla="*/ 116682 h 178594"/>
              <a:gd name="connsiteX0" fmla="*/ 167951 w 167951"/>
              <a:gd name="connsiteY0" fmla="*/ 114300 h 178594"/>
              <a:gd name="connsiteX1" fmla="*/ 103657 w 167951"/>
              <a:gd name="connsiteY1" fmla="*/ 0 h 178594"/>
              <a:gd name="connsiteX2" fmla="*/ 0 w 167951"/>
              <a:gd name="connsiteY2" fmla="*/ 60969 h 178594"/>
              <a:gd name="connsiteX3" fmla="*/ 70319 w 167951"/>
              <a:gd name="connsiteY3" fmla="*/ 178594 h 178594"/>
              <a:gd name="connsiteX4" fmla="*/ 167951 w 167951"/>
              <a:gd name="connsiteY4" fmla="*/ 11430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1" h="178594">
                <a:moveTo>
                  <a:pt x="167951" y="114300"/>
                </a:moveTo>
                <a:lnTo>
                  <a:pt x="103657" y="0"/>
                </a:lnTo>
                <a:lnTo>
                  <a:pt x="0" y="60969"/>
                </a:lnTo>
                <a:lnTo>
                  <a:pt x="70319" y="178594"/>
                </a:lnTo>
                <a:lnTo>
                  <a:pt x="167951" y="114300"/>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1" name="テキスト ボックス 250"/>
          <p:cNvSpPr txBox="1"/>
          <p:nvPr/>
        </p:nvSpPr>
        <p:spPr>
          <a:xfrm>
            <a:off x="4559071" y="4146873"/>
            <a:ext cx="360040" cy="153888"/>
          </a:xfrm>
          <a:prstGeom prst="rect">
            <a:avLst/>
          </a:prstGeom>
          <a:noFill/>
        </p:spPr>
        <p:txBody>
          <a:bodyPr wrap="square" lIns="0" tIns="0" rIns="0" bIns="0" rtlCol="0">
            <a:spAutoFit/>
          </a:bodyPr>
          <a:lstStyle/>
          <a:p>
            <a:r>
              <a:rPr lang="ja-JP" altLang="en-US" sz="1000" dirty="0">
                <a:latin typeface="Meiryo UI" pitchFamily="50" charset="-128"/>
                <a:ea typeface="Meiryo UI" pitchFamily="50" charset="-128"/>
                <a:cs typeface="Meiryo UI" pitchFamily="50" charset="-128"/>
              </a:rPr>
              <a:t>⑩</a:t>
            </a:r>
          </a:p>
        </p:txBody>
      </p:sp>
      <p:sp>
        <p:nvSpPr>
          <p:cNvPr id="252" name="テキスト ボックス 251"/>
          <p:cNvSpPr txBox="1"/>
          <p:nvPr/>
        </p:nvSpPr>
        <p:spPr>
          <a:xfrm>
            <a:off x="4332670" y="4369981"/>
            <a:ext cx="360040"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⑪</a:t>
            </a:r>
            <a:endParaRPr lang="ja-JP" altLang="en-US" sz="1000" dirty="0">
              <a:latin typeface="Meiryo UI" pitchFamily="50" charset="-128"/>
              <a:ea typeface="Meiryo UI" pitchFamily="50" charset="-128"/>
              <a:cs typeface="Meiryo UI" pitchFamily="50" charset="-128"/>
            </a:endParaRPr>
          </a:p>
        </p:txBody>
      </p:sp>
      <p:sp>
        <p:nvSpPr>
          <p:cNvPr id="253" name="テキスト ボックス 252"/>
          <p:cNvSpPr txBox="1"/>
          <p:nvPr/>
        </p:nvSpPr>
        <p:spPr>
          <a:xfrm>
            <a:off x="3728314" y="4757029"/>
            <a:ext cx="360040"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⑫</a:t>
            </a:r>
            <a:endParaRPr lang="ja-JP" altLang="en-US" sz="1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621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２．中之島</a:t>
            </a:r>
            <a:endParaRPr lang="en-US" altLang="ja-JP" sz="2000" b="1" dirty="0">
              <a:solidFill>
                <a:schemeClr val="bg1"/>
              </a:solidFill>
              <a:latin typeface="ＭＳ ゴシック" pitchFamily="49" charset="-128"/>
              <a:ea typeface="ＭＳ ゴシック" pitchFamily="49" charset="-128"/>
            </a:endParaRP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r>
              <a:rPr lang="ja-JP" altLang="en-US" sz="1400" dirty="0"/>
              <a:t>○課題と取組み</a:t>
            </a:r>
            <a:endParaRPr lang="en-US" altLang="ja-JP" sz="1400" dirty="0"/>
          </a:p>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graphicFrame>
        <p:nvGraphicFramePr>
          <p:cNvPr id="5" name="表 4"/>
          <p:cNvGraphicFramePr>
            <a:graphicFrameLocks noGrp="1"/>
          </p:cNvGraphicFramePr>
          <p:nvPr>
            <p:extLst/>
          </p:nvPr>
        </p:nvGraphicFramePr>
        <p:xfrm>
          <a:off x="1559498" y="928522"/>
          <a:ext cx="9289033" cy="2470640"/>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2"/>
                    </a:ext>
                  </a:extLst>
                </a:gridCol>
                <a:gridCol w="3456386">
                  <a:extLst>
                    <a:ext uri="{9D8B030D-6E8A-4147-A177-3AD203B41FA5}">
                      <a16:colId xmlns:a16="http://schemas.microsoft.com/office/drawing/2014/main" xmlns="" val="20003"/>
                    </a:ext>
                  </a:extLst>
                </a:gridCol>
              </a:tblGrid>
              <a:tr h="216024">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事項</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97949">
                <a:tc>
                  <a:txBody>
                    <a:bodyPr/>
                    <a:lstStyle/>
                    <a:p>
                      <a:r>
                        <a:rPr kumimoji="1" lang="ja-JP" altLang="en-US" sz="1200" b="0" dirty="0" smtClean="0">
                          <a:solidFill>
                            <a:schemeClr val="tx1"/>
                          </a:solidFill>
                          <a:latin typeface="ＭＳ Ｐゴシック" pitchFamily="50" charset="-128"/>
                          <a:ea typeface="ＭＳ Ｐゴシック" pitchFamily="50" charset="-128"/>
                        </a:rPr>
                        <a:t>施設の活用</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smtClean="0">
                          <a:solidFill>
                            <a:schemeClr val="tx1"/>
                          </a:solidFill>
                          <a:latin typeface="ＭＳ Ｐ明朝" pitchFamily="18" charset="-128"/>
                          <a:ea typeface="ＭＳ Ｐ明朝" pitchFamily="18" charset="-128"/>
                        </a:rPr>
                        <a:t>○近代的建築物等の有効活用</a:t>
                      </a:r>
                      <a:endParaRPr kumimoji="1" lang="en-US" altLang="ja-JP"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tx1"/>
                        </a:solidFill>
                        <a:latin typeface="+mn-ea"/>
                        <a:ea typeface="+mn-ea"/>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大阪府立中之島図書館</a:t>
                      </a:r>
                      <a:endParaRPr kumimoji="1" lang="en-US" altLang="ja-JP" sz="1200" b="0" dirty="0" smtClean="0">
                        <a:solidFill>
                          <a:schemeClr val="tx1"/>
                        </a:solidFill>
                        <a:latin typeface="+mn-ea"/>
                        <a:ea typeface="+mn-ea"/>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・建物・設備の老朽化や、図書館利用者のニーズにあった施設やサービスが十分でなく、国指定の重要文化財である建物、貴重な蔵書を活かしきれていない。</a:t>
                      </a:r>
                      <a:endParaRPr kumimoji="1" lang="en-US" altLang="ja-JP" sz="1200" b="0" dirty="0" smtClean="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大阪市中央公会堂</a:t>
                      </a:r>
                      <a:endParaRPr kumimoji="1" lang="en-US" altLang="ja-JP" sz="1200" b="0" dirty="0" smtClean="0">
                        <a:solidFill>
                          <a:schemeClr val="tx1"/>
                        </a:solidFill>
                        <a:latin typeface="+mn-ea"/>
                        <a:ea typeface="+mn-ea"/>
                      </a:endParaRPr>
                    </a:p>
                    <a:p>
                      <a:pPr marL="180975" indent="-180975"/>
                      <a:r>
                        <a:rPr kumimoji="1" lang="ja-JP" altLang="en-US" sz="1200" b="0" dirty="0" smtClean="0">
                          <a:solidFill>
                            <a:schemeClr val="tx1"/>
                          </a:solidFill>
                          <a:latin typeface="+mn-ea"/>
                          <a:ea typeface="+mn-ea"/>
                        </a:rPr>
                        <a:t>　</a:t>
                      </a:r>
                      <a:r>
                        <a:rPr kumimoji="1" lang="ja-JP" altLang="en-US" sz="1200" b="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優れた近代建築として国の重要文化財に指定されているにもかかわらず、十分な活用ができていないほか、</a:t>
                      </a:r>
                      <a:r>
                        <a:rPr kumimoji="1" lang="ja-JP" altLang="en-US" sz="1200" dirty="0" smtClean="0">
                          <a:solidFill>
                            <a:schemeClr val="tx1"/>
                          </a:solidFill>
                          <a:latin typeface="ＭＳ Ｐ明朝" pitchFamily="18" charset="-128"/>
                          <a:ea typeface="ＭＳ Ｐ明朝" pitchFamily="18" charset="-128"/>
                        </a:rPr>
                        <a:t>レストランの営業時間が短いなど、集客部門の活用が十分でない。</a:t>
                      </a:r>
                      <a:endParaRPr kumimoji="1" lang="ja-JP" altLang="en-US"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①中之島東部のまちづくり</a:t>
                      </a:r>
                      <a:endParaRPr kumimoji="1" lang="en-US" altLang="ja-JP" sz="1200" b="0" dirty="0" smtClean="0">
                        <a:solidFill>
                          <a:schemeClr val="tx1"/>
                        </a:solidFill>
                        <a:latin typeface="+mn-ea"/>
                        <a:ea typeface="+mn-ea"/>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　○大阪府立中之島図書館の有効活用</a:t>
                      </a:r>
                      <a:endParaRPr kumimoji="1" lang="en-US" altLang="ja-JP" sz="1200" b="0" dirty="0" smtClean="0">
                        <a:solidFill>
                          <a:schemeClr val="tx1"/>
                        </a:solidFill>
                        <a:latin typeface="+mn-ea"/>
                        <a:ea typeface="+mn-ea"/>
                      </a:endParaRPr>
                    </a:p>
                    <a:p>
                      <a:pPr marL="273050" indent="-273050"/>
                      <a:r>
                        <a:rPr lang="ja-JP" altLang="en-US" sz="1200" dirty="0" smtClean="0">
                          <a:solidFill>
                            <a:schemeClr val="tx1"/>
                          </a:solidFill>
                          <a:latin typeface="ＭＳ Ｐ明朝" pitchFamily="18" charset="-128"/>
                          <a:ea typeface="ＭＳ Ｐ明朝" pitchFamily="18" charset="-128"/>
                        </a:rPr>
                        <a:t>　　・リニューアル工事の実施</a:t>
                      </a:r>
                      <a:endParaRPr lang="en-US" altLang="ja-JP" sz="1200" dirty="0" smtClean="0">
                        <a:solidFill>
                          <a:schemeClr val="tx1"/>
                        </a:solidFill>
                        <a:latin typeface="ＭＳ Ｐ明朝" pitchFamily="18" charset="-128"/>
                        <a:ea typeface="ＭＳ Ｐ明朝" pitchFamily="18" charset="-128"/>
                      </a:endParaRPr>
                    </a:p>
                    <a:p>
                      <a:pPr marL="273050" indent="-273050"/>
                      <a:r>
                        <a:rPr lang="ja-JP" altLang="en-US" sz="1200" dirty="0" smtClean="0">
                          <a:solidFill>
                            <a:schemeClr val="tx1"/>
                          </a:solidFill>
                          <a:latin typeface="ＭＳ Ｐ明朝" pitchFamily="18" charset="-128"/>
                          <a:ea typeface="ＭＳ Ｐ明朝" pitchFamily="18" charset="-128"/>
                        </a:rPr>
                        <a:t>　　・中央公会堂と連携した文化事業の実施</a:t>
                      </a:r>
                      <a:endParaRPr lang="en-US" altLang="ja-JP" sz="1200" dirty="0" smtClean="0">
                        <a:solidFill>
                          <a:schemeClr val="tx1"/>
                        </a:solidFill>
                        <a:latin typeface="ＭＳ Ｐ明朝" pitchFamily="18" charset="-128"/>
                        <a:ea typeface="ＭＳ Ｐ明朝" pitchFamily="18" charset="-128"/>
                      </a:endParaRPr>
                    </a:p>
                    <a:p>
                      <a:pPr marL="273050" indent="-273050"/>
                      <a:r>
                        <a:rPr lang="ja-JP" altLang="en-US" sz="1200" dirty="0" smtClean="0">
                          <a:solidFill>
                            <a:schemeClr val="tx1"/>
                          </a:solidFill>
                          <a:latin typeface="ＭＳ Ｐ明朝" pitchFamily="18" charset="-128"/>
                          <a:ea typeface="ＭＳ Ｐ明朝" pitchFamily="18" charset="-128"/>
                        </a:rPr>
                        <a:t>　　・民間ノウハウを活かした企画運営を行うための指定管理者制導入　など</a:t>
                      </a:r>
                      <a:endParaRPr kumimoji="1" lang="en-US" altLang="ja-JP" sz="1200" b="0" dirty="0" smtClean="0">
                        <a:solidFill>
                          <a:schemeClr val="tx1"/>
                        </a:solidFill>
                        <a:latin typeface="+mn-ea"/>
                        <a:ea typeface="+mn-ea"/>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　○大阪市中央公会堂の有効活用</a:t>
                      </a:r>
                      <a:endParaRPr kumimoji="1" lang="en-US" altLang="ja-JP" sz="1200" b="0" dirty="0" smtClean="0">
                        <a:solidFill>
                          <a:schemeClr val="tx1"/>
                        </a:solidFill>
                        <a:latin typeface="+mn-ea"/>
                        <a:ea typeface="+mn-ea"/>
                      </a:endParaRPr>
                    </a:p>
                    <a:p>
                      <a:pPr marL="266700" indent="-266700">
                        <a:lnSpc>
                          <a:spcPts val="1700"/>
                        </a:lnSpc>
                      </a:pPr>
                      <a:r>
                        <a:rPr lang="ja-JP" altLang="en-US" sz="1200" dirty="0" smtClean="0">
                          <a:solidFill>
                            <a:schemeClr val="tx1"/>
                          </a:solidFill>
                        </a:rPr>
                        <a:t>　</a:t>
                      </a:r>
                      <a:r>
                        <a:rPr lang="ja-JP" altLang="en-US" sz="1200" dirty="0" smtClean="0">
                          <a:solidFill>
                            <a:schemeClr val="tx1"/>
                          </a:solidFill>
                          <a:latin typeface="ＭＳ Ｐ明朝" pitchFamily="18" charset="-128"/>
                          <a:ea typeface="ＭＳ Ｐ明朝" pitchFamily="18" charset="-128"/>
                        </a:rPr>
                        <a:t>　・近代建築の魅力を活かした事業の実施</a:t>
                      </a:r>
                      <a:endParaRPr lang="en-US" altLang="ja-JP" sz="1200" dirty="0" smtClean="0">
                        <a:solidFill>
                          <a:schemeClr val="tx1"/>
                        </a:solidFill>
                        <a:latin typeface="ＭＳ Ｐ明朝" pitchFamily="18" charset="-128"/>
                        <a:ea typeface="ＭＳ Ｐ明朝" pitchFamily="18" charset="-128"/>
                      </a:endParaRPr>
                    </a:p>
                    <a:p>
                      <a:pPr marL="266700" indent="-266700">
                        <a:lnSpc>
                          <a:spcPts val="1700"/>
                        </a:lnSpc>
                      </a:pPr>
                      <a:r>
                        <a:rPr lang="ja-JP" altLang="en-US" sz="1200" dirty="0" smtClean="0">
                          <a:solidFill>
                            <a:schemeClr val="tx1"/>
                          </a:solidFill>
                          <a:latin typeface="ＭＳ Ｐ明朝" pitchFamily="18" charset="-128"/>
                          <a:ea typeface="ＭＳ Ｐ明朝" pitchFamily="18" charset="-128"/>
                        </a:rPr>
                        <a:t>　　・レストラン事業者を公募し、</a:t>
                      </a:r>
                      <a:r>
                        <a:rPr lang="en-US" altLang="ja-JP" sz="1200" dirty="0" smtClean="0">
                          <a:solidFill>
                            <a:schemeClr val="tx1"/>
                          </a:solidFill>
                          <a:latin typeface="ＭＳ Ｐ明朝" pitchFamily="18" charset="-128"/>
                          <a:ea typeface="ＭＳ Ｐ明朝" pitchFamily="18" charset="-128"/>
                        </a:rPr>
                        <a:t>2014</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12</a:t>
                      </a:r>
                      <a:r>
                        <a:rPr lang="ja-JP" altLang="en-US" sz="1200" dirty="0" smtClean="0">
                          <a:solidFill>
                            <a:schemeClr val="tx1"/>
                          </a:solidFill>
                          <a:latin typeface="ＭＳ Ｐ明朝" pitchFamily="18" charset="-128"/>
                          <a:ea typeface="ＭＳ Ｐ明朝" pitchFamily="18" charset="-128"/>
                        </a:rPr>
                        <a:t>月事業者決定、</a:t>
                      </a:r>
                      <a:r>
                        <a:rPr lang="en-US" altLang="ja-JP" sz="1200" dirty="0" smtClean="0">
                          <a:solidFill>
                            <a:schemeClr val="tx1"/>
                          </a:solidFill>
                          <a:latin typeface="ＭＳ Ｐ明朝" pitchFamily="18" charset="-128"/>
                          <a:ea typeface="ＭＳ Ｐ明朝" pitchFamily="18" charset="-128"/>
                        </a:rPr>
                        <a:t>2015</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6</a:t>
                      </a:r>
                      <a:r>
                        <a:rPr lang="ja-JP" altLang="en-US" sz="1200" dirty="0" smtClean="0">
                          <a:solidFill>
                            <a:schemeClr val="tx1"/>
                          </a:solidFill>
                          <a:latin typeface="ＭＳ Ｐ明朝" pitchFamily="18" charset="-128"/>
                          <a:ea typeface="ＭＳ Ｐ明朝" pitchFamily="18" charset="-128"/>
                        </a:rPr>
                        <a:t>月オープン）</a:t>
                      </a:r>
                      <a:endParaRPr lang="en-US" altLang="ja-JP" sz="1200" dirty="0" smtClean="0">
                        <a:solidFill>
                          <a:schemeClr val="tx1"/>
                        </a:solidFill>
                        <a:latin typeface="ＭＳ Ｐ明朝" pitchFamily="18" charset="-128"/>
                        <a:ea typeface="ＭＳ Ｐ明朝" pitchFamily="18" charset="-128"/>
                      </a:endParaRPr>
                    </a:p>
                    <a:p>
                      <a:pPr>
                        <a:lnSpc>
                          <a:spcPts val="1700"/>
                        </a:lnSpc>
                      </a:pPr>
                      <a:r>
                        <a:rPr lang="ja-JP" altLang="en-US" sz="1200" dirty="0" smtClean="0">
                          <a:solidFill>
                            <a:schemeClr val="tx1"/>
                          </a:solidFill>
                          <a:latin typeface="ＭＳ Ｐ明朝" pitchFamily="18" charset="-128"/>
                          <a:ea typeface="ＭＳ Ｐ明朝" pitchFamily="18" charset="-128"/>
                        </a:rPr>
                        <a:t>　　・中之島図書館と連携した文化事業の実施など</a:t>
                      </a:r>
                      <a:endParaRPr lang="en-US" altLang="ja-JP" sz="120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正方形/長方形 5"/>
          <p:cNvSpPr/>
          <p:nvPr/>
        </p:nvSpPr>
        <p:spPr>
          <a:xfrm>
            <a:off x="1343472" y="674144"/>
            <a:ext cx="1107996" cy="276999"/>
          </a:xfrm>
          <a:prstGeom prst="rect">
            <a:avLst/>
          </a:prstGeom>
        </p:spPr>
        <p:txBody>
          <a:bodyPr wrap="none">
            <a:spAutoFit/>
          </a:bodyPr>
          <a:lstStyle/>
          <a:p>
            <a:r>
              <a:rPr lang="ja-JP" altLang="en-US" sz="1200" dirty="0"/>
              <a:t>■中之島東部</a:t>
            </a:r>
          </a:p>
        </p:txBody>
      </p:sp>
      <p:sp>
        <p:nvSpPr>
          <p:cNvPr id="9" name="正方形/長方形 8"/>
          <p:cNvSpPr/>
          <p:nvPr/>
        </p:nvSpPr>
        <p:spPr>
          <a:xfrm>
            <a:off x="1343472" y="3540155"/>
            <a:ext cx="1107996" cy="276999"/>
          </a:xfrm>
          <a:prstGeom prst="rect">
            <a:avLst/>
          </a:prstGeom>
        </p:spPr>
        <p:txBody>
          <a:bodyPr wrap="none">
            <a:spAutoFit/>
          </a:bodyPr>
          <a:lstStyle/>
          <a:p>
            <a:r>
              <a:rPr lang="ja-JP" altLang="en-US" sz="1200" dirty="0"/>
              <a:t>■中之島西部</a:t>
            </a:r>
          </a:p>
        </p:txBody>
      </p:sp>
      <p:graphicFrame>
        <p:nvGraphicFramePr>
          <p:cNvPr id="10" name="表 9"/>
          <p:cNvGraphicFramePr>
            <a:graphicFrameLocks noGrp="1"/>
          </p:cNvGraphicFramePr>
          <p:nvPr>
            <p:extLst/>
          </p:nvPr>
        </p:nvGraphicFramePr>
        <p:xfrm>
          <a:off x="1559497" y="3817145"/>
          <a:ext cx="9289033" cy="2593440"/>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2"/>
                    </a:ext>
                  </a:extLst>
                </a:gridCol>
                <a:gridCol w="3456386">
                  <a:extLst>
                    <a:ext uri="{9D8B030D-6E8A-4147-A177-3AD203B41FA5}">
                      <a16:colId xmlns:a16="http://schemas.microsoft.com/office/drawing/2014/main" xmlns="" val="20003"/>
                    </a:ext>
                  </a:extLst>
                </a:gridCol>
              </a:tblGrid>
              <a:tr h="138832">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事項</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8600">
                <a:tc>
                  <a:txBody>
                    <a:bodyPr/>
                    <a:lstStyle/>
                    <a:p>
                      <a:r>
                        <a:rPr kumimoji="1" lang="ja-JP" altLang="en-US" sz="1200" b="0" dirty="0" smtClean="0">
                          <a:solidFill>
                            <a:schemeClr val="tx1"/>
                          </a:solidFill>
                          <a:latin typeface="ＭＳ Ｐゴシック" pitchFamily="50" charset="-128"/>
                          <a:ea typeface="ＭＳ Ｐゴシック" pitchFamily="50" charset="-128"/>
                        </a:rPr>
                        <a:t>土地利用</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r>
                        <a:rPr kumimoji="1" lang="ja-JP" altLang="en-US" sz="1200" b="0" dirty="0" smtClean="0">
                          <a:solidFill>
                            <a:schemeClr val="tx1"/>
                          </a:solidFill>
                          <a:latin typeface="ＭＳ Ｐ明朝" pitchFamily="18" charset="-128"/>
                          <a:ea typeface="ＭＳ Ｐ明朝" pitchFamily="18" charset="-128"/>
                        </a:rPr>
                        <a:t>○広大な低未利用地の活用</a:t>
                      </a:r>
                      <a:endParaRPr kumimoji="1" lang="en-US" altLang="ja-JP" sz="1200" b="0" dirty="0" smtClean="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明朝" pitchFamily="18" charset="-128"/>
                          <a:ea typeface="ＭＳ Ｐ明朝" pitchFamily="18" charset="-128"/>
                        </a:rPr>
                        <a:t>○文化・芸術機能、</a:t>
                      </a:r>
                      <a:r>
                        <a:rPr lang="ja-JP" altLang="en-US" sz="1200" b="0" strike="noStrike" dirty="0" smtClean="0">
                          <a:solidFill>
                            <a:schemeClr val="tx1"/>
                          </a:solidFill>
                          <a:latin typeface="ＭＳ Ｐ明朝" pitchFamily="18" charset="-128"/>
                          <a:ea typeface="ＭＳ Ｐ明朝" pitchFamily="18" charset="-128"/>
                        </a:rPr>
                        <a:t>国際ビジネス機能の</a:t>
                      </a:r>
                      <a:r>
                        <a:rPr lang="ja-JP" altLang="en-US" sz="1200" dirty="0" smtClean="0">
                          <a:latin typeface="ＭＳ Ｐ明朝" pitchFamily="18" charset="-128"/>
                          <a:ea typeface="ＭＳ Ｐ明朝" pitchFamily="18" charset="-128"/>
                        </a:rPr>
                        <a:t>強化</a:t>
                      </a:r>
                      <a:endParaRPr lang="en-US" altLang="ja-JP" sz="1200" dirty="0" smtClean="0">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smtClean="0">
                          <a:solidFill>
                            <a:schemeClr val="tx1"/>
                          </a:solidFill>
                          <a:latin typeface="ＭＳ Ｐ明朝" pitchFamily="18" charset="-128"/>
                          <a:ea typeface="ＭＳ Ｐ明朝" pitchFamily="18" charset="-128"/>
                        </a:rPr>
                        <a:t>・中之島４・５丁目には低未利用地が多く、大部分が駐車場等の暫定利用となっており、まちづくりが進んでいない。</a:t>
                      </a:r>
                      <a:endParaRPr kumimoji="1" lang="en-US" altLang="ja-JP" sz="1200" b="0" dirty="0" smtClean="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文化・芸術機能、</a:t>
                      </a:r>
                      <a:r>
                        <a:rPr lang="en-US" altLang="ja-JP" sz="1200" dirty="0" smtClean="0">
                          <a:latin typeface="ＭＳ Ｐ明朝" pitchFamily="18" charset="-128"/>
                          <a:ea typeface="ＭＳ Ｐ明朝" pitchFamily="18" charset="-128"/>
                        </a:rPr>
                        <a:t>MICE</a:t>
                      </a:r>
                      <a:r>
                        <a:rPr lang="ja-JP" altLang="en-US" sz="1200" dirty="0" smtClean="0">
                          <a:latin typeface="ＭＳ Ｐ明朝" pitchFamily="18" charset="-128"/>
                          <a:ea typeface="ＭＳ Ｐ明朝" pitchFamily="18" charset="-128"/>
                        </a:rPr>
                        <a:t>機能が一定程度集積しているものの、十分に活用できていない。</a:t>
                      </a:r>
                      <a:endParaRPr lang="en-US" altLang="ja-JP" sz="1200" dirty="0" smtClean="0">
                        <a:latin typeface="ＭＳ Ｐ明朝" pitchFamily="18" charset="-128"/>
                        <a:ea typeface="ＭＳ Ｐ明朝" pitchFamily="18" charset="-128"/>
                      </a:endParaRPr>
                    </a:p>
                    <a:p>
                      <a:pPr marL="95250" lvl="0" indent="-95250"/>
                      <a:r>
                        <a:rPr lang="ja-JP" altLang="en-US" sz="1200" dirty="0" smtClean="0">
                          <a:solidFill>
                            <a:schemeClr val="tx1"/>
                          </a:solidFill>
                          <a:latin typeface="ＭＳ Ｐ明朝" pitchFamily="18" charset="-128"/>
                          <a:ea typeface="ＭＳ Ｐ明朝" pitchFamily="18" charset="-128"/>
                        </a:rPr>
                        <a:t>・「近代美術館構想」が公表されてから</a:t>
                      </a:r>
                      <a:r>
                        <a:rPr lang="en-US" altLang="ja-JP" sz="1200" dirty="0" smtClean="0">
                          <a:solidFill>
                            <a:schemeClr val="tx1"/>
                          </a:solidFill>
                          <a:latin typeface="ＭＳ Ｐ明朝" pitchFamily="18" charset="-128"/>
                          <a:ea typeface="ＭＳ Ｐ明朝" pitchFamily="18" charset="-128"/>
                        </a:rPr>
                        <a:t>30</a:t>
                      </a:r>
                      <a:r>
                        <a:rPr lang="ja-JP" altLang="en-US" sz="1200" dirty="0" smtClean="0">
                          <a:solidFill>
                            <a:schemeClr val="tx1"/>
                          </a:solidFill>
                          <a:latin typeface="ＭＳ Ｐ明朝" pitchFamily="18" charset="-128"/>
                          <a:ea typeface="ＭＳ Ｐ明朝" pitchFamily="18" charset="-128"/>
                        </a:rPr>
                        <a:t>年以上が経過しているが未だ実現に至っていない。</a:t>
                      </a:r>
                      <a:endParaRPr lang="en-US" altLang="ja-JP" sz="1200" dirty="0" smtClean="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smtClean="0">
                          <a:solidFill>
                            <a:schemeClr val="tx1"/>
                          </a:solidFill>
                          <a:latin typeface="+mn-ea"/>
                          <a:ea typeface="+mn-ea"/>
                        </a:rPr>
                        <a:t>③中之島西部のまちづくり</a:t>
                      </a:r>
                      <a:endParaRPr kumimoji="1" lang="en-US" altLang="ja-JP" sz="1200" b="0" dirty="0" smtClean="0">
                        <a:solidFill>
                          <a:schemeClr val="tx1"/>
                        </a:solidFill>
                        <a:latin typeface="+mn-ea"/>
                        <a:ea typeface="+mn-ea"/>
                      </a:endParaRPr>
                    </a:p>
                    <a:p>
                      <a:pPr marL="177800" indent="-177800"/>
                      <a:r>
                        <a:rPr kumimoji="1" lang="ja-JP" altLang="en-US" sz="1200" b="0" dirty="0" smtClean="0">
                          <a:solidFill>
                            <a:schemeClr val="tx1"/>
                          </a:solidFill>
                          <a:latin typeface="ＭＳ Ｐ明朝" panose="02020600040205080304" pitchFamily="18" charset="-128"/>
                          <a:ea typeface="ＭＳ Ｐ明朝" panose="02020600040205080304" pitchFamily="18" charset="-128"/>
                        </a:rPr>
                        <a:t>　・</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2021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年度開館予定の大阪中之島美術館の隣接市有地において、未来医療国際拠点の開発事業者の公募を</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2018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月より開始</a:t>
                      </a:r>
                      <a:endParaRPr kumimoji="1" lang="en-US" altLang="ja-JP" sz="1200" b="0" strike="sngStrike" dirty="0" smtClean="0">
                        <a:solidFill>
                          <a:schemeClr val="tx1"/>
                        </a:solidFill>
                        <a:latin typeface="ＭＳ Ｐ明朝" panose="02020600040205080304" pitchFamily="18" charset="-128"/>
                        <a:ea typeface="ＭＳ Ｐ明朝" panose="02020600040205080304" pitchFamily="18"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strike="noStrike" dirty="0" smtClean="0">
                          <a:solidFill>
                            <a:schemeClr val="tx1"/>
                          </a:solidFill>
                          <a:latin typeface="ＭＳ Ｐ明朝" panose="02020600040205080304" pitchFamily="18" charset="-128"/>
                          <a:ea typeface="ＭＳ Ｐ明朝" panose="02020600040205080304" pitchFamily="18" charset="-128"/>
                        </a:rPr>
                        <a:t>　・大阪大学において大阪大学中之島センターを活用した中之島アゴラの形成に向けた検討を実施</a:t>
                      </a:r>
                    </a:p>
                    <a:p>
                      <a:pPr marL="177800" indent="-177800"/>
                      <a:r>
                        <a:rPr kumimoji="1" lang="ja-JP" altLang="en-US" sz="1200" b="0" dirty="0" smtClean="0">
                          <a:solidFill>
                            <a:schemeClr val="tx1"/>
                          </a:solidFill>
                          <a:latin typeface="ＭＳ Ｐ明朝" panose="02020600040205080304" pitchFamily="18" charset="-128"/>
                          <a:ea typeface="ＭＳ Ｐ明朝" panose="02020600040205080304" pitchFamily="18" charset="-128"/>
                        </a:rPr>
                        <a:t>　・中之島</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丁目において、民間地権者と</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MICE</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機能の強化をはじめとした</a:t>
                      </a:r>
                      <a:r>
                        <a:rPr kumimoji="1" lang="ja-JP" altLang="en-US" sz="1200" b="0" strike="noStrike" dirty="0" smtClean="0">
                          <a:solidFill>
                            <a:schemeClr val="tx1"/>
                          </a:solidFill>
                          <a:latin typeface="ＭＳ Ｐ明朝" panose="02020600040205080304" pitchFamily="18" charset="-128"/>
                          <a:ea typeface="ＭＳ Ｐ明朝" panose="02020600040205080304" pitchFamily="18" charset="-128"/>
                        </a:rPr>
                        <a:t>まちづくりの検討を実施</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28600">
                <a:tc>
                  <a:txBody>
                    <a:bodyPr/>
                    <a:lstStyle/>
                    <a:p>
                      <a:r>
                        <a:rPr kumimoji="1" lang="ja-JP" altLang="en-US" sz="1200" b="0" dirty="0" smtClean="0">
                          <a:solidFill>
                            <a:schemeClr val="tx1"/>
                          </a:solidFill>
                          <a:latin typeface="ＭＳ Ｐゴシック" pitchFamily="50" charset="-128"/>
                          <a:ea typeface="ＭＳ Ｐゴシック" pitchFamily="50" charset="-128"/>
                        </a:rPr>
                        <a:t>交通インフラ</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smtClean="0">
                          <a:solidFill>
                            <a:schemeClr val="tx1"/>
                          </a:solidFill>
                          <a:latin typeface="ＭＳ Ｐ明朝" pitchFamily="18" charset="-128"/>
                          <a:ea typeface="ＭＳ Ｐ明朝" pitchFamily="18" charset="-128"/>
                        </a:rPr>
                        <a:t>○主要ターミナルからのアクセス性の充実</a:t>
                      </a:r>
                      <a:endParaRPr kumimoji="1" lang="en-US" altLang="ja-JP"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smtClean="0">
                          <a:solidFill>
                            <a:schemeClr val="tx1"/>
                          </a:solidFill>
                          <a:latin typeface="ＭＳ Ｐ明朝" pitchFamily="18" charset="-128"/>
                          <a:ea typeface="ＭＳ Ｐ明朝" pitchFamily="18" charset="-128"/>
                        </a:rPr>
                        <a:t>・中之島新線の整備（</a:t>
                      </a:r>
                      <a:r>
                        <a:rPr kumimoji="1" lang="en-US" altLang="ja-JP" sz="1200" b="0" dirty="0" smtClean="0">
                          <a:solidFill>
                            <a:schemeClr val="tx1"/>
                          </a:solidFill>
                          <a:latin typeface="ＭＳ Ｐ明朝" pitchFamily="18" charset="-128"/>
                          <a:ea typeface="ＭＳ Ｐ明朝" pitchFamily="18" charset="-128"/>
                        </a:rPr>
                        <a:t>2008</a:t>
                      </a:r>
                      <a:r>
                        <a:rPr kumimoji="1" lang="ja-JP" altLang="en-US" sz="1200" b="0" dirty="0" smtClean="0">
                          <a:solidFill>
                            <a:schemeClr val="tx1"/>
                          </a:solidFill>
                          <a:latin typeface="ＭＳ Ｐ明朝" pitchFamily="18" charset="-128"/>
                          <a:ea typeface="ＭＳ Ｐ明朝" pitchFamily="18" charset="-128"/>
                        </a:rPr>
                        <a:t>年）により、東西方向の交通の流れは改善されているものの、大阪駅やなんば駅等の主要ターミナルからのアクセス性が十分でない。</a:t>
                      </a:r>
                      <a:endParaRPr kumimoji="1" lang="ja-JP" altLang="en-US" sz="1200" b="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●なにわ筋線の事業推進</a:t>
                      </a:r>
                      <a:endParaRPr kumimoji="1" lang="en-US" altLang="ja-JP" sz="1200" b="0" dirty="0" smtClean="0">
                        <a:solidFill>
                          <a:schemeClr val="tx1"/>
                        </a:solidFill>
                        <a:latin typeface="+mn-ea"/>
                        <a:ea typeface="+mn-ea"/>
                      </a:endParaRPr>
                    </a:p>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（大阪都市圏の交通インフラに記載）</a:t>
                      </a:r>
                    </a:p>
                    <a:p>
                      <a:endParaRPr kumimoji="1" lang="ja-JP" altLang="en-US" sz="1200" b="0" dirty="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2" name="スライド番号プレースホルダ 11"/>
          <p:cNvSpPr>
            <a:spLocks noGrp="1"/>
          </p:cNvSpPr>
          <p:nvPr>
            <p:ph type="sldNum" sz="quarter" idx="12"/>
          </p:nvPr>
        </p:nvSpPr>
        <p:spPr/>
        <p:txBody>
          <a:bodyPr/>
          <a:lstStyle/>
          <a:p>
            <a:fld id="{37EF5067-3AB7-4642-9103-42CBD40CC6D9}" type="slidenum">
              <a:rPr kumimoji="1" lang="ja-JP" altLang="en-US" smtClean="0"/>
              <a:pPr/>
              <a:t>17</a:t>
            </a:fld>
            <a:endParaRPr kumimoji="1" lang="ja-JP" altLang="en-US" dirty="0"/>
          </a:p>
        </p:txBody>
      </p:sp>
    </p:spTree>
    <p:extLst>
      <p:ext uri="{BB962C8B-B14F-4D97-AF65-F5344CB8AC3E}">
        <p14:creationId xmlns:p14="http://schemas.microsoft.com/office/powerpoint/2010/main" val="2709390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２．中之島　</a:t>
            </a:r>
            <a:r>
              <a:rPr lang="ja-JP" altLang="en-US" sz="2000" b="1" dirty="0" smtClean="0">
                <a:solidFill>
                  <a:schemeClr val="bg1"/>
                </a:solidFill>
                <a:latin typeface="ＭＳ ゴシック" pitchFamily="49" charset="-128"/>
                <a:ea typeface="ＭＳ ゴシック" pitchFamily="49" charset="-128"/>
              </a:rPr>
              <a:t>①中之島東部</a:t>
            </a:r>
            <a:r>
              <a:rPr lang="ja-JP" altLang="en-US" sz="2000" b="1" dirty="0">
                <a:solidFill>
                  <a:schemeClr val="bg1"/>
                </a:solidFill>
                <a:latin typeface="ＭＳ ゴシック" pitchFamily="49" charset="-128"/>
                <a:ea typeface="ＭＳ ゴシック" pitchFamily="49" charset="-128"/>
              </a:rPr>
              <a:t>のまちづくり</a:t>
            </a:r>
            <a:endParaRPr lang="en-US" altLang="ja-JP" sz="2000" b="1" dirty="0">
              <a:solidFill>
                <a:schemeClr val="bg1"/>
              </a:solidFill>
              <a:latin typeface="ＭＳ ゴシック" pitchFamily="49" charset="-128"/>
              <a:ea typeface="ＭＳ ゴシック" pitchFamily="49" charset="-128"/>
            </a:endParaRPr>
          </a:p>
        </p:txBody>
      </p:sp>
      <p:sp>
        <p:nvSpPr>
          <p:cNvPr id="30" name="正方形/長方形 29"/>
          <p:cNvSpPr/>
          <p:nvPr/>
        </p:nvSpPr>
        <p:spPr>
          <a:xfrm>
            <a:off x="1271464" y="1812232"/>
            <a:ext cx="2376264" cy="47790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defRPr/>
            </a:pPr>
            <a:endParaRPr lang="en-US" altLang="ja-JP" sz="1600" dirty="0">
              <a:solidFill>
                <a:schemeClr val="tx1"/>
              </a:solidFill>
              <a:latin typeface="ＭＳ Ｐ明朝" pitchFamily="18" charset="-128"/>
              <a:ea typeface="ＭＳ Ｐ明朝" pitchFamily="18" charset="-128"/>
            </a:endParaRPr>
          </a:p>
          <a:p>
            <a:pPr marL="85725" indent="-85725"/>
            <a:endParaRPr lang="ja-JP" altLang="en-US" sz="1600" dirty="0">
              <a:solidFill>
                <a:srgbClr val="FF0000"/>
              </a:solidFill>
              <a:latin typeface="ＭＳ Ｐ明朝" pitchFamily="18" charset="-128"/>
              <a:ea typeface="ＭＳ Ｐ明朝" pitchFamily="18" charset="-128"/>
            </a:endParaRPr>
          </a:p>
        </p:txBody>
      </p:sp>
      <p:sp>
        <p:nvSpPr>
          <p:cNvPr id="38" name="正方形/長方形 37"/>
          <p:cNvSpPr/>
          <p:nvPr/>
        </p:nvSpPr>
        <p:spPr>
          <a:xfrm>
            <a:off x="1271464" y="1812233"/>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取組前</a:t>
            </a:r>
            <a:endParaRPr lang="ja-JP" altLang="en-US" sz="1600" b="1" dirty="0"/>
          </a:p>
        </p:txBody>
      </p:sp>
      <p:sp>
        <p:nvSpPr>
          <p:cNvPr id="31" name="正方形/長方形 30"/>
          <p:cNvSpPr/>
          <p:nvPr/>
        </p:nvSpPr>
        <p:spPr>
          <a:xfrm>
            <a:off x="4367808" y="1812233"/>
            <a:ext cx="6628876" cy="47790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a:solidFill>
                <a:schemeClr val="tx1"/>
              </a:solidFill>
            </a:endParaRPr>
          </a:p>
          <a:p>
            <a:endParaRPr lang="en-US" altLang="ja-JP" sz="1600" dirty="0">
              <a:solidFill>
                <a:schemeClr val="tx1"/>
              </a:solidFill>
            </a:endParaRPr>
          </a:p>
        </p:txBody>
      </p:sp>
      <p:sp>
        <p:nvSpPr>
          <p:cNvPr id="39" name="正方形/長方形 38"/>
          <p:cNvSpPr/>
          <p:nvPr/>
        </p:nvSpPr>
        <p:spPr>
          <a:xfrm>
            <a:off x="4367808" y="1812233"/>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取組後～将来像</a:t>
            </a:r>
            <a:endParaRPr lang="ja-JP" altLang="en-US" sz="1600" b="1" dirty="0"/>
          </a:p>
        </p:txBody>
      </p:sp>
      <p:sp>
        <p:nvSpPr>
          <p:cNvPr id="18" name="右矢印 17"/>
          <p:cNvSpPr/>
          <p:nvPr/>
        </p:nvSpPr>
        <p:spPr>
          <a:xfrm>
            <a:off x="3836206" y="3180385"/>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正方形/長方形 105"/>
          <p:cNvSpPr/>
          <p:nvPr/>
        </p:nvSpPr>
        <p:spPr>
          <a:xfrm>
            <a:off x="1270363" y="4083840"/>
            <a:ext cx="2304257" cy="1815882"/>
          </a:xfrm>
          <a:prstGeom prst="rect">
            <a:avLst/>
          </a:prstGeom>
        </p:spPr>
        <p:txBody>
          <a:bodyPr wrap="square">
            <a:spAutoFit/>
          </a:bodyPr>
          <a:lstStyle/>
          <a:p>
            <a:pPr marL="85725" indent="-85725"/>
            <a:r>
              <a:rPr lang="ja-JP" altLang="en-US" sz="1400" dirty="0" smtClean="0">
                <a:latin typeface="ＭＳ Ｐゴシック" panose="020B0600070205080204" pitchFamily="50" charset="-128"/>
                <a:ea typeface="ＭＳ Ｐゴシック" panose="020B0600070205080204" pitchFamily="50" charset="-128"/>
              </a:rPr>
              <a:t>○中央公会堂</a:t>
            </a:r>
            <a:endParaRPr lang="en-US" altLang="ja-JP" sz="1400" dirty="0" smtClean="0">
              <a:latin typeface="ＭＳ Ｐゴシック" panose="020B0600070205080204" pitchFamily="50" charset="-128"/>
              <a:ea typeface="ＭＳ Ｐゴシック" panose="020B0600070205080204" pitchFamily="50" charset="-128"/>
            </a:endParaRPr>
          </a:p>
          <a:p>
            <a:pPr marL="174625" indent="-80963"/>
            <a:r>
              <a:rPr lang="ja-JP" altLang="en-US" sz="1400" dirty="0" smtClean="0">
                <a:latin typeface="ＭＳ Ｐ明朝" pitchFamily="18" charset="-128"/>
                <a:ea typeface="ＭＳ Ｐ明朝" pitchFamily="18" charset="-128"/>
              </a:rPr>
              <a:t>・</a:t>
            </a:r>
            <a:r>
              <a:rPr lang="ja-JP" altLang="en-US" sz="1400" dirty="0">
                <a:latin typeface="ＭＳ Ｐ明朝" pitchFamily="18" charset="-128"/>
                <a:ea typeface="ＭＳ Ｐ明朝" pitchFamily="18" charset="-128"/>
              </a:rPr>
              <a:t>保存・再生工事を行い、優れた近代建築として国の重要文化財に指定されているにもかかわらず</a:t>
            </a:r>
            <a:r>
              <a:rPr lang="ja-JP" altLang="en-US" sz="1400" dirty="0" smtClean="0">
                <a:latin typeface="ＭＳ Ｐ明朝" pitchFamily="18" charset="-128"/>
                <a:ea typeface="ＭＳ Ｐ明朝" pitchFamily="18" charset="-128"/>
              </a:rPr>
              <a:t>、</a:t>
            </a:r>
            <a:r>
              <a:rPr lang="ja-JP" altLang="en-US" sz="1400" dirty="0">
                <a:latin typeface="ＭＳ Ｐ明朝" pitchFamily="18" charset="-128"/>
                <a:ea typeface="ＭＳ Ｐ明朝" pitchFamily="18" charset="-128"/>
              </a:rPr>
              <a:t>レストランの営業時間が短いなど、</a:t>
            </a:r>
            <a:r>
              <a:rPr lang="ja-JP" altLang="en-US" sz="1400" dirty="0" smtClean="0">
                <a:latin typeface="ＭＳ Ｐ明朝" pitchFamily="18" charset="-128"/>
                <a:ea typeface="ＭＳ Ｐ明朝" pitchFamily="18" charset="-128"/>
              </a:rPr>
              <a:t>十分</a:t>
            </a:r>
            <a:r>
              <a:rPr lang="ja-JP" altLang="en-US" sz="1400" dirty="0">
                <a:latin typeface="ＭＳ Ｐ明朝" pitchFamily="18" charset="-128"/>
                <a:ea typeface="ＭＳ Ｐ明朝" pitchFamily="18" charset="-128"/>
              </a:rPr>
              <a:t>な活用ができていない</a:t>
            </a:r>
            <a:r>
              <a:rPr lang="ja-JP" altLang="en-US" sz="1400" dirty="0" smtClean="0">
                <a:latin typeface="ＭＳ Ｐ明朝" pitchFamily="18" charset="-128"/>
                <a:ea typeface="ＭＳ Ｐ明朝" pitchFamily="18" charset="-128"/>
              </a:rPr>
              <a:t>。</a:t>
            </a:r>
            <a:endParaRPr lang="ja-JP" altLang="en-US" sz="1400" dirty="0">
              <a:latin typeface="ＭＳ Ｐ明朝" pitchFamily="18" charset="-128"/>
              <a:ea typeface="ＭＳ Ｐ明朝" pitchFamily="18" charset="-128"/>
            </a:endParaRPr>
          </a:p>
        </p:txBody>
      </p:sp>
      <p:sp>
        <p:nvSpPr>
          <p:cNvPr id="97" name="角丸四角形 96"/>
          <p:cNvSpPr/>
          <p:nvPr/>
        </p:nvSpPr>
        <p:spPr>
          <a:xfrm>
            <a:off x="1270363" y="429494"/>
            <a:ext cx="9584166" cy="1226409"/>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indent="-82550"/>
            <a:r>
              <a:rPr lang="ja-JP" altLang="en-US" sz="1600" dirty="0">
                <a:solidFill>
                  <a:schemeClr val="tx1"/>
                </a:solidFill>
                <a:latin typeface="+mn-ea"/>
              </a:rPr>
              <a:t>＜めざす姿＞</a:t>
            </a:r>
            <a:endParaRPr lang="en-US" altLang="ja-JP" sz="1600" dirty="0">
              <a:solidFill>
                <a:schemeClr val="tx1"/>
              </a:solidFill>
              <a:latin typeface="+mn-ea"/>
            </a:endParaRPr>
          </a:p>
          <a:p>
            <a:pPr marL="273050" indent="-273050"/>
            <a:r>
              <a:rPr lang="ja-JP" altLang="en-US" sz="1600" dirty="0">
                <a:solidFill>
                  <a:schemeClr val="tx1"/>
                </a:solidFill>
              </a:rPr>
              <a:t>　・</a:t>
            </a:r>
            <a:r>
              <a:rPr lang="ja-JP" altLang="en-US" sz="1600" dirty="0">
                <a:solidFill>
                  <a:schemeClr val="tx1"/>
                </a:solidFill>
                <a:latin typeface="ＭＳ Ｐ明朝" pitchFamily="18" charset="-128"/>
                <a:ea typeface="ＭＳ Ｐ明朝" pitchFamily="18" charset="-128"/>
              </a:rPr>
              <a:t>中之島図書館、中央公会堂は国指定の重要文化財。二つの建物を「大阪の知と文化と歴史のシンボル」を共通コンセプトに、建物資産、図書館の貴重な蔵書などを活かすためのリニューアル、２施設の連携事業を</a:t>
            </a:r>
            <a:r>
              <a:rPr lang="ja-JP" altLang="en-US" sz="1600" dirty="0" smtClean="0">
                <a:solidFill>
                  <a:schemeClr val="tx1"/>
                </a:solidFill>
                <a:latin typeface="ＭＳ Ｐ明朝" pitchFamily="18" charset="-128"/>
                <a:ea typeface="ＭＳ Ｐ明朝" pitchFamily="18" charset="-128"/>
              </a:rPr>
              <a:t>実施するととも</a:t>
            </a:r>
            <a:r>
              <a:rPr lang="ja-JP" altLang="en-US" sz="1600" dirty="0">
                <a:solidFill>
                  <a:schemeClr val="tx1"/>
                </a:solidFill>
                <a:latin typeface="ＭＳ Ｐ明朝" pitchFamily="18" charset="-128"/>
                <a:ea typeface="ＭＳ Ｐ明朝" pitchFamily="18" charset="-128"/>
              </a:rPr>
              <a:t>に</a:t>
            </a:r>
            <a:r>
              <a:rPr lang="ja-JP" altLang="en-US" sz="1600" dirty="0" smtClean="0">
                <a:solidFill>
                  <a:schemeClr val="tx1"/>
                </a:solidFill>
                <a:latin typeface="ＭＳ Ｐ明朝" pitchFamily="18" charset="-128"/>
                <a:ea typeface="ＭＳ Ｐ明朝" pitchFamily="18" charset="-128"/>
              </a:rPr>
              <a:t>、多様な世代が訪れる機会の創出により新た</a:t>
            </a:r>
            <a:r>
              <a:rPr lang="ja-JP" altLang="en-US" sz="1600" dirty="0">
                <a:solidFill>
                  <a:schemeClr val="tx1"/>
                </a:solidFill>
                <a:latin typeface="ＭＳ Ｐ明朝" pitchFamily="18" charset="-128"/>
                <a:ea typeface="ＭＳ Ｐ明朝" pitchFamily="18" charset="-128"/>
              </a:rPr>
              <a:t>な公園</a:t>
            </a:r>
            <a:r>
              <a:rPr lang="ja-JP" altLang="en-US" sz="1600" dirty="0" smtClean="0">
                <a:solidFill>
                  <a:schemeClr val="tx1"/>
                </a:solidFill>
                <a:latin typeface="ＭＳ Ｐ明朝" pitchFamily="18" charset="-128"/>
                <a:ea typeface="ＭＳ Ｐ明朝" pitchFamily="18" charset="-128"/>
              </a:rPr>
              <a:t>利用者の</a:t>
            </a:r>
            <a:r>
              <a:rPr lang="ja-JP" altLang="en-US" sz="1600" dirty="0">
                <a:solidFill>
                  <a:schemeClr val="tx1"/>
                </a:solidFill>
                <a:latin typeface="ＭＳ Ｐ明朝" pitchFamily="18" charset="-128"/>
                <a:ea typeface="ＭＳ Ｐ明朝" pitchFamily="18" charset="-128"/>
              </a:rPr>
              <a:t>流れを</a:t>
            </a:r>
            <a:r>
              <a:rPr lang="ja-JP" altLang="en-US" sz="1600" dirty="0" smtClean="0">
                <a:solidFill>
                  <a:schemeClr val="tx1"/>
                </a:solidFill>
                <a:latin typeface="ＭＳ Ｐ明朝" pitchFamily="18" charset="-128"/>
                <a:ea typeface="ＭＳ Ｐ明朝" pitchFamily="18" charset="-128"/>
              </a:rPr>
              <a:t>作り出し、中之島</a:t>
            </a:r>
            <a:r>
              <a:rPr lang="ja-JP" altLang="en-US" sz="1600" dirty="0">
                <a:solidFill>
                  <a:schemeClr val="tx1"/>
                </a:solidFill>
                <a:latin typeface="ＭＳ Ｐ明朝" pitchFamily="18" charset="-128"/>
                <a:ea typeface="ＭＳ Ｐ明朝" pitchFamily="18" charset="-128"/>
              </a:rPr>
              <a:t>エリアの集客及び活性化をめざす</a:t>
            </a:r>
            <a:r>
              <a:rPr lang="ja-JP" altLang="en-US" sz="1600" dirty="0" smtClean="0">
                <a:solidFill>
                  <a:schemeClr val="tx1"/>
                </a:solidFill>
                <a:latin typeface="ＭＳ Ｐ明朝" pitchFamily="18" charset="-128"/>
                <a:ea typeface="ＭＳ Ｐ明朝" pitchFamily="18" charset="-128"/>
              </a:rPr>
              <a:t>。</a:t>
            </a:r>
            <a:endParaRPr lang="en-US" altLang="ja-JP" sz="1600" dirty="0">
              <a:solidFill>
                <a:schemeClr val="tx1"/>
              </a:solidFill>
              <a:latin typeface="ＭＳ Ｐ明朝" pitchFamily="18" charset="-128"/>
              <a:ea typeface="ＭＳ Ｐ明朝" pitchFamily="18" charset="-128"/>
            </a:endParaRPr>
          </a:p>
        </p:txBody>
      </p:sp>
      <p:pic>
        <p:nvPicPr>
          <p:cNvPr id="98" name="図 97" descr="中之島.jpg"/>
          <p:cNvPicPr>
            <a:picLocks noChangeAspect="1"/>
          </p:cNvPicPr>
          <p:nvPr/>
        </p:nvPicPr>
        <p:blipFill rotWithShape="1">
          <a:blip r:embed="rId3" cstate="email"/>
          <a:srcRect l="62939" t="26632" r="9950" b="54081"/>
          <a:stretch/>
        </p:blipFill>
        <p:spPr>
          <a:xfrm>
            <a:off x="4657697" y="2635963"/>
            <a:ext cx="6147995" cy="3095124"/>
          </a:xfrm>
          <a:prstGeom prst="rect">
            <a:avLst/>
          </a:prstGeom>
        </p:spPr>
      </p:pic>
      <p:sp>
        <p:nvSpPr>
          <p:cNvPr id="99" name="フリーフォーム 98"/>
          <p:cNvSpPr>
            <a:spLocks noChangeAspect="1"/>
          </p:cNvSpPr>
          <p:nvPr/>
        </p:nvSpPr>
        <p:spPr>
          <a:xfrm>
            <a:off x="5663068" y="3434049"/>
            <a:ext cx="293232" cy="451158"/>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0" h="202795">
                <a:moveTo>
                  <a:pt x="12591" y="0"/>
                </a:moveTo>
                <a:lnTo>
                  <a:pt x="0" y="197186"/>
                </a:lnTo>
                <a:lnTo>
                  <a:pt x="315669" y="202795"/>
                </a:lnTo>
                <a:cubicBezTo>
                  <a:pt x="316201" y="137638"/>
                  <a:pt x="323628" y="80897"/>
                  <a:pt x="324160" y="15740"/>
                </a:cubicBezTo>
                <a:lnTo>
                  <a:pt x="134491" y="2805"/>
                </a:lnTo>
                <a:lnTo>
                  <a:pt x="12591"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フリーフォーム 104"/>
          <p:cNvSpPr>
            <a:spLocks noChangeAspect="1"/>
          </p:cNvSpPr>
          <p:nvPr/>
        </p:nvSpPr>
        <p:spPr>
          <a:xfrm>
            <a:off x="6003797" y="3477784"/>
            <a:ext cx="412590" cy="407423"/>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06" h="174980">
                <a:moveTo>
                  <a:pt x="15311" y="0"/>
                </a:moveTo>
                <a:lnTo>
                  <a:pt x="0" y="168295"/>
                </a:lnTo>
                <a:lnTo>
                  <a:pt x="235769" y="174980"/>
                </a:lnTo>
                <a:lnTo>
                  <a:pt x="426031" y="162686"/>
                </a:lnTo>
                <a:lnTo>
                  <a:pt x="435806" y="79613"/>
                </a:lnTo>
                <a:lnTo>
                  <a:pt x="394346" y="30854"/>
                </a:lnTo>
                <a:lnTo>
                  <a:pt x="15311"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テキスト ボックス 107"/>
          <p:cNvSpPr txBox="1">
            <a:spLocks noChangeAspect="1"/>
          </p:cNvSpPr>
          <p:nvPr/>
        </p:nvSpPr>
        <p:spPr>
          <a:xfrm rot="1453427">
            <a:off x="7259898" y="3798241"/>
            <a:ext cx="1048429" cy="161583"/>
          </a:xfrm>
          <a:prstGeom prst="rect">
            <a:avLst/>
          </a:prstGeom>
          <a:noFill/>
        </p:spPr>
        <p:txBody>
          <a:bodyPr wrap="square" lIns="0" tIns="0" rIns="0" bIns="0" rtlCol="0">
            <a:spAutoFit/>
          </a:bodyPr>
          <a:lstStyle/>
          <a:p>
            <a:r>
              <a:rPr lang="ja-JP" altLang="en-US" sz="1050" dirty="0">
                <a:latin typeface="Meiryo UI" pitchFamily="50" charset="-128"/>
                <a:ea typeface="Meiryo UI" pitchFamily="50" charset="-128"/>
                <a:cs typeface="Meiryo UI" pitchFamily="50" charset="-128"/>
              </a:rPr>
              <a:t>中之島公園</a:t>
            </a:r>
          </a:p>
        </p:txBody>
      </p:sp>
      <p:sp>
        <p:nvSpPr>
          <p:cNvPr id="110" name="フリーフォーム 109"/>
          <p:cNvSpPr>
            <a:spLocks noChangeAspect="1"/>
          </p:cNvSpPr>
          <p:nvPr/>
        </p:nvSpPr>
        <p:spPr>
          <a:xfrm rot="697254">
            <a:off x="7267930" y="3921908"/>
            <a:ext cx="432425" cy="212629"/>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 name="connsiteX0" fmla="*/ 0 w 420495"/>
              <a:gd name="connsiteY0" fmla="*/ 0 h 174980"/>
              <a:gd name="connsiteX1" fmla="*/ 18560 w 420495"/>
              <a:gd name="connsiteY1" fmla="*/ 46960 h 174980"/>
              <a:gd name="connsiteX2" fmla="*/ 220458 w 420495"/>
              <a:gd name="connsiteY2" fmla="*/ 174980 h 174980"/>
              <a:gd name="connsiteX3" fmla="*/ 410720 w 420495"/>
              <a:gd name="connsiteY3" fmla="*/ 162686 h 174980"/>
              <a:gd name="connsiteX4" fmla="*/ 420495 w 420495"/>
              <a:gd name="connsiteY4" fmla="*/ 79613 h 174980"/>
              <a:gd name="connsiteX5" fmla="*/ 379035 w 420495"/>
              <a:gd name="connsiteY5" fmla="*/ 30854 h 174980"/>
              <a:gd name="connsiteX6" fmla="*/ 0 w 420495"/>
              <a:gd name="connsiteY6" fmla="*/ 0 h 174980"/>
              <a:gd name="connsiteX0" fmla="*/ 0 w 420495"/>
              <a:gd name="connsiteY0" fmla="*/ 0 h 162686"/>
              <a:gd name="connsiteX1" fmla="*/ 18560 w 420495"/>
              <a:gd name="connsiteY1" fmla="*/ 46960 h 162686"/>
              <a:gd name="connsiteX2" fmla="*/ 84974 w 420495"/>
              <a:gd name="connsiteY2" fmla="*/ 58920 h 162686"/>
              <a:gd name="connsiteX3" fmla="*/ 410720 w 420495"/>
              <a:gd name="connsiteY3" fmla="*/ 162686 h 162686"/>
              <a:gd name="connsiteX4" fmla="*/ 420495 w 420495"/>
              <a:gd name="connsiteY4" fmla="*/ 79613 h 162686"/>
              <a:gd name="connsiteX5" fmla="*/ 379035 w 420495"/>
              <a:gd name="connsiteY5" fmla="*/ 30854 h 162686"/>
              <a:gd name="connsiteX6" fmla="*/ 0 w 420495"/>
              <a:gd name="connsiteY6" fmla="*/ 0 h 162686"/>
              <a:gd name="connsiteX0" fmla="*/ 8537 w 429032"/>
              <a:gd name="connsiteY0" fmla="*/ 0 h 162686"/>
              <a:gd name="connsiteX1" fmla="*/ 0 w 429032"/>
              <a:gd name="connsiteY1" fmla="*/ 29023 h 162686"/>
              <a:gd name="connsiteX2" fmla="*/ 93511 w 429032"/>
              <a:gd name="connsiteY2" fmla="*/ 58920 h 162686"/>
              <a:gd name="connsiteX3" fmla="*/ 419257 w 429032"/>
              <a:gd name="connsiteY3" fmla="*/ 162686 h 162686"/>
              <a:gd name="connsiteX4" fmla="*/ 429032 w 429032"/>
              <a:gd name="connsiteY4" fmla="*/ 79613 h 162686"/>
              <a:gd name="connsiteX5" fmla="*/ 387572 w 429032"/>
              <a:gd name="connsiteY5" fmla="*/ 30854 h 162686"/>
              <a:gd name="connsiteX6" fmla="*/ 8537 w 429032"/>
              <a:gd name="connsiteY6" fmla="*/ 0 h 162686"/>
              <a:gd name="connsiteX0" fmla="*/ 8537 w 429032"/>
              <a:gd name="connsiteY0" fmla="*/ 0 h 79613"/>
              <a:gd name="connsiteX1" fmla="*/ 0 w 429032"/>
              <a:gd name="connsiteY1" fmla="*/ 29023 h 79613"/>
              <a:gd name="connsiteX2" fmla="*/ 93511 w 429032"/>
              <a:gd name="connsiteY2" fmla="*/ 58920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106443 w 429032"/>
              <a:gd name="connsiteY5" fmla="*/ 11862 h 79613"/>
              <a:gd name="connsiteX6" fmla="*/ 8537 w 429032"/>
              <a:gd name="connsiteY6" fmla="*/ 0 h 79613"/>
              <a:gd name="connsiteX0" fmla="*/ 8537 w 111031"/>
              <a:gd name="connsiteY0" fmla="*/ 0 h 38186"/>
              <a:gd name="connsiteX1" fmla="*/ 0 w 111031"/>
              <a:gd name="connsiteY1" fmla="*/ 29023 h 38186"/>
              <a:gd name="connsiteX2" fmla="*/ 59640 w 111031"/>
              <a:gd name="connsiteY2" fmla="*/ 35708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043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465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09337"/>
              <a:gd name="connsiteY0" fmla="*/ 0 h 39241"/>
              <a:gd name="connsiteX1" fmla="*/ 0 w 109337"/>
              <a:gd name="connsiteY1" fmla="*/ 29023 h 39241"/>
              <a:gd name="connsiteX2" fmla="*/ 57946 w 109337"/>
              <a:gd name="connsiteY2" fmla="*/ 34653 h 39241"/>
              <a:gd name="connsiteX3" fmla="*/ 109337 w 109337"/>
              <a:gd name="connsiteY3" fmla="*/ 39241 h 39241"/>
              <a:gd name="connsiteX4" fmla="*/ 107257 w 109337"/>
              <a:gd name="connsiteY4" fmla="*/ 24748 h 39241"/>
              <a:gd name="connsiteX5" fmla="*/ 106443 w 109337"/>
              <a:gd name="connsiteY5" fmla="*/ 11862 h 39241"/>
              <a:gd name="connsiteX6" fmla="*/ 8537 w 109337"/>
              <a:gd name="connsiteY6" fmla="*/ 0 h 39241"/>
              <a:gd name="connsiteX0" fmla="*/ 8537 w 109337"/>
              <a:gd name="connsiteY0" fmla="*/ 0 h 39241"/>
              <a:gd name="connsiteX1" fmla="*/ 0 w 109337"/>
              <a:gd name="connsiteY1" fmla="*/ 29023 h 39241"/>
              <a:gd name="connsiteX2" fmla="*/ 57946 w 109337"/>
              <a:gd name="connsiteY2" fmla="*/ 34653 h 39241"/>
              <a:gd name="connsiteX3" fmla="*/ 109337 w 109337"/>
              <a:gd name="connsiteY3" fmla="*/ 39241 h 39241"/>
              <a:gd name="connsiteX4" fmla="*/ 106443 w 109337"/>
              <a:gd name="connsiteY4" fmla="*/ 11862 h 39241"/>
              <a:gd name="connsiteX5" fmla="*/ 8537 w 109337"/>
              <a:gd name="connsiteY5" fmla="*/ 0 h 39241"/>
              <a:gd name="connsiteX0" fmla="*/ 8916 w 109337"/>
              <a:gd name="connsiteY0" fmla="*/ 0 h 42424"/>
              <a:gd name="connsiteX1" fmla="*/ 0 w 109337"/>
              <a:gd name="connsiteY1" fmla="*/ 32206 h 42424"/>
              <a:gd name="connsiteX2" fmla="*/ 57946 w 109337"/>
              <a:gd name="connsiteY2" fmla="*/ 37836 h 42424"/>
              <a:gd name="connsiteX3" fmla="*/ 109337 w 109337"/>
              <a:gd name="connsiteY3" fmla="*/ 42424 h 42424"/>
              <a:gd name="connsiteX4" fmla="*/ 106443 w 109337"/>
              <a:gd name="connsiteY4" fmla="*/ 15045 h 42424"/>
              <a:gd name="connsiteX5" fmla="*/ 8916 w 109337"/>
              <a:gd name="connsiteY5" fmla="*/ 0 h 42424"/>
              <a:gd name="connsiteX0" fmla="*/ 8916 w 123914"/>
              <a:gd name="connsiteY0" fmla="*/ 0 h 42424"/>
              <a:gd name="connsiteX1" fmla="*/ 0 w 123914"/>
              <a:gd name="connsiteY1" fmla="*/ 32206 h 42424"/>
              <a:gd name="connsiteX2" fmla="*/ 57946 w 123914"/>
              <a:gd name="connsiteY2" fmla="*/ 37836 h 42424"/>
              <a:gd name="connsiteX3" fmla="*/ 109337 w 123914"/>
              <a:gd name="connsiteY3" fmla="*/ 42424 h 42424"/>
              <a:gd name="connsiteX4" fmla="*/ 123914 w 123914"/>
              <a:gd name="connsiteY4" fmla="*/ 10618 h 42424"/>
              <a:gd name="connsiteX5" fmla="*/ 8916 w 123914"/>
              <a:gd name="connsiteY5" fmla="*/ 0 h 42424"/>
              <a:gd name="connsiteX0" fmla="*/ 8916 w 123914"/>
              <a:gd name="connsiteY0" fmla="*/ 0 h 37836"/>
              <a:gd name="connsiteX1" fmla="*/ 0 w 123914"/>
              <a:gd name="connsiteY1" fmla="*/ 32206 h 37836"/>
              <a:gd name="connsiteX2" fmla="*/ 57946 w 123914"/>
              <a:gd name="connsiteY2" fmla="*/ 37836 h 37836"/>
              <a:gd name="connsiteX3" fmla="*/ 121035 w 123914"/>
              <a:gd name="connsiteY3" fmla="*/ 24220 h 37836"/>
              <a:gd name="connsiteX4" fmla="*/ 123914 w 123914"/>
              <a:gd name="connsiteY4" fmla="*/ 10618 h 37836"/>
              <a:gd name="connsiteX5" fmla="*/ 8916 w 123914"/>
              <a:gd name="connsiteY5" fmla="*/ 0 h 37836"/>
              <a:gd name="connsiteX0" fmla="*/ 8916 w 158673"/>
              <a:gd name="connsiteY0" fmla="*/ 0 h 37836"/>
              <a:gd name="connsiteX1" fmla="*/ 0 w 158673"/>
              <a:gd name="connsiteY1" fmla="*/ 32206 h 37836"/>
              <a:gd name="connsiteX2" fmla="*/ 57946 w 158673"/>
              <a:gd name="connsiteY2" fmla="*/ 37836 h 37836"/>
              <a:gd name="connsiteX3" fmla="*/ 158673 w 158673"/>
              <a:gd name="connsiteY3" fmla="*/ 23845 h 37836"/>
              <a:gd name="connsiteX4" fmla="*/ 123914 w 158673"/>
              <a:gd name="connsiteY4" fmla="*/ 10618 h 37836"/>
              <a:gd name="connsiteX5" fmla="*/ 8916 w 158673"/>
              <a:gd name="connsiteY5" fmla="*/ 0 h 37836"/>
              <a:gd name="connsiteX0" fmla="*/ 8916 w 158673"/>
              <a:gd name="connsiteY0" fmla="*/ 0 h 32206"/>
              <a:gd name="connsiteX1" fmla="*/ 0 w 158673"/>
              <a:gd name="connsiteY1" fmla="*/ 32206 h 32206"/>
              <a:gd name="connsiteX2" fmla="*/ 156163 w 158673"/>
              <a:gd name="connsiteY2" fmla="*/ 26738 h 32206"/>
              <a:gd name="connsiteX3" fmla="*/ 158673 w 158673"/>
              <a:gd name="connsiteY3" fmla="*/ 23845 h 32206"/>
              <a:gd name="connsiteX4" fmla="*/ 123914 w 158673"/>
              <a:gd name="connsiteY4" fmla="*/ 10618 h 32206"/>
              <a:gd name="connsiteX5" fmla="*/ 8916 w 158673"/>
              <a:gd name="connsiteY5" fmla="*/ 0 h 32206"/>
              <a:gd name="connsiteX0" fmla="*/ 10415 w 160172"/>
              <a:gd name="connsiteY0" fmla="*/ 0 h 26738"/>
              <a:gd name="connsiteX1" fmla="*/ 0 w 160172"/>
              <a:gd name="connsiteY1" fmla="*/ 18118 h 26738"/>
              <a:gd name="connsiteX2" fmla="*/ 157662 w 160172"/>
              <a:gd name="connsiteY2" fmla="*/ 26738 h 26738"/>
              <a:gd name="connsiteX3" fmla="*/ 160172 w 160172"/>
              <a:gd name="connsiteY3" fmla="*/ 23845 h 26738"/>
              <a:gd name="connsiteX4" fmla="*/ 125413 w 160172"/>
              <a:gd name="connsiteY4" fmla="*/ 10618 h 26738"/>
              <a:gd name="connsiteX5" fmla="*/ 10415 w 160172"/>
              <a:gd name="connsiteY5" fmla="*/ 0 h 26738"/>
              <a:gd name="connsiteX0" fmla="*/ 10415 w 157662"/>
              <a:gd name="connsiteY0" fmla="*/ 0 h 26738"/>
              <a:gd name="connsiteX1" fmla="*/ 0 w 157662"/>
              <a:gd name="connsiteY1" fmla="*/ 18118 h 26738"/>
              <a:gd name="connsiteX2" fmla="*/ 157662 w 157662"/>
              <a:gd name="connsiteY2" fmla="*/ 26738 h 26738"/>
              <a:gd name="connsiteX3" fmla="*/ 125413 w 157662"/>
              <a:gd name="connsiteY3" fmla="*/ 10618 h 26738"/>
              <a:gd name="connsiteX4" fmla="*/ 10415 w 157662"/>
              <a:gd name="connsiteY4" fmla="*/ 0 h 26738"/>
              <a:gd name="connsiteX0" fmla="*/ 10415 w 132403"/>
              <a:gd name="connsiteY0" fmla="*/ 0 h 25423"/>
              <a:gd name="connsiteX1" fmla="*/ 0 w 132403"/>
              <a:gd name="connsiteY1" fmla="*/ 18118 h 25423"/>
              <a:gd name="connsiteX2" fmla="*/ 132403 w 132403"/>
              <a:gd name="connsiteY2" fmla="*/ 25423 h 25423"/>
              <a:gd name="connsiteX3" fmla="*/ 125413 w 132403"/>
              <a:gd name="connsiteY3" fmla="*/ 10618 h 25423"/>
              <a:gd name="connsiteX4" fmla="*/ 10415 w 132403"/>
              <a:gd name="connsiteY4" fmla="*/ 0 h 25423"/>
              <a:gd name="connsiteX0" fmla="*/ 10415 w 141247"/>
              <a:gd name="connsiteY0" fmla="*/ 0 h 25423"/>
              <a:gd name="connsiteX1" fmla="*/ 0 w 141247"/>
              <a:gd name="connsiteY1" fmla="*/ 18118 h 25423"/>
              <a:gd name="connsiteX2" fmla="*/ 132403 w 141247"/>
              <a:gd name="connsiteY2" fmla="*/ 25423 h 25423"/>
              <a:gd name="connsiteX3" fmla="*/ 141247 w 141247"/>
              <a:gd name="connsiteY3" fmla="*/ 11042 h 25423"/>
              <a:gd name="connsiteX4" fmla="*/ 10415 w 141247"/>
              <a:gd name="connsiteY4" fmla="*/ 0 h 25423"/>
              <a:gd name="connsiteX0" fmla="*/ 10415 w 148535"/>
              <a:gd name="connsiteY0" fmla="*/ 0 h 25423"/>
              <a:gd name="connsiteX1" fmla="*/ 0 w 148535"/>
              <a:gd name="connsiteY1" fmla="*/ 18118 h 25423"/>
              <a:gd name="connsiteX2" fmla="*/ 132403 w 148535"/>
              <a:gd name="connsiteY2" fmla="*/ 25423 h 25423"/>
              <a:gd name="connsiteX3" fmla="*/ 148535 w 148535"/>
              <a:gd name="connsiteY3" fmla="*/ 12089 h 25423"/>
              <a:gd name="connsiteX4" fmla="*/ 10415 w 148535"/>
              <a:gd name="connsiteY4" fmla="*/ 0 h 25423"/>
              <a:gd name="connsiteX0" fmla="*/ 10415 w 148535"/>
              <a:gd name="connsiteY0" fmla="*/ 0 h 25869"/>
              <a:gd name="connsiteX1" fmla="*/ 0 w 148535"/>
              <a:gd name="connsiteY1" fmla="*/ 18118 h 25869"/>
              <a:gd name="connsiteX2" fmla="*/ 137115 w 148535"/>
              <a:gd name="connsiteY2" fmla="*/ 25869 h 25869"/>
              <a:gd name="connsiteX3" fmla="*/ 148535 w 148535"/>
              <a:gd name="connsiteY3" fmla="*/ 12089 h 25869"/>
              <a:gd name="connsiteX4" fmla="*/ 10415 w 148535"/>
              <a:gd name="connsiteY4" fmla="*/ 0 h 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35" h="25869">
                <a:moveTo>
                  <a:pt x="10415" y="0"/>
                </a:moveTo>
                <a:lnTo>
                  <a:pt x="0" y="18118"/>
                </a:lnTo>
                <a:lnTo>
                  <a:pt x="137115" y="25869"/>
                </a:lnTo>
                <a:lnTo>
                  <a:pt x="148535" y="12089"/>
                </a:lnTo>
                <a:lnTo>
                  <a:pt x="10415" y="0"/>
                </a:lnTo>
                <a:close/>
              </a:path>
            </a:pathLst>
          </a:custGeom>
          <a:solidFill>
            <a:srgbClr val="FF0000">
              <a:alpha val="80000"/>
            </a:srgbClr>
          </a:solid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prstClr val="black"/>
              </a:solidFill>
            </a:endParaRPr>
          </a:p>
        </p:txBody>
      </p:sp>
      <p:sp>
        <p:nvSpPr>
          <p:cNvPr id="46" name="テキスト ボックス 45"/>
          <p:cNvSpPr txBox="1"/>
          <p:nvPr/>
        </p:nvSpPr>
        <p:spPr>
          <a:xfrm>
            <a:off x="6966856" y="5383149"/>
            <a:ext cx="3472544" cy="1089854"/>
          </a:xfrm>
          <a:prstGeom prst="rect">
            <a:avLst/>
          </a:prstGeom>
          <a:solidFill>
            <a:schemeClr val="bg1"/>
          </a:solidFill>
          <a:ln>
            <a:solidFill>
              <a:schemeClr val="tx1"/>
            </a:solidFill>
          </a:ln>
        </p:spPr>
        <p:txBody>
          <a:bodyPr wrap="square" lIns="36000" tIns="36000" rIns="36000" bIns="36000" rtlCol="0">
            <a:noAutofit/>
          </a:bodyPr>
          <a:lstStyle/>
          <a:p>
            <a:r>
              <a:rPr lang="ja-JP" altLang="en-US" sz="1200" dirty="0" smtClean="0">
                <a:latin typeface="+mn-ea"/>
                <a:cs typeface="Meiryo UI" pitchFamily="50" charset="-128"/>
              </a:rPr>
              <a:t>・新レストランのオープン（</a:t>
            </a:r>
            <a:r>
              <a:rPr lang="en-US" altLang="ja-JP" sz="1200" dirty="0" smtClean="0">
                <a:latin typeface="+mn-ea"/>
                <a:cs typeface="Meiryo UI" pitchFamily="50" charset="-128"/>
              </a:rPr>
              <a:t>2015.6</a:t>
            </a:r>
            <a:r>
              <a:rPr lang="ja-JP" altLang="en-US" sz="1200" dirty="0" smtClean="0">
                <a:latin typeface="+mn-ea"/>
                <a:cs typeface="Meiryo UI" pitchFamily="50" charset="-128"/>
              </a:rPr>
              <a:t>）やショップ</a:t>
            </a:r>
            <a:r>
              <a:rPr lang="ja-JP" altLang="en-US" sz="1200" dirty="0">
                <a:latin typeface="+mn-ea"/>
                <a:cs typeface="Meiryo UI" pitchFamily="50" charset="-128"/>
              </a:rPr>
              <a:t>の</a:t>
            </a:r>
            <a:r>
              <a:rPr lang="ja-JP" altLang="en-US" sz="1200" dirty="0" smtClean="0">
                <a:latin typeface="+mn-ea"/>
                <a:cs typeface="Meiryo UI" pitchFamily="50" charset="-128"/>
              </a:rPr>
              <a:t>設置（</a:t>
            </a:r>
            <a:r>
              <a:rPr lang="en-US" altLang="ja-JP" sz="1200" dirty="0" smtClean="0">
                <a:latin typeface="+mn-ea"/>
                <a:cs typeface="Meiryo UI" pitchFamily="50" charset="-128"/>
              </a:rPr>
              <a:t>2015.9</a:t>
            </a:r>
            <a:r>
              <a:rPr lang="ja-JP" altLang="en-US" sz="1200" dirty="0" smtClean="0">
                <a:latin typeface="+mn-ea"/>
                <a:cs typeface="Meiryo UI" pitchFamily="50" charset="-128"/>
              </a:rPr>
              <a:t>）等サービス面が充実</a:t>
            </a:r>
            <a:endParaRPr lang="en-US" altLang="ja-JP" sz="1200" dirty="0" smtClean="0">
              <a:latin typeface="+mn-ea"/>
              <a:cs typeface="Meiryo UI" pitchFamily="50" charset="-128"/>
            </a:endParaRPr>
          </a:p>
          <a:p>
            <a:r>
              <a:rPr lang="ja-JP" altLang="en-US" sz="1200" dirty="0">
                <a:latin typeface="+mn-ea"/>
                <a:cs typeface="Meiryo UI" pitchFamily="50" charset="-128"/>
              </a:rPr>
              <a:t>・</a:t>
            </a:r>
            <a:r>
              <a:rPr lang="ja-JP" altLang="en-US" sz="1200" dirty="0" smtClean="0">
                <a:latin typeface="+mn-ea"/>
                <a:cs typeface="Meiryo UI" pitchFamily="50" charset="-128"/>
              </a:rPr>
              <a:t>中之島</a:t>
            </a:r>
            <a:r>
              <a:rPr lang="ja-JP" altLang="en-US" sz="1200" dirty="0">
                <a:latin typeface="+mn-ea"/>
                <a:cs typeface="Meiryo UI" pitchFamily="50" charset="-128"/>
              </a:rPr>
              <a:t>図書館</a:t>
            </a:r>
            <a:r>
              <a:rPr lang="ja-JP" altLang="en-US" sz="1200" dirty="0" smtClean="0">
                <a:latin typeface="+mn-ea"/>
                <a:cs typeface="Meiryo UI" pitchFamily="50" charset="-128"/>
              </a:rPr>
              <a:t>との連携事業により、文化</a:t>
            </a:r>
            <a:r>
              <a:rPr lang="ja-JP" altLang="en-US" sz="1200" dirty="0">
                <a:latin typeface="+mn-ea"/>
                <a:cs typeface="Meiryo UI" pitchFamily="50" charset="-128"/>
              </a:rPr>
              <a:t>の薫り高い施設をめざし、中之島に新たな集客をもたらす。</a:t>
            </a:r>
            <a:endParaRPr lang="ja-JP" altLang="en-US" sz="1200" dirty="0">
              <a:latin typeface="Meiryo UI" pitchFamily="50" charset="-128"/>
              <a:ea typeface="Meiryo UI" pitchFamily="50" charset="-128"/>
              <a:cs typeface="Meiryo UI" pitchFamily="50" charset="-128"/>
            </a:endParaRPr>
          </a:p>
        </p:txBody>
      </p:sp>
      <p:sp>
        <p:nvSpPr>
          <p:cNvPr id="47" name="テキスト ボックス 46"/>
          <p:cNvSpPr txBox="1"/>
          <p:nvPr/>
        </p:nvSpPr>
        <p:spPr>
          <a:xfrm>
            <a:off x="6558667" y="2023918"/>
            <a:ext cx="4223854" cy="1307537"/>
          </a:xfrm>
          <a:prstGeom prst="rect">
            <a:avLst/>
          </a:prstGeom>
          <a:solidFill>
            <a:schemeClr val="bg1"/>
          </a:solidFill>
          <a:ln>
            <a:solidFill>
              <a:schemeClr val="tx1"/>
            </a:solidFill>
            <a:prstDash val="sysDash"/>
          </a:ln>
        </p:spPr>
        <p:txBody>
          <a:bodyPr wrap="square" lIns="36000" tIns="36000" rIns="36000" bIns="36000" rtlCol="0">
            <a:noAutofit/>
          </a:bodyPr>
          <a:lstStyle/>
          <a:p>
            <a:r>
              <a:rPr lang="ja-JP" altLang="en-US" sz="1200" dirty="0" smtClean="0">
                <a:latin typeface="+mn-ea"/>
                <a:cs typeface="Meiryo UI" pitchFamily="50" charset="-128"/>
              </a:rPr>
              <a:t>○</a:t>
            </a:r>
            <a:r>
              <a:rPr lang="ja-JP" altLang="en-US" sz="1200" dirty="0">
                <a:latin typeface="+mn-ea"/>
                <a:cs typeface="Meiryo UI" pitchFamily="50" charset="-128"/>
              </a:rPr>
              <a:t>大阪市</a:t>
            </a:r>
            <a:r>
              <a:rPr lang="ja-JP" altLang="en-US" sz="1200" dirty="0" smtClean="0">
                <a:latin typeface="+mn-ea"/>
                <a:cs typeface="Meiryo UI" pitchFamily="50" charset="-128"/>
              </a:rPr>
              <a:t>こども</a:t>
            </a:r>
            <a:r>
              <a:rPr lang="ja-JP" altLang="en-US" sz="1200" dirty="0">
                <a:latin typeface="+mn-ea"/>
                <a:cs typeface="Meiryo UI" pitchFamily="50" charset="-128"/>
              </a:rPr>
              <a:t>本の</a:t>
            </a:r>
            <a:r>
              <a:rPr lang="ja-JP" altLang="en-US" sz="1200" dirty="0" smtClean="0">
                <a:latin typeface="+mn-ea"/>
                <a:cs typeface="Meiryo UI" pitchFamily="50" charset="-128"/>
              </a:rPr>
              <a:t>森中之島</a:t>
            </a:r>
            <a:endParaRPr lang="en-US" altLang="ja-JP" sz="1200" dirty="0" smtClean="0">
              <a:latin typeface="+mn-ea"/>
              <a:cs typeface="Meiryo UI" pitchFamily="50" charset="-128"/>
            </a:endParaRPr>
          </a:p>
          <a:p>
            <a:endParaRPr lang="en-US" altLang="ja-JP" sz="1200" dirty="0" smtClean="0">
              <a:latin typeface="+mn-ea"/>
              <a:cs typeface="Meiryo UI" pitchFamily="50" charset="-128"/>
            </a:endParaRPr>
          </a:p>
        </p:txBody>
      </p:sp>
      <p:cxnSp>
        <p:nvCxnSpPr>
          <p:cNvPr id="65" name="直線矢印コネクタ 64"/>
          <p:cNvCxnSpPr>
            <a:stCxn id="46" idx="0"/>
            <a:endCxn id="105" idx="2"/>
          </p:cNvCxnSpPr>
          <p:nvPr/>
        </p:nvCxnSpPr>
        <p:spPr>
          <a:xfrm flipH="1" flipV="1">
            <a:off x="6227006" y="3885207"/>
            <a:ext cx="2476122" cy="1497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989279" y="3505963"/>
            <a:ext cx="569387" cy="400110"/>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中央</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公会堂</a:t>
            </a:r>
            <a:endParaRPr lang="ja-JP" altLang="en-US" sz="1000" dirty="0">
              <a:latin typeface="Meiryo UI" panose="020B0604030504040204" pitchFamily="50" charset="-128"/>
              <a:ea typeface="Meiryo UI" panose="020B0604030504040204" pitchFamily="50" charset="-128"/>
            </a:endParaRPr>
          </a:p>
        </p:txBody>
      </p:sp>
      <p:sp>
        <p:nvSpPr>
          <p:cNvPr id="113" name="正方形/長方形 112"/>
          <p:cNvSpPr/>
          <p:nvPr/>
        </p:nvSpPr>
        <p:spPr>
          <a:xfrm>
            <a:off x="5537878" y="3465306"/>
            <a:ext cx="585902" cy="400110"/>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rPr>
              <a:t>中之島図書館</a:t>
            </a:r>
            <a:endParaRPr lang="ja-JP" altLang="en-US" sz="1000" dirty="0">
              <a:latin typeface="Meiryo UI" panose="020B0604030504040204" pitchFamily="50" charset="-128"/>
              <a:ea typeface="Meiryo UI" panose="020B0604030504040204" pitchFamily="50" charset="-128"/>
            </a:endParaRPr>
          </a:p>
        </p:txBody>
      </p:sp>
      <p:cxnSp>
        <p:nvCxnSpPr>
          <p:cNvPr id="114" name="直線矢印コネクタ 113"/>
          <p:cNvCxnSpPr>
            <a:stCxn id="37" idx="0"/>
          </p:cNvCxnSpPr>
          <p:nvPr/>
        </p:nvCxnSpPr>
        <p:spPr>
          <a:xfrm flipH="1" flipV="1">
            <a:off x="5783105" y="3885207"/>
            <a:ext cx="29172" cy="17928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図 31"/>
          <p:cNvPicPr>
            <a:picLocks noChangeAspect="1"/>
          </p:cNvPicPr>
          <p:nvPr/>
        </p:nvPicPr>
        <p:blipFill>
          <a:blip r:embed="rId4"/>
          <a:stretch>
            <a:fillRect/>
          </a:stretch>
        </p:blipFill>
        <p:spPr>
          <a:xfrm>
            <a:off x="8830285" y="2093340"/>
            <a:ext cx="1893320" cy="1017502"/>
          </a:xfrm>
          <a:prstGeom prst="rect">
            <a:avLst/>
          </a:prstGeom>
        </p:spPr>
      </p:pic>
      <p:cxnSp>
        <p:nvCxnSpPr>
          <p:cNvPr id="64" name="直線矢印コネクタ 63"/>
          <p:cNvCxnSpPr>
            <a:stCxn id="47" idx="2"/>
            <a:endCxn id="110" idx="3"/>
          </p:cNvCxnSpPr>
          <p:nvPr/>
        </p:nvCxnSpPr>
        <p:spPr>
          <a:xfrm flipH="1">
            <a:off x="7697323" y="3331455"/>
            <a:ext cx="973271" cy="733513"/>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4" name="正方形/長方形 123"/>
          <p:cNvSpPr/>
          <p:nvPr/>
        </p:nvSpPr>
        <p:spPr>
          <a:xfrm>
            <a:off x="6604585" y="2233720"/>
            <a:ext cx="2133015" cy="1015663"/>
          </a:xfrm>
          <a:prstGeom prst="rect">
            <a:avLst/>
          </a:prstGeom>
        </p:spPr>
        <p:txBody>
          <a:bodyPr wrap="square">
            <a:spAutoFit/>
          </a:bodyPr>
          <a:lstStyle/>
          <a:p>
            <a:r>
              <a:rPr lang="ja-JP" altLang="en-US" sz="1200" dirty="0"/>
              <a:t>乳幼児から中学生までをメインターゲットと</a:t>
            </a:r>
            <a:r>
              <a:rPr lang="ja-JP" altLang="en-US" sz="1200" dirty="0" smtClean="0"/>
              <a:t>した</a:t>
            </a:r>
            <a:r>
              <a:rPr lang="ja-JP" altLang="en-US" sz="1200" dirty="0" smtClean="0">
                <a:solidFill>
                  <a:srgbClr val="FF0000"/>
                </a:solidFill>
              </a:rPr>
              <a:t>、</a:t>
            </a:r>
            <a:r>
              <a:rPr lang="ja-JP" altLang="en-US" sz="1200" dirty="0" smtClean="0"/>
              <a:t>文学</a:t>
            </a:r>
            <a:r>
              <a:rPr lang="ja-JP" altLang="en-US" sz="1200" dirty="0"/>
              <a:t>を中心と</a:t>
            </a:r>
            <a:r>
              <a:rPr lang="ja-JP" altLang="en-US" sz="1200" dirty="0" smtClean="0"/>
              <a:t>した多様</a:t>
            </a:r>
            <a:r>
              <a:rPr lang="ja-JP" altLang="en-US" sz="1200" dirty="0"/>
              <a:t>な芸術文化等に触れる機会を提供する</a:t>
            </a:r>
            <a:r>
              <a:rPr lang="ja-JP" altLang="en-US" sz="1200" dirty="0" smtClean="0"/>
              <a:t>施設（</a:t>
            </a:r>
            <a:r>
              <a:rPr lang="en-US" altLang="ja-JP" sz="1200" dirty="0" smtClean="0"/>
              <a:t>2019</a:t>
            </a:r>
            <a:r>
              <a:rPr lang="ja-JP" altLang="en-US" sz="1200" dirty="0" smtClean="0"/>
              <a:t>年度開館予定）</a:t>
            </a:r>
            <a:endParaRPr lang="ja-JP" altLang="en-US" sz="1200" dirty="0"/>
          </a:p>
        </p:txBody>
      </p:sp>
      <p:sp>
        <p:nvSpPr>
          <p:cNvPr id="129" name="フリーフォーム 128"/>
          <p:cNvSpPr>
            <a:spLocks noChangeAspect="1"/>
          </p:cNvSpPr>
          <p:nvPr/>
        </p:nvSpPr>
        <p:spPr>
          <a:xfrm>
            <a:off x="4956057" y="3396432"/>
            <a:ext cx="650808" cy="43200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0" h="215978">
                <a:moveTo>
                  <a:pt x="8415" y="0"/>
                </a:moveTo>
                <a:lnTo>
                  <a:pt x="0" y="201954"/>
                </a:lnTo>
                <a:lnTo>
                  <a:pt x="322565" y="215978"/>
                </a:lnTo>
                <a:lnTo>
                  <a:pt x="325370" y="19635"/>
                </a:lnTo>
                <a:lnTo>
                  <a:pt x="8415"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 name="正方形/長方形 129"/>
          <p:cNvSpPr/>
          <p:nvPr/>
        </p:nvSpPr>
        <p:spPr>
          <a:xfrm>
            <a:off x="4847262" y="3513777"/>
            <a:ext cx="832108" cy="246221"/>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rPr>
              <a:t>大阪市役所</a:t>
            </a:r>
            <a:endParaRPr lang="ja-JP" altLang="en-US" sz="1000" dirty="0">
              <a:latin typeface="Meiryo UI" panose="020B0604030504040204" pitchFamily="50" charset="-128"/>
              <a:ea typeface="Meiryo UI" panose="020B0604030504040204" pitchFamily="50" charset="-128"/>
            </a:endParaRPr>
          </a:p>
        </p:txBody>
      </p:sp>
      <p:sp>
        <p:nvSpPr>
          <p:cNvPr id="131" name="フリーフォーム 130"/>
          <p:cNvSpPr>
            <a:spLocks noChangeAspect="1"/>
          </p:cNvSpPr>
          <p:nvPr/>
        </p:nvSpPr>
        <p:spPr>
          <a:xfrm rot="697254">
            <a:off x="6728149" y="3679823"/>
            <a:ext cx="534538" cy="257754"/>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 name="connsiteX0" fmla="*/ 0 w 420495"/>
              <a:gd name="connsiteY0" fmla="*/ 0 h 174980"/>
              <a:gd name="connsiteX1" fmla="*/ 18560 w 420495"/>
              <a:gd name="connsiteY1" fmla="*/ 46960 h 174980"/>
              <a:gd name="connsiteX2" fmla="*/ 220458 w 420495"/>
              <a:gd name="connsiteY2" fmla="*/ 174980 h 174980"/>
              <a:gd name="connsiteX3" fmla="*/ 410720 w 420495"/>
              <a:gd name="connsiteY3" fmla="*/ 162686 h 174980"/>
              <a:gd name="connsiteX4" fmla="*/ 420495 w 420495"/>
              <a:gd name="connsiteY4" fmla="*/ 79613 h 174980"/>
              <a:gd name="connsiteX5" fmla="*/ 379035 w 420495"/>
              <a:gd name="connsiteY5" fmla="*/ 30854 h 174980"/>
              <a:gd name="connsiteX6" fmla="*/ 0 w 420495"/>
              <a:gd name="connsiteY6" fmla="*/ 0 h 174980"/>
              <a:gd name="connsiteX0" fmla="*/ 0 w 420495"/>
              <a:gd name="connsiteY0" fmla="*/ 0 h 162686"/>
              <a:gd name="connsiteX1" fmla="*/ 18560 w 420495"/>
              <a:gd name="connsiteY1" fmla="*/ 46960 h 162686"/>
              <a:gd name="connsiteX2" fmla="*/ 84974 w 420495"/>
              <a:gd name="connsiteY2" fmla="*/ 58920 h 162686"/>
              <a:gd name="connsiteX3" fmla="*/ 410720 w 420495"/>
              <a:gd name="connsiteY3" fmla="*/ 162686 h 162686"/>
              <a:gd name="connsiteX4" fmla="*/ 420495 w 420495"/>
              <a:gd name="connsiteY4" fmla="*/ 79613 h 162686"/>
              <a:gd name="connsiteX5" fmla="*/ 379035 w 420495"/>
              <a:gd name="connsiteY5" fmla="*/ 30854 h 162686"/>
              <a:gd name="connsiteX6" fmla="*/ 0 w 420495"/>
              <a:gd name="connsiteY6" fmla="*/ 0 h 162686"/>
              <a:gd name="connsiteX0" fmla="*/ 8537 w 429032"/>
              <a:gd name="connsiteY0" fmla="*/ 0 h 162686"/>
              <a:gd name="connsiteX1" fmla="*/ 0 w 429032"/>
              <a:gd name="connsiteY1" fmla="*/ 29023 h 162686"/>
              <a:gd name="connsiteX2" fmla="*/ 93511 w 429032"/>
              <a:gd name="connsiteY2" fmla="*/ 58920 h 162686"/>
              <a:gd name="connsiteX3" fmla="*/ 419257 w 429032"/>
              <a:gd name="connsiteY3" fmla="*/ 162686 h 162686"/>
              <a:gd name="connsiteX4" fmla="*/ 429032 w 429032"/>
              <a:gd name="connsiteY4" fmla="*/ 79613 h 162686"/>
              <a:gd name="connsiteX5" fmla="*/ 387572 w 429032"/>
              <a:gd name="connsiteY5" fmla="*/ 30854 h 162686"/>
              <a:gd name="connsiteX6" fmla="*/ 8537 w 429032"/>
              <a:gd name="connsiteY6" fmla="*/ 0 h 162686"/>
              <a:gd name="connsiteX0" fmla="*/ 8537 w 429032"/>
              <a:gd name="connsiteY0" fmla="*/ 0 h 79613"/>
              <a:gd name="connsiteX1" fmla="*/ 0 w 429032"/>
              <a:gd name="connsiteY1" fmla="*/ 29023 h 79613"/>
              <a:gd name="connsiteX2" fmla="*/ 93511 w 429032"/>
              <a:gd name="connsiteY2" fmla="*/ 58920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106443 w 429032"/>
              <a:gd name="connsiteY5" fmla="*/ 11862 h 79613"/>
              <a:gd name="connsiteX6" fmla="*/ 8537 w 429032"/>
              <a:gd name="connsiteY6" fmla="*/ 0 h 79613"/>
              <a:gd name="connsiteX0" fmla="*/ 8537 w 111031"/>
              <a:gd name="connsiteY0" fmla="*/ 0 h 38186"/>
              <a:gd name="connsiteX1" fmla="*/ 0 w 111031"/>
              <a:gd name="connsiteY1" fmla="*/ 29023 h 38186"/>
              <a:gd name="connsiteX2" fmla="*/ 59640 w 111031"/>
              <a:gd name="connsiteY2" fmla="*/ 35708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043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465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09337"/>
              <a:gd name="connsiteY0" fmla="*/ 0 h 39241"/>
              <a:gd name="connsiteX1" fmla="*/ 0 w 109337"/>
              <a:gd name="connsiteY1" fmla="*/ 29023 h 39241"/>
              <a:gd name="connsiteX2" fmla="*/ 57946 w 109337"/>
              <a:gd name="connsiteY2" fmla="*/ 34653 h 39241"/>
              <a:gd name="connsiteX3" fmla="*/ 109337 w 109337"/>
              <a:gd name="connsiteY3" fmla="*/ 39241 h 39241"/>
              <a:gd name="connsiteX4" fmla="*/ 107257 w 109337"/>
              <a:gd name="connsiteY4" fmla="*/ 24748 h 39241"/>
              <a:gd name="connsiteX5" fmla="*/ 106443 w 109337"/>
              <a:gd name="connsiteY5" fmla="*/ 11862 h 39241"/>
              <a:gd name="connsiteX6" fmla="*/ 8537 w 109337"/>
              <a:gd name="connsiteY6" fmla="*/ 0 h 39241"/>
              <a:gd name="connsiteX0" fmla="*/ 8537 w 110613"/>
              <a:gd name="connsiteY0" fmla="*/ 0 h 44021"/>
              <a:gd name="connsiteX1" fmla="*/ 0 w 110613"/>
              <a:gd name="connsiteY1" fmla="*/ 29023 h 44021"/>
              <a:gd name="connsiteX2" fmla="*/ 57946 w 110613"/>
              <a:gd name="connsiteY2" fmla="*/ 34653 h 44021"/>
              <a:gd name="connsiteX3" fmla="*/ 110613 w 110613"/>
              <a:gd name="connsiteY3" fmla="*/ 44021 h 44021"/>
              <a:gd name="connsiteX4" fmla="*/ 107257 w 110613"/>
              <a:gd name="connsiteY4" fmla="*/ 24748 h 44021"/>
              <a:gd name="connsiteX5" fmla="*/ 106443 w 110613"/>
              <a:gd name="connsiteY5" fmla="*/ 11862 h 44021"/>
              <a:gd name="connsiteX6" fmla="*/ 8537 w 110613"/>
              <a:gd name="connsiteY6" fmla="*/ 0 h 44021"/>
              <a:gd name="connsiteX0" fmla="*/ 8537 w 118488"/>
              <a:gd name="connsiteY0" fmla="*/ 0 h 44021"/>
              <a:gd name="connsiteX1" fmla="*/ 0 w 118488"/>
              <a:gd name="connsiteY1" fmla="*/ 29023 h 44021"/>
              <a:gd name="connsiteX2" fmla="*/ 57946 w 118488"/>
              <a:gd name="connsiteY2" fmla="*/ 34653 h 44021"/>
              <a:gd name="connsiteX3" fmla="*/ 110613 w 118488"/>
              <a:gd name="connsiteY3" fmla="*/ 44021 h 44021"/>
              <a:gd name="connsiteX4" fmla="*/ 107257 w 118488"/>
              <a:gd name="connsiteY4" fmla="*/ 24748 h 44021"/>
              <a:gd name="connsiteX5" fmla="*/ 118484 w 118488"/>
              <a:gd name="connsiteY5" fmla="*/ 16597 h 44021"/>
              <a:gd name="connsiteX6" fmla="*/ 8537 w 118488"/>
              <a:gd name="connsiteY6" fmla="*/ 0 h 44021"/>
              <a:gd name="connsiteX0" fmla="*/ 8537 w 126247"/>
              <a:gd name="connsiteY0" fmla="*/ 0 h 44021"/>
              <a:gd name="connsiteX1" fmla="*/ 0 w 126247"/>
              <a:gd name="connsiteY1" fmla="*/ 29023 h 44021"/>
              <a:gd name="connsiteX2" fmla="*/ 57946 w 126247"/>
              <a:gd name="connsiteY2" fmla="*/ 34653 h 44021"/>
              <a:gd name="connsiteX3" fmla="*/ 110613 w 126247"/>
              <a:gd name="connsiteY3" fmla="*/ 44021 h 44021"/>
              <a:gd name="connsiteX4" fmla="*/ 118484 w 126247"/>
              <a:gd name="connsiteY4" fmla="*/ 16597 h 44021"/>
              <a:gd name="connsiteX5" fmla="*/ 8537 w 126247"/>
              <a:gd name="connsiteY5" fmla="*/ 0 h 44021"/>
              <a:gd name="connsiteX0" fmla="*/ 8537 w 118484"/>
              <a:gd name="connsiteY0" fmla="*/ 0 h 44021"/>
              <a:gd name="connsiteX1" fmla="*/ 0 w 118484"/>
              <a:gd name="connsiteY1" fmla="*/ 29023 h 44021"/>
              <a:gd name="connsiteX2" fmla="*/ 57946 w 118484"/>
              <a:gd name="connsiteY2" fmla="*/ 34653 h 44021"/>
              <a:gd name="connsiteX3" fmla="*/ 110613 w 118484"/>
              <a:gd name="connsiteY3" fmla="*/ 44021 h 44021"/>
              <a:gd name="connsiteX4" fmla="*/ 118484 w 118484"/>
              <a:gd name="connsiteY4" fmla="*/ 16597 h 44021"/>
              <a:gd name="connsiteX5" fmla="*/ 8537 w 118484"/>
              <a:gd name="connsiteY5" fmla="*/ 0 h 4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84" h="44021">
                <a:moveTo>
                  <a:pt x="8537" y="0"/>
                </a:moveTo>
                <a:lnTo>
                  <a:pt x="0" y="29023"/>
                </a:lnTo>
                <a:lnTo>
                  <a:pt x="57946" y="34653"/>
                </a:lnTo>
                <a:lnTo>
                  <a:pt x="110613" y="44021"/>
                </a:lnTo>
                <a:lnTo>
                  <a:pt x="118484" y="16597"/>
                </a:lnTo>
                <a:lnTo>
                  <a:pt x="8537" y="0"/>
                </a:lnTo>
                <a:close/>
              </a:path>
            </a:pathLst>
          </a:custGeom>
          <a:solidFill>
            <a:srgbClr val="FF0000">
              <a:alpha val="8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prstClr val="black"/>
              </a:solidFill>
            </a:endParaRPr>
          </a:p>
        </p:txBody>
      </p:sp>
      <p:sp>
        <p:nvSpPr>
          <p:cNvPr id="132" name="正方形/長方形 131"/>
          <p:cNvSpPr/>
          <p:nvPr/>
        </p:nvSpPr>
        <p:spPr>
          <a:xfrm rot="1373813">
            <a:off x="6650964" y="3656415"/>
            <a:ext cx="798485" cy="400110"/>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rPr>
              <a:t>東洋陶磁美術館</a:t>
            </a:r>
            <a:endParaRPr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859389" y="5678088"/>
            <a:ext cx="1905776" cy="794916"/>
          </a:xfrm>
          <a:prstGeom prst="rect">
            <a:avLst/>
          </a:prstGeom>
          <a:solidFill>
            <a:schemeClr val="bg1"/>
          </a:solidFill>
          <a:ln>
            <a:solidFill>
              <a:schemeClr val="tx1"/>
            </a:solidFill>
          </a:ln>
        </p:spPr>
        <p:txBody>
          <a:bodyPr wrap="square" lIns="36000" tIns="36000" rIns="36000" bIns="36000" rtlCol="0">
            <a:noAutofit/>
          </a:bodyPr>
          <a:lstStyle/>
          <a:p>
            <a:r>
              <a:rPr lang="en-US" altLang="ja-JP" sz="1200" dirty="0" smtClean="0">
                <a:latin typeface="+mn-ea"/>
                <a:cs typeface="Meiryo UI" pitchFamily="50" charset="-128"/>
              </a:rPr>
              <a:t>2015</a:t>
            </a:r>
            <a:r>
              <a:rPr lang="ja-JP" altLang="en-US" sz="1200" dirty="0">
                <a:latin typeface="+mn-ea"/>
                <a:cs typeface="Meiryo UI" pitchFamily="50" charset="-128"/>
              </a:rPr>
              <a:t>年４月正面玄関開放・以後順次</a:t>
            </a:r>
            <a:r>
              <a:rPr lang="ja-JP" altLang="en-US" sz="1200" dirty="0" smtClean="0">
                <a:latin typeface="+mn-ea"/>
                <a:cs typeface="Meiryo UI" pitchFamily="50" charset="-128"/>
              </a:rPr>
              <a:t>リニューアル</a:t>
            </a:r>
            <a:endParaRPr lang="en-US" altLang="ja-JP" sz="1200" dirty="0" smtClean="0">
              <a:latin typeface="+mn-ea"/>
              <a:cs typeface="Meiryo UI" pitchFamily="50" charset="-128"/>
            </a:endParaRPr>
          </a:p>
          <a:p>
            <a:r>
              <a:rPr lang="en-US" altLang="ja-JP" sz="1200" dirty="0">
                <a:latin typeface="+mn-ea"/>
                <a:cs typeface="Meiryo UI" pitchFamily="50" charset="-128"/>
              </a:rPr>
              <a:t>2016</a:t>
            </a:r>
            <a:r>
              <a:rPr lang="ja-JP" altLang="en-US" sz="1200" dirty="0" smtClean="0">
                <a:latin typeface="+mn-ea"/>
                <a:cs typeface="Meiryo UI" pitchFamily="50" charset="-128"/>
              </a:rPr>
              <a:t>年</a:t>
            </a:r>
            <a:r>
              <a:rPr lang="en-US" altLang="ja-JP" sz="1200" dirty="0">
                <a:latin typeface="+mn-ea"/>
                <a:cs typeface="Meiryo UI" pitchFamily="50" charset="-128"/>
              </a:rPr>
              <a:t>4</a:t>
            </a:r>
            <a:r>
              <a:rPr lang="ja-JP" altLang="en-US" sz="1200" dirty="0" smtClean="0">
                <a:latin typeface="+mn-ea"/>
                <a:cs typeface="Meiryo UI" pitchFamily="50" charset="-128"/>
              </a:rPr>
              <a:t>月から、指定管理者制度を導入。</a:t>
            </a:r>
            <a:endParaRPr lang="ja-JP" altLang="en-US" sz="1200" dirty="0">
              <a:latin typeface="+mn-ea"/>
              <a:cs typeface="Meiryo UI" pitchFamily="50" charset="-128"/>
            </a:endParaRPr>
          </a:p>
        </p:txBody>
      </p:sp>
      <p:sp>
        <p:nvSpPr>
          <p:cNvPr id="40" name="正方形/長方形 39"/>
          <p:cNvSpPr/>
          <p:nvPr/>
        </p:nvSpPr>
        <p:spPr>
          <a:xfrm>
            <a:off x="1278801" y="2289374"/>
            <a:ext cx="2392676" cy="1600438"/>
          </a:xfrm>
          <a:prstGeom prst="rect">
            <a:avLst/>
          </a:prstGeom>
        </p:spPr>
        <p:txBody>
          <a:bodyPr wrap="square">
            <a:spAutoFit/>
          </a:bodyPr>
          <a:lstStyle/>
          <a:p>
            <a:r>
              <a:rPr lang="ja-JP" altLang="en-US" sz="1400" dirty="0" smtClean="0"/>
              <a:t>○中之島図書館</a:t>
            </a:r>
            <a:endParaRPr lang="ja-JP" altLang="en-US" sz="1400" dirty="0"/>
          </a:p>
          <a:p>
            <a:pPr marL="174625" indent="-80963"/>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建物・設備の老朽化や、図書館利用者のニーズにあった施設やサービスが十分でなく、国指定の重要文化財である建物、貴重な蔵書を活かしきれていない。</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18</a:t>
            </a:fld>
            <a:endParaRPr lang="ja-JP" altLang="en-US"/>
          </a:p>
        </p:txBody>
      </p:sp>
    </p:spTree>
    <p:extLst>
      <p:ext uri="{BB962C8B-B14F-4D97-AF65-F5344CB8AC3E}">
        <p14:creationId xmlns:p14="http://schemas.microsoft.com/office/powerpoint/2010/main" val="1596009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1" name="Picture 407"/>
          <p:cNvPicPr>
            <a:picLocks noChangeAspect="1" noChangeArrowheads="1"/>
          </p:cNvPicPr>
          <p:nvPr/>
        </p:nvPicPr>
        <p:blipFill>
          <a:blip r:embed="rId2" cstate="email"/>
          <a:srcRect l="12314" t="24387" r="2677" b="21573"/>
          <a:stretch>
            <a:fillRect/>
          </a:stretch>
        </p:blipFill>
        <p:spPr bwMode="auto">
          <a:xfrm rot="21416172">
            <a:off x="1387672" y="956638"/>
            <a:ext cx="9602965" cy="3484444"/>
          </a:xfrm>
          <a:prstGeom prst="rect">
            <a:avLst/>
          </a:prstGeom>
          <a:noFill/>
          <a:ln w="9525">
            <a:noFill/>
            <a:miter lim="800000"/>
            <a:headEnd/>
            <a:tailEnd/>
          </a:ln>
        </p:spPr>
      </p:pic>
      <p:sp>
        <p:nvSpPr>
          <p:cNvPr id="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en-US" altLang="ja-JP" sz="2000" b="1" dirty="0">
                <a:solidFill>
                  <a:schemeClr val="bg1"/>
                </a:solidFill>
                <a:latin typeface="ＭＳ ゴシック" pitchFamily="49" charset="-128"/>
                <a:ea typeface="ＭＳ ゴシック" pitchFamily="49" charset="-128"/>
              </a:rPr>
              <a:t> </a:t>
            </a:r>
            <a:r>
              <a:rPr lang="ja-JP" altLang="en-US" sz="2000" b="1" dirty="0">
                <a:solidFill>
                  <a:schemeClr val="bg1"/>
                </a:solidFill>
                <a:latin typeface="ＭＳ ゴシック" pitchFamily="49" charset="-128"/>
                <a:ea typeface="ＭＳ ゴシック" pitchFamily="49" charset="-128"/>
              </a:rPr>
              <a:t>２．中之島　①中之島東部のまちづくり</a:t>
            </a:r>
            <a:endParaRPr lang="en-US" altLang="ja-JP" sz="2000" b="1" dirty="0">
              <a:solidFill>
                <a:schemeClr val="bg1"/>
              </a:solidFill>
              <a:latin typeface="ＭＳ ゴシック" pitchFamily="49" charset="-128"/>
              <a:ea typeface="ＭＳ ゴシック" pitchFamily="49" charset="-128"/>
            </a:endParaRPr>
          </a:p>
        </p:txBody>
      </p:sp>
      <p:graphicFrame>
        <p:nvGraphicFramePr>
          <p:cNvPr id="34" name="表 33"/>
          <p:cNvGraphicFramePr>
            <a:graphicFrameLocks noGrp="1"/>
          </p:cNvGraphicFramePr>
          <p:nvPr>
            <p:extLst/>
          </p:nvPr>
        </p:nvGraphicFramePr>
        <p:xfrm>
          <a:off x="6529690" y="4519058"/>
          <a:ext cx="4464497" cy="1659600"/>
        </p:xfrm>
        <a:graphic>
          <a:graphicData uri="http://schemas.openxmlformats.org/drawingml/2006/table">
            <a:tbl>
              <a:tblPr firstRow="1" bandRow="1">
                <a:tableStyleId>{2D5ABB26-0587-4C30-8999-92F81FD0307C}</a:tableStyleId>
              </a:tblPr>
              <a:tblGrid>
                <a:gridCol w="348788">
                  <a:extLst>
                    <a:ext uri="{9D8B030D-6E8A-4147-A177-3AD203B41FA5}">
                      <a16:colId xmlns:a16="http://schemas.microsoft.com/office/drawing/2014/main" xmlns="" val="20000"/>
                    </a:ext>
                  </a:extLst>
                </a:gridCol>
                <a:gridCol w="631339">
                  <a:extLst>
                    <a:ext uri="{9D8B030D-6E8A-4147-A177-3AD203B41FA5}">
                      <a16:colId xmlns:a16="http://schemas.microsoft.com/office/drawing/2014/main" xmlns="" val="20001"/>
                    </a:ext>
                  </a:extLst>
                </a:gridCol>
                <a:gridCol w="1971304">
                  <a:extLst>
                    <a:ext uri="{9D8B030D-6E8A-4147-A177-3AD203B41FA5}">
                      <a16:colId xmlns:a16="http://schemas.microsoft.com/office/drawing/2014/main" xmlns="" val="20002"/>
                    </a:ext>
                  </a:extLst>
                </a:gridCol>
                <a:gridCol w="1513066">
                  <a:extLst>
                    <a:ext uri="{9D8B030D-6E8A-4147-A177-3AD203B41FA5}">
                      <a16:colId xmlns:a16="http://schemas.microsoft.com/office/drawing/2014/main" xmlns="" val="20003"/>
                    </a:ext>
                  </a:extLst>
                </a:gridCol>
              </a:tblGrid>
              <a:tr h="193589">
                <a:tc>
                  <a:txBody>
                    <a:bodyPr/>
                    <a:lstStyle/>
                    <a:p>
                      <a:pPr algn="l"/>
                      <a:endParaRPr kumimoji="1" lang="ja-JP" altLang="en-US" sz="900" dirty="0">
                        <a:solidFill>
                          <a:schemeClr val="tx1"/>
                        </a:solidFill>
                      </a:endParaRP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solidFill>
                      </a:endParaRP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リニューアル前</a:t>
                      </a: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900" dirty="0" smtClean="0">
                          <a:solidFill>
                            <a:schemeClr val="tx1"/>
                          </a:solidFill>
                        </a:rPr>
                        <a:t>リニューアル後</a:t>
                      </a:r>
                      <a:endParaRPr kumimoji="1" lang="ja-JP" altLang="en-US" sz="900" dirty="0">
                        <a:solidFill>
                          <a:schemeClr val="tx1"/>
                        </a:solidFill>
                      </a:endParaRP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0"/>
                  </a:ext>
                </a:extLst>
              </a:tr>
              <a:tr h="320538">
                <a:tc>
                  <a:txBody>
                    <a:bodyPr/>
                    <a:lstStyle/>
                    <a:p>
                      <a:pPr algn="ctr"/>
                      <a:r>
                        <a:rPr kumimoji="1" lang="ja-JP" altLang="en-US" sz="900" dirty="0" smtClean="0">
                          <a:solidFill>
                            <a:schemeClr val="tx1"/>
                          </a:solidFill>
                        </a:rPr>
                        <a:t>①</a:t>
                      </a:r>
                      <a:endParaRPr kumimoji="1" lang="ja-JP" altLang="en-US" sz="900" dirty="0">
                        <a:solidFill>
                          <a:schemeClr val="tx1"/>
                        </a:solidFill>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1</a:t>
                      </a:r>
                      <a:r>
                        <a:rPr kumimoji="1" lang="ja-JP" altLang="en-US" sz="900" dirty="0" smtClean="0">
                          <a:solidFill>
                            <a:schemeClr val="tx1"/>
                          </a:solidFill>
                        </a:rPr>
                        <a:t>階</a:t>
                      </a:r>
                      <a:endParaRPr kumimoji="1" lang="en-US" altLang="ja-JP" sz="9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正面玄関</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大集会室利用時以外は、玄関が閉鎖</a:t>
                      </a:r>
                      <a:endParaRPr kumimoji="1" lang="ja-JP" altLang="en-US" sz="900" dirty="0">
                        <a:solidFill>
                          <a:schemeClr val="tx1"/>
                        </a:solidFill>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j-ea"/>
                          <a:ea typeface="+mj-ea"/>
                        </a:rPr>
                        <a:t>正面玄関の開放</a:t>
                      </a:r>
                      <a:endParaRPr kumimoji="1" lang="en-US" altLang="ja-JP" sz="9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2014</a:t>
                      </a:r>
                      <a:r>
                        <a:rPr kumimoji="1" lang="ja-JP" altLang="en-US" sz="900" dirty="0" smtClean="0">
                          <a:solidFill>
                            <a:schemeClr val="tx1"/>
                          </a:solidFill>
                          <a:latin typeface="+mj-ea"/>
                          <a:ea typeface="+mj-ea"/>
                        </a:rPr>
                        <a:t>年</a:t>
                      </a:r>
                      <a:r>
                        <a:rPr kumimoji="1" lang="en-US" altLang="ja-JP" sz="900" dirty="0" smtClean="0">
                          <a:solidFill>
                            <a:schemeClr val="tx1"/>
                          </a:solidFill>
                          <a:latin typeface="+mj-ea"/>
                          <a:ea typeface="+mj-ea"/>
                        </a:rPr>
                        <a:t>4</a:t>
                      </a:r>
                      <a:r>
                        <a:rPr kumimoji="1" lang="ja-JP" altLang="en-US" sz="900" dirty="0" smtClean="0">
                          <a:solidFill>
                            <a:schemeClr val="tx1"/>
                          </a:solidFill>
                          <a:latin typeface="+mj-ea"/>
                          <a:ea typeface="+mj-ea"/>
                        </a:rPr>
                        <a:t>月～）</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47486">
                <a:tc>
                  <a:txBody>
                    <a:bodyPr/>
                    <a:lstStyle/>
                    <a:p>
                      <a:pPr algn="ctr"/>
                      <a:r>
                        <a:rPr kumimoji="1" lang="ja-JP" altLang="en-US" sz="900" dirty="0" smtClean="0">
                          <a:solidFill>
                            <a:schemeClr val="tx1"/>
                          </a:solidFill>
                        </a:rPr>
                        <a:t>②</a:t>
                      </a:r>
                      <a:endParaRPr kumimoji="1" lang="ja-JP" altLang="en-US" sz="900" dirty="0">
                        <a:solidFill>
                          <a:schemeClr val="tx1"/>
                        </a:solidFill>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地下１階</a:t>
                      </a:r>
                      <a:endParaRPr kumimoji="1" lang="en-US" altLang="ja-JP" sz="9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館内</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rPr>
                        <a:t>レストラン目的の来場者の確保など、レストランの活用が不十分</a:t>
                      </a:r>
                      <a:endParaRPr kumimoji="1" lang="ja-JP" altLang="en-US" sz="900" dirty="0">
                        <a:solidFill>
                          <a:schemeClr val="tx1"/>
                        </a:solidFill>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latin typeface="+mj-ea"/>
                          <a:ea typeface="+mj-ea"/>
                        </a:rPr>
                        <a:t>アイコン的存在となりうる</a:t>
                      </a:r>
                      <a:endParaRPr kumimoji="1" lang="en-US" altLang="ja-JP" sz="900" dirty="0" smtClean="0">
                        <a:solidFill>
                          <a:schemeClr val="tx1"/>
                        </a:solidFill>
                        <a:latin typeface="+mj-ea"/>
                        <a:ea typeface="+mj-ea"/>
                      </a:endParaRPr>
                    </a:p>
                    <a:p>
                      <a:r>
                        <a:rPr kumimoji="1" lang="ja-JP" altLang="en-US" sz="900" dirty="0" smtClean="0">
                          <a:solidFill>
                            <a:schemeClr val="tx1"/>
                          </a:solidFill>
                          <a:latin typeface="+mj-ea"/>
                          <a:ea typeface="+mj-ea"/>
                        </a:rPr>
                        <a:t>新レストランのオープン</a:t>
                      </a:r>
                      <a:endParaRPr kumimoji="1" lang="en-US" altLang="ja-JP" sz="900" dirty="0" smtClean="0">
                        <a:solidFill>
                          <a:schemeClr val="tx1"/>
                        </a:solidFill>
                        <a:latin typeface="+mj-ea"/>
                        <a:ea typeface="+mj-ea"/>
                      </a:endParaRPr>
                    </a:p>
                    <a:p>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2015</a:t>
                      </a:r>
                      <a:r>
                        <a:rPr kumimoji="1" lang="ja-JP" altLang="en-US" sz="900" dirty="0" smtClean="0">
                          <a:solidFill>
                            <a:schemeClr val="tx1"/>
                          </a:solidFill>
                          <a:latin typeface="+mj-ea"/>
                          <a:ea typeface="+mj-ea"/>
                        </a:rPr>
                        <a:t>年</a:t>
                      </a:r>
                      <a:r>
                        <a:rPr kumimoji="1" lang="en-US" altLang="ja-JP" sz="900" dirty="0" smtClean="0">
                          <a:solidFill>
                            <a:schemeClr val="tx1"/>
                          </a:solidFill>
                          <a:latin typeface="+mj-ea"/>
                          <a:ea typeface="+mj-ea"/>
                        </a:rPr>
                        <a:t>6</a:t>
                      </a:r>
                      <a:r>
                        <a:rPr kumimoji="1" lang="ja-JP" altLang="en-US" sz="900" dirty="0" smtClean="0">
                          <a:solidFill>
                            <a:schemeClr val="tx1"/>
                          </a:solidFill>
                          <a:latin typeface="+mj-ea"/>
                          <a:ea typeface="+mj-ea"/>
                        </a:rPr>
                        <a:t>月～）</a:t>
                      </a:r>
                      <a:endParaRPr kumimoji="1" lang="ja-JP" altLang="en-US" sz="900" dirty="0">
                        <a:solidFill>
                          <a:schemeClr val="tx1"/>
                        </a:solidFill>
                        <a:latin typeface="+mj-ea"/>
                        <a:ea typeface="+mj-ea"/>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74435">
                <a:tc>
                  <a:txBody>
                    <a:bodyPr/>
                    <a:lstStyle/>
                    <a:p>
                      <a:pPr algn="ctr"/>
                      <a:r>
                        <a:rPr kumimoji="1" lang="ja-JP" altLang="en-US" sz="900" dirty="0" smtClean="0">
                          <a:solidFill>
                            <a:schemeClr val="tx1"/>
                          </a:solidFill>
                        </a:rPr>
                        <a:t>③④</a:t>
                      </a:r>
                      <a:endParaRPr kumimoji="1" lang="ja-JP" altLang="en-US" sz="900" dirty="0">
                        <a:solidFill>
                          <a:schemeClr val="tx1"/>
                        </a:solidFill>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p>
                  </a:txBody>
                  <a:tcPr marL="72000" marR="72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lang="ja-JP" altLang="en-US" sz="900" dirty="0" smtClean="0"/>
                        <a:t>近代建築の魅力を伝えるサービスが不十分</a:t>
                      </a:r>
                      <a:endParaRPr kumimoji="1" lang="ja-JP" altLang="en-US" sz="900" dirty="0">
                        <a:solidFill>
                          <a:schemeClr val="tx1"/>
                        </a:solidFill>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latin typeface="+mj-ea"/>
                          <a:ea typeface="+mj-ea"/>
                        </a:rPr>
                        <a:t>展示室の設置</a:t>
                      </a:r>
                      <a:endParaRPr kumimoji="1" lang="en-US" altLang="ja-JP" sz="900" dirty="0" smtClean="0">
                        <a:solidFill>
                          <a:schemeClr val="tx1"/>
                        </a:solidFill>
                        <a:latin typeface="+mj-ea"/>
                        <a:ea typeface="+mj-ea"/>
                      </a:endParaRPr>
                    </a:p>
                    <a:p>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2014</a:t>
                      </a:r>
                      <a:r>
                        <a:rPr kumimoji="1" lang="ja-JP" altLang="en-US" sz="900" dirty="0" smtClean="0">
                          <a:solidFill>
                            <a:schemeClr val="tx1"/>
                          </a:solidFill>
                          <a:latin typeface="+mj-ea"/>
                          <a:ea typeface="+mj-ea"/>
                        </a:rPr>
                        <a:t>年</a:t>
                      </a:r>
                      <a:r>
                        <a:rPr kumimoji="1" lang="en-US" altLang="ja-JP" sz="900" dirty="0" smtClean="0">
                          <a:solidFill>
                            <a:schemeClr val="tx1"/>
                          </a:solidFill>
                          <a:latin typeface="+mj-ea"/>
                          <a:ea typeface="+mj-ea"/>
                        </a:rPr>
                        <a:t>12</a:t>
                      </a:r>
                      <a:r>
                        <a:rPr kumimoji="1" lang="ja-JP" altLang="en-US" sz="900" dirty="0" smtClean="0">
                          <a:solidFill>
                            <a:schemeClr val="tx1"/>
                          </a:solidFill>
                          <a:latin typeface="+mj-ea"/>
                          <a:ea typeface="+mj-ea"/>
                        </a:rPr>
                        <a:t>月～）、</a:t>
                      </a:r>
                      <a:endParaRPr kumimoji="1" lang="en-US" altLang="ja-JP" sz="900" dirty="0" smtClean="0">
                        <a:solidFill>
                          <a:schemeClr val="tx1"/>
                        </a:solidFill>
                        <a:latin typeface="+mj-ea"/>
                        <a:ea typeface="+mj-ea"/>
                      </a:endParaRPr>
                    </a:p>
                    <a:p>
                      <a:r>
                        <a:rPr kumimoji="1" lang="ja-JP" altLang="en-US" sz="900" dirty="0" smtClean="0">
                          <a:solidFill>
                            <a:schemeClr val="tx1"/>
                          </a:solidFill>
                          <a:latin typeface="+mj-ea"/>
                          <a:ea typeface="+mj-ea"/>
                        </a:rPr>
                        <a:t>ショップの設置</a:t>
                      </a:r>
                      <a:endParaRPr kumimoji="1" lang="en-US" altLang="ja-JP" sz="900" dirty="0" smtClean="0">
                        <a:solidFill>
                          <a:schemeClr val="tx1"/>
                        </a:solidFill>
                        <a:latin typeface="+mj-ea"/>
                        <a:ea typeface="+mj-ea"/>
                      </a:endParaRPr>
                    </a:p>
                    <a:p>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2015</a:t>
                      </a:r>
                      <a:r>
                        <a:rPr kumimoji="1" lang="ja-JP" altLang="en-US" sz="900" dirty="0" smtClean="0">
                          <a:solidFill>
                            <a:schemeClr val="tx1"/>
                          </a:solidFill>
                          <a:latin typeface="+mj-ea"/>
                          <a:ea typeface="+mj-ea"/>
                        </a:rPr>
                        <a:t>年</a:t>
                      </a:r>
                      <a:r>
                        <a:rPr kumimoji="1" lang="en-US" altLang="ja-JP" sz="900" dirty="0" smtClean="0">
                          <a:solidFill>
                            <a:schemeClr val="tx1"/>
                          </a:solidFill>
                          <a:latin typeface="+mj-ea"/>
                          <a:ea typeface="+mj-ea"/>
                        </a:rPr>
                        <a:t>9</a:t>
                      </a:r>
                      <a:r>
                        <a:rPr kumimoji="1" lang="ja-JP" altLang="en-US" sz="900" dirty="0" smtClean="0">
                          <a:solidFill>
                            <a:schemeClr val="tx1"/>
                          </a:solidFill>
                          <a:latin typeface="+mj-ea"/>
                          <a:ea typeface="+mj-ea"/>
                        </a:rPr>
                        <a:t>月～）</a:t>
                      </a:r>
                      <a:endParaRPr kumimoji="1" lang="ja-JP" altLang="en-US" sz="900" dirty="0">
                        <a:solidFill>
                          <a:schemeClr val="tx1"/>
                        </a:solidFill>
                        <a:latin typeface="+mj-ea"/>
                        <a:ea typeface="+mj-ea"/>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35" name="テキスト ボックス 34"/>
          <p:cNvSpPr txBox="1"/>
          <p:nvPr/>
        </p:nvSpPr>
        <p:spPr>
          <a:xfrm>
            <a:off x="6456040" y="4263173"/>
            <a:ext cx="2373532" cy="253916"/>
          </a:xfrm>
          <a:prstGeom prst="rect">
            <a:avLst/>
          </a:prstGeom>
          <a:noFill/>
        </p:spPr>
        <p:txBody>
          <a:bodyPr wrap="square" rtlCol="0">
            <a:spAutoFit/>
          </a:bodyPr>
          <a:lstStyle/>
          <a:p>
            <a:r>
              <a:rPr lang="ja-JP" altLang="en-US" sz="1050" dirty="0"/>
              <a:t>○市中央公会堂のリニューアル</a:t>
            </a:r>
          </a:p>
        </p:txBody>
      </p:sp>
      <p:sp>
        <p:nvSpPr>
          <p:cNvPr id="37" name="テキスト ボックス 36"/>
          <p:cNvSpPr txBox="1"/>
          <p:nvPr/>
        </p:nvSpPr>
        <p:spPr>
          <a:xfrm>
            <a:off x="6263705" y="2370142"/>
            <a:ext cx="408360" cy="738664"/>
          </a:xfrm>
          <a:prstGeom prst="rect">
            <a:avLst/>
          </a:prstGeom>
          <a:noFill/>
        </p:spPr>
        <p:txBody>
          <a:bodyPr wrap="square" rtlCol="0">
            <a:spAutoFit/>
          </a:bodyPr>
          <a:lstStyle/>
          <a:p>
            <a:r>
              <a:rPr lang="ja-JP" altLang="en-US" sz="1400" dirty="0"/>
              <a:t>道　</a:t>
            </a:r>
            <a:endParaRPr lang="en-US" altLang="ja-JP" sz="1400" dirty="0"/>
          </a:p>
          <a:p>
            <a:endParaRPr lang="en-US" altLang="ja-JP" sz="1400" dirty="0"/>
          </a:p>
          <a:p>
            <a:r>
              <a:rPr lang="ja-JP" altLang="en-US" sz="1400" dirty="0"/>
              <a:t>路</a:t>
            </a:r>
          </a:p>
        </p:txBody>
      </p:sp>
      <p:sp>
        <p:nvSpPr>
          <p:cNvPr id="41" name="フリーフォーム 40"/>
          <p:cNvSpPr>
            <a:spLocks noChangeAspect="1"/>
          </p:cNvSpPr>
          <p:nvPr/>
        </p:nvSpPr>
        <p:spPr>
          <a:xfrm rot="21384663">
            <a:off x="6583042" y="1284505"/>
            <a:ext cx="3231132" cy="2818647"/>
          </a:xfrm>
          <a:custGeom>
            <a:avLst/>
            <a:gdLst>
              <a:gd name="connsiteX0" fmla="*/ 21142 w 470414"/>
              <a:gd name="connsiteY0" fmla="*/ 0 h 417559"/>
              <a:gd name="connsiteX1" fmla="*/ 0 w 470414"/>
              <a:gd name="connsiteY1" fmla="*/ 417559 h 417559"/>
              <a:gd name="connsiteX2" fmla="*/ 348846 w 470414"/>
              <a:gd name="connsiteY2" fmla="*/ 417559 h 417559"/>
              <a:gd name="connsiteX3" fmla="*/ 449272 w 470414"/>
              <a:gd name="connsiteY3" fmla="*/ 364703 h 417559"/>
              <a:gd name="connsiteX4" fmla="*/ 470414 w 470414"/>
              <a:gd name="connsiteY4" fmla="*/ 285420 h 417559"/>
              <a:gd name="connsiteX5" fmla="*/ 470414 w 470414"/>
              <a:gd name="connsiteY5" fmla="*/ 211422 h 417559"/>
              <a:gd name="connsiteX6" fmla="*/ 470414 w 470414"/>
              <a:gd name="connsiteY6" fmla="*/ 174423 h 417559"/>
              <a:gd name="connsiteX7" fmla="*/ 438701 w 470414"/>
              <a:gd name="connsiteY7" fmla="*/ 121568 h 417559"/>
              <a:gd name="connsiteX8" fmla="*/ 354132 w 470414"/>
              <a:gd name="connsiteY8" fmla="*/ 73998 h 417559"/>
              <a:gd name="connsiteX9" fmla="*/ 21142 w 470414"/>
              <a:gd name="connsiteY9" fmla="*/ 0 h 417559"/>
              <a:gd name="connsiteX0" fmla="*/ 21142 w 470414"/>
              <a:gd name="connsiteY0" fmla="*/ 0 h 417559"/>
              <a:gd name="connsiteX1" fmla="*/ 0 w 470414"/>
              <a:gd name="connsiteY1" fmla="*/ 417559 h 417559"/>
              <a:gd name="connsiteX2" fmla="*/ 348846 w 470414"/>
              <a:gd name="connsiteY2" fmla="*/ 417559 h 417559"/>
              <a:gd name="connsiteX3" fmla="*/ 401958 w 470414"/>
              <a:gd name="connsiteY3" fmla="*/ 390751 h 417559"/>
              <a:gd name="connsiteX4" fmla="*/ 449272 w 470414"/>
              <a:gd name="connsiteY4" fmla="*/ 364703 h 417559"/>
              <a:gd name="connsiteX5" fmla="*/ 470414 w 470414"/>
              <a:gd name="connsiteY5" fmla="*/ 285420 h 417559"/>
              <a:gd name="connsiteX6" fmla="*/ 470414 w 470414"/>
              <a:gd name="connsiteY6" fmla="*/ 211422 h 417559"/>
              <a:gd name="connsiteX7" fmla="*/ 470414 w 470414"/>
              <a:gd name="connsiteY7" fmla="*/ 174423 h 417559"/>
              <a:gd name="connsiteX8" fmla="*/ 438701 w 470414"/>
              <a:gd name="connsiteY8" fmla="*/ 121568 h 417559"/>
              <a:gd name="connsiteX9" fmla="*/ 354132 w 470414"/>
              <a:gd name="connsiteY9" fmla="*/ 73998 h 417559"/>
              <a:gd name="connsiteX10" fmla="*/ 21142 w 470414"/>
              <a:gd name="connsiteY10" fmla="*/ 0 h 417559"/>
              <a:gd name="connsiteX0" fmla="*/ 21142 w 470414"/>
              <a:gd name="connsiteY0" fmla="*/ 0 h 417559"/>
              <a:gd name="connsiteX1" fmla="*/ 0 w 470414"/>
              <a:gd name="connsiteY1" fmla="*/ 417559 h 417559"/>
              <a:gd name="connsiteX2" fmla="*/ 348846 w 470414"/>
              <a:gd name="connsiteY2" fmla="*/ 417559 h 417559"/>
              <a:gd name="connsiteX3" fmla="*/ 400511 w 470414"/>
              <a:gd name="connsiteY3" fmla="*/ 399918 h 417559"/>
              <a:gd name="connsiteX4" fmla="*/ 449272 w 470414"/>
              <a:gd name="connsiteY4" fmla="*/ 364703 h 417559"/>
              <a:gd name="connsiteX5" fmla="*/ 470414 w 470414"/>
              <a:gd name="connsiteY5" fmla="*/ 285420 h 417559"/>
              <a:gd name="connsiteX6" fmla="*/ 470414 w 470414"/>
              <a:gd name="connsiteY6" fmla="*/ 211422 h 417559"/>
              <a:gd name="connsiteX7" fmla="*/ 470414 w 470414"/>
              <a:gd name="connsiteY7" fmla="*/ 174423 h 417559"/>
              <a:gd name="connsiteX8" fmla="*/ 438701 w 470414"/>
              <a:gd name="connsiteY8" fmla="*/ 121568 h 417559"/>
              <a:gd name="connsiteX9" fmla="*/ 354132 w 470414"/>
              <a:gd name="connsiteY9" fmla="*/ 73998 h 417559"/>
              <a:gd name="connsiteX10" fmla="*/ 21142 w 470414"/>
              <a:gd name="connsiteY10" fmla="*/ 0 h 417559"/>
              <a:gd name="connsiteX0" fmla="*/ 21142 w 470414"/>
              <a:gd name="connsiteY0" fmla="*/ 0 h 417559"/>
              <a:gd name="connsiteX1" fmla="*/ 0 w 470414"/>
              <a:gd name="connsiteY1" fmla="*/ 417559 h 417559"/>
              <a:gd name="connsiteX2" fmla="*/ 348846 w 470414"/>
              <a:gd name="connsiteY2" fmla="*/ 417559 h 417559"/>
              <a:gd name="connsiteX3" fmla="*/ 400511 w 470414"/>
              <a:gd name="connsiteY3" fmla="*/ 399918 h 417559"/>
              <a:gd name="connsiteX4" fmla="*/ 449272 w 470414"/>
              <a:gd name="connsiteY4" fmla="*/ 364703 h 417559"/>
              <a:gd name="connsiteX5" fmla="*/ 470414 w 470414"/>
              <a:gd name="connsiteY5" fmla="*/ 285420 h 417559"/>
              <a:gd name="connsiteX6" fmla="*/ 470414 w 470414"/>
              <a:gd name="connsiteY6" fmla="*/ 211422 h 417559"/>
              <a:gd name="connsiteX7" fmla="*/ 470414 w 470414"/>
              <a:gd name="connsiteY7" fmla="*/ 174423 h 417559"/>
              <a:gd name="connsiteX8" fmla="*/ 430917 w 470414"/>
              <a:gd name="connsiteY8" fmla="*/ 124179 h 417559"/>
              <a:gd name="connsiteX9" fmla="*/ 354132 w 470414"/>
              <a:gd name="connsiteY9" fmla="*/ 73998 h 417559"/>
              <a:gd name="connsiteX10" fmla="*/ 21142 w 470414"/>
              <a:gd name="connsiteY10" fmla="*/ 0 h 417559"/>
              <a:gd name="connsiteX0" fmla="*/ 21142 w 470414"/>
              <a:gd name="connsiteY0" fmla="*/ 0 h 417559"/>
              <a:gd name="connsiteX1" fmla="*/ 0 w 470414"/>
              <a:gd name="connsiteY1" fmla="*/ 417559 h 417559"/>
              <a:gd name="connsiteX2" fmla="*/ 348846 w 470414"/>
              <a:gd name="connsiteY2" fmla="*/ 417559 h 417559"/>
              <a:gd name="connsiteX3" fmla="*/ 400511 w 470414"/>
              <a:gd name="connsiteY3" fmla="*/ 399918 h 417559"/>
              <a:gd name="connsiteX4" fmla="*/ 449272 w 470414"/>
              <a:gd name="connsiteY4" fmla="*/ 364703 h 417559"/>
              <a:gd name="connsiteX5" fmla="*/ 470414 w 470414"/>
              <a:gd name="connsiteY5" fmla="*/ 285420 h 417559"/>
              <a:gd name="connsiteX6" fmla="*/ 470414 w 470414"/>
              <a:gd name="connsiteY6" fmla="*/ 211422 h 417559"/>
              <a:gd name="connsiteX7" fmla="*/ 462886 w 470414"/>
              <a:gd name="connsiteY7" fmla="*/ 175232 h 417559"/>
              <a:gd name="connsiteX8" fmla="*/ 430917 w 470414"/>
              <a:gd name="connsiteY8" fmla="*/ 124179 h 417559"/>
              <a:gd name="connsiteX9" fmla="*/ 354132 w 470414"/>
              <a:gd name="connsiteY9" fmla="*/ 73998 h 417559"/>
              <a:gd name="connsiteX10" fmla="*/ 21142 w 470414"/>
              <a:gd name="connsiteY10" fmla="*/ 0 h 4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414" h="417559">
                <a:moveTo>
                  <a:pt x="21142" y="0"/>
                </a:moveTo>
                <a:lnTo>
                  <a:pt x="0" y="417559"/>
                </a:lnTo>
                <a:lnTo>
                  <a:pt x="348846" y="417559"/>
                </a:lnTo>
                <a:lnTo>
                  <a:pt x="400511" y="399918"/>
                </a:lnTo>
                <a:lnTo>
                  <a:pt x="449272" y="364703"/>
                </a:lnTo>
                <a:lnTo>
                  <a:pt x="470414" y="285420"/>
                </a:lnTo>
                <a:lnTo>
                  <a:pt x="470414" y="211422"/>
                </a:lnTo>
                <a:lnTo>
                  <a:pt x="462886" y="175232"/>
                </a:lnTo>
                <a:lnTo>
                  <a:pt x="430917" y="124179"/>
                </a:lnTo>
                <a:lnTo>
                  <a:pt x="354132" y="73998"/>
                </a:lnTo>
                <a:lnTo>
                  <a:pt x="21142"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30" name="Picture 406"/>
          <p:cNvPicPr>
            <a:picLocks noChangeAspect="1" noChangeArrowheads="1"/>
          </p:cNvPicPr>
          <p:nvPr/>
        </p:nvPicPr>
        <p:blipFill>
          <a:blip r:embed="rId3" cstate="email">
            <a:clrChange>
              <a:clrFrom>
                <a:srgbClr val="FDE9D9"/>
              </a:clrFrom>
              <a:clrTo>
                <a:srgbClr val="FDE9D9">
                  <a:alpha val="0"/>
                </a:srgbClr>
              </a:clrTo>
            </a:clrChange>
          </a:blip>
          <a:srcRect/>
          <a:stretch>
            <a:fillRect/>
          </a:stretch>
        </p:blipFill>
        <p:spPr bwMode="auto">
          <a:xfrm>
            <a:off x="6736334" y="1697972"/>
            <a:ext cx="2888105" cy="2313494"/>
          </a:xfrm>
          <a:prstGeom prst="rect">
            <a:avLst/>
          </a:prstGeom>
          <a:noFill/>
          <a:ln w="9525">
            <a:noFill/>
            <a:miter lim="800000"/>
            <a:headEnd/>
            <a:tailEnd/>
          </a:ln>
          <a:effectLst/>
        </p:spPr>
      </p:pic>
      <p:sp>
        <p:nvSpPr>
          <p:cNvPr id="33" name="正方形/長方形 32"/>
          <p:cNvSpPr/>
          <p:nvPr/>
        </p:nvSpPr>
        <p:spPr>
          <a:xfrm>
            <a:off x="9495186" y="2587974"/>
            <a:ext cx="94611" cy="7161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線吹き出し 1 (枠付き) 28"/>
          <p:cNvSpPr/>
          <p:nvPr/>
        </p:nvSpPr>
        <p:spPr>
          <a:xfrm>
            <a:off x="9264984" y="4016547"/>
            <a:ext cx="1505969" cy="360000"/>
          </a:xfrm>
          <a:prstGeom prst="borderCallout1">
            <a:avLst>
              <a:gd name="adj1" fmla="val 41473"/>
              <a:gd name="adj2" fmla="val 1278"/>
              <a:gd name="adj3" fmla="val -131509"/>
              <a:gd name="adj4" fmla="val -1835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a:solidFill>
                  <a:schemeClr val="tx1"/>
                </a:solidFill>
              </a:rPr>
              <a:t>④ショップの設置</a:t>
            </a:r>
            <a:endParaRPr lang="en-US" altLang="ja-JP" sz="1100" dirty="0">
              <a:solidFill>
                <a:schemeClr val="tx1"/>
              </a:solidFill>
            </a:endParaRPr>
          </a:p>
          <a:p>
            <a:pPr algn="ctr"/>
            <a:r>
              <a:rPr lang="ja-JP" altLang="en-US" sz="1100" dirty="0">
                <a:solidFill>
                  <a:schemeClr val="tx1"/>
                </a:solidFill>
              </a:rPr>
              <a:t>（</a:t>
            </a:r>
            <a:r>
              <a:rPr lang="en-US" altLang="ja-JP" sz="1100" dirty="0">
                <a:solidFill>
                  <a:schemeClr val="tx1"/>
                </a:solidFill>
              </a:rPr>
              <a:t>2015</a:t>
            </a:r>
            <a:r>
              <a:rPr lang="ja-JP" altLang="en-US" sz="1100" dirty="0" smtClean="0">
                <a:solidFill>
                  <a:schemeClr val="tx1"/>
                </a:solidFill>
              </a:rPr>
              <a:t>年</a:t>
            </a:r>
            <a:r>
              <a:rPr lang="en-US" altLang="ja-JP" sz="1100" dirty="0" smtClean="0">
                <a:solidFill>
                  <a:schemeClr val="tx1"/>
                </a:solidFill>
              </a:rPr>
              <a:t>9</a:t>
            </a:r>
            <a:r>
              <a:rPr lang="ja-JP" altLang="en-US" sz="1100" dirty="0" smtClean="0">
                <a:solidFill>
                  <a:schemeClr val="tx1"/>
                </a:solidFill>
              </a:rPr>
              <a:t>月～）</a:t>
            </a:r>
            <a:endParaRPr lang="ja-JP" altLang="en-US" sz="1100" dirty="0">
              <a:solidFill>
                <a:schemeClr val="tx1"/>
              </a:solidFill>
            </a:endParaRPr>
          </a:p>
        </p:txBody>
      </p:sp>
      <p:sp>
        <p:nvSpPr>
          <p:cNvPr id="28" name="線吹き出し 1 (枠付き) 27"/>
          <p:cNvSpPr/>
          <p:nvPr/>
        </p:nvSpPr>
        <p:spPr>
          <a:xfrm>
            <a:off x="8832350" y="1481951"/>
            <a:ext cx="1189321" cy="356059"/>
          </a:xfrm>
          <a:prstGeom prst="borderCallout1">
            <a:avLst>
              <a:gd name="adj1" fmla="val 98250"/>
              <a:gd name="adj2" fmla="val 33166"/>
              <a:gd name="adj3" fmla="val 398410"/>
              <a:gd name="adj4" fmla="val 18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a:solidFill>
                  <a:schemeClr val="tx1"/>
                </a:solidFill>
              </a:rPr>
              <a:t>③展示室の設置</a:t>
            </a:r>
            <a:endParaRPr lang="en-US" altLang="ja-JP" sz="1100" dirty="0">
              <a:solidFill>
                <a:schemeClr val="tx1"/>
              </a:solidFill>
            </a:endParaRPr>
          </a:p>
          <a:p>
            <a:pPr algn="ctr"/>
            <a:r>
              <a:rPr lang="ja-JP" altLang="en-US" sz="1100" dirty="0">
                <a:solidFill>
                  <a:schemeClr val="tx1"/>
                </a:solidFill>
              </a:rPr>
              <a:t>（</a:t>
            </a:r>
            <a:r>
              <a:rPr lang="en-US" altLang="ja-JP" sz="1100" dirty="0">
                <a:solidFill>
                  <a:schemeClr val="tx1"/>
                </a:solidFill>
              </a:rPr>
              <a:t>2014</a:t>
            </a:r>
            <a:r>
              <a:rPr lang="ja-JP" altLang="en-US" sz="1100" dirty="0">
                <a:solidFill>
                  <a:schemeClr val="tx1"/>
                </a:solidFill>
              </a:rPr>
              <a:t>年</a:t>
            </a:r>
            <a:r>
              <a:rPr lang="en-US" altLang="ja-JP" sz="1100" dirty="0">
                <a:solidFill>
                  <a:schemeClr val="tx1"/>
                </a:solidFill>
              </a:rPr>
              <a:t>12</a:t>
            </a:r>
            <a:r>
              <a:rPr lang="ja-JP" altLang="en-US" sz="1100" dirty="0">
                <a:solidFill>
                  <a:schemeClr val="tx1"/>
                </a:solidFill>
              </a:rPr>
              <a:t>月～）</a:t>
            </a:r>
          </a:p>
        </p:txBody>
      </p:sp>
      <p:sp>
        <p:nvSpPr>
          <p:cNvPr id="32" name="正方形/長方形 31"/>
          <p:cNvSpPr/>
          <p:nvPr/>
        </p:nvSpPr>
        <p:spPr>
          <a:xfrm>
            <a:off x="6653599" y="992270"/>
            <a:ext cx="1203874" cy="186552"/>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rPr>
              <a:t>中央公会堂</a:t>
            </a:r>
          </a:p>
        </p:txBody>
      </p:sp>
      <p:sp>
        <p:nvSpPr>
          <p:cNvPr id="30" name="線吹き出し 1 (枠付き) 29"/>
          <p:cNvSpPr/>
          <p:nvPr/>
        </p:nvSpPr>
        <p:spPr>
          <a:xfrm>
            <a:off x="8112271" y="1049985"/>
            <a:ext cx="1669845" cy="354379"/>
          </a:xfrm>
          <a:prstGeom prst="borderCallout1">
            <a:avLst>
              <a:gd name="adj1" fmla="val 101193"/>
              <a:gd name="adj2" fmla="val 16097"/>
              <a:gd name="adj3" fmla="val 601024"/>
              <a:gd name="adj4" fmla="val -158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a:solidFill>
                  <a:schemeClr val="tx1"/>
                </a:solidFill>
              </a:rPr>
              <a:t>②新レストランのオープン</a:t>
            </a:r>
            <a:endParaRPr lang="en-US" altLang="ja-JP" sz="1100" dirty="0">
              <a:solidFill>
                <a:schemeClr val="tx1"/>
              </a:solidFill>
            </a:endParaRPr>
          </a:p>
          <a:p>
            <a:pPr algn="ctr"/>
            <a:r>
              <a:rPr lang="ja-JP" altLang="en-US" sz="1100" dirty="0">
                <a:solidFill>
                  <a:schemeClr val="tx1"/>
                </a:solidFill>
              </a:rPr>
              <a:t>（</a:t>
            </a:r>
            <a:r>
              <a:rPr lang="en-US" altLang="ja-JP" sz="1100" dirty="0">
                <a:solidFill>
                  <a:schemeClr val="tx1"/>
                </a:solidFill>
              </a:rPr>
              <a:t>2015</a:t>
            </a:r>
            <a:r>
              <a:rPr lang="ja-JP" altLang="en-US" sz="1100" dirty="0" smtClean="0">
                <a:solidFill>
                  <a:schemeClr val="tx1"/>
                </a:solidFill>
              </a:rPr>
              <a:t>年</a:t>
            </a:r>
            <a:r>
              <a:rPr lang="en-US" altLang="ja-JP" sz="1100" dirty="0" smtClean="0">
                <a:solidFill>
                  <a:schemeClr val="tx1"/>
                </a:solidFill>
              </a:rPr>
              <a:t>6</a:t>
            </a:r>
            <a:r>
              <a:rPr lang="ja-JP" altLang="en-US" sz="1100" dirty="0" smtClean="0">
                <a:solidFill>
                  <a:schemeClr val="tx1"/>
                </a:solidFill>
              </a:rPr>
              <a:t>月～）</a:t>
            </a:r>
            <a:endParaRPr lang="ja-JP" altLang="en-US" sz="1100" dirty="0">
              <a:solidFill>
                <a:schemeClr val="tx1"/>
              </a:solidFill>
            </a:endParaRPr>
          </a:p>
        </p:txBody>
      </p:sp>
      <p:sp>
        <p:nvSpPr>
          <p:cNvPr id="31" name="線吹き出し 1 (枠付き) 30"/>
          <p:cNvSpPr/>
          <p:nvPr/>
        </p:nvSpPr>
        <p:spPr>
          <a:xfrm>
            <a:off x="9336426" y="1940925"/>
            <a:ext cx="1658362" cy="360000"/>
          </a:xfrm>
          <a:prstGeom prst="borderCallout1">
            <a:avLst>
              <a:gd name="adj1" fmla="val 104492"/>
              <a:gd name="adj2" fmla="val 33555"/>
              <a:gd name="adj3" fmla="val 317494"/>
              <a:gd name="adj4" fmla="val 107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a:solidFill>
                  <a:schemeClr val="tx1"/>
                </a:solidFill>
              </a:rPr>
              <a:t>①正面玄関の開放</a:t>
            </a:r>
            <a:r>
              <a:rPr lang="en-US" altLang="ja-JP" sz="1100" dirty="0">
                <a:solidFill>
                  <a:schemeClr val="tx1"/>
                </a:solidFill>
              </a:rPr>
              <a:t>〔1</a:t>
            </a:r>
            <a:r>
              <a:rPr lang="ja-JP" altLang="en-US" sz="1100" dirty="0">
                <a:solidFill>
                  <a:schemeClr val="tx1"/>
                </a:solidFill>
              </a:rPr>
              <a:t>階</a:t>
            </a:r>
            <a:r>
              <a:rPr lang="en-US" altLang="ja-JP" sz="1100" dirty="0">
                <a:solidFill>
                  <a:schemeClr val="tx1"/>
                </a:solidFill>
              </a:rPr>
              <a:t>〕</a:t>
            </a:r>
          </a:p>
          <a:p>
            <a:pPr algn="ctr"/>
            <a:r>
              <a:rPr lang="ja-JP" altLang="en-US" sz="1100" dirty="0">
                <a:solidFill>
                  <a:schemeClr val="tx1"/>
                </a:solidFill>
              </a:rPr>
              <a:t>（</a:t>
            </a:r>
            <a:r>
              <a:rPr lang="en-US" altLang="ja-JP" sz="1100" dirty="0">
                <a:solidFill>
                  <a:schemeClr val="tx1"/>
                </a:solidFill>
              </a:rPr>
              <a:t>2014</a:t>
            </a:r>
            <a:r>
              <a:rPr lang="ja-JP" altLang="en-US" sz="1100" dirty="0">
                <a:solidFill>
                  <a:schemeClr val="tx1"/>
                </a:solidFill>
              </a:rPr>
              <a:t>年</a:t>
            </a:r>
            <a:r>
              <a:rPr lang="en-US" altLang="ja-JP" sz="1100" dirty="0">
                <a:solidFill>
                  <a:schemeClr val="tx1"/>
                </a:solidFill>
              </a:rPr>
              <a:t>4</a:t>
            </a:r>
            <a:r>
              <a:rPr lang="ja-JP" altLang="en-US" sz="1100" dirty="0">
                <a:solidFill>
                  <a:schemeClr val="tx1"/>
                </a:solidFill>
              </a:rPr>
              <a:t>月～）</a:t>
            </a:r>
          </a:p>
        </p:txBody>
      </p:sp>
      <p:sp>
        <p:nvSpPr>
          <p:cNvPr id="57" name="スライド番号プレースホルダ 56"/>
          <p:cNvSpPr>
            <a:spLocks noGrp="1"/>
          </p:cNvSpPr>
          <p:nvPr>
            <p:ph type="sldNum" sz="quarter" idx="12"/>
          </p:nvPr>
        </p:nvSpPr>
        <p:spPr/>
        <p:txBody>
          <a:bodyPr/>
          <a:lstStyle/>
          <a:p>
            <a:fld id="{37EF5067-3AB7-4642-9103-42CBD40CC6D9}" type="slidenum">
              <a:rPr kumimoji="1" lang="ja-JP" altLang="en-US" smtClean="0"/>
              <a:pPr/>
              <a:t>19</a:t>
            </a:fld>
            <a:endParaRPr kumimoji="1" lang="ja-JP" altLang="en-US" dirty="0"/>
          </a:p>
        </p:txBody>
      </p:sp>
      <p:sp>
        <p:nvSpPr>
          <p:cNvPr id="3" name="正方形/長方形 2"/>
          <p:cNvSpPr/>
          <p:nvPr/>
        </p:nvSpPr>
        <p:spPr>
          <a:xfrm>
            <a:off x="1543268" y="446988"/>
            <a:ext cx="5609228" cy="369332"/>
          </a:xfrm>
          <a:prstGeom prst="rect">
            <a:avLst/>
          </a:prstGeom>
        </p:spPr>
        <p:txBody>
          <a:bodyPr wrap="none">
            <a:spAutoFit/>
          </a:bodyPr>
          <a:lstStyle/>
          <a:p>
            <a:r>
              <a:rPr lang="ja-JP" altLang="en-US" dirty="0"/>
              <a:t>大阪府立中之島図書館・大阪市中央公会堂の有効活用</a:t>
            </a:r>
          </a:p>
        </p:txBody>
      </p:sp>
      <p:graphicFrame>
        <p:nvGraphicFramePr>
          <p:cNvPr id="24" name="表 23"/>
          <p:cNvGraphicFramePr>
            <a:graphicFrameLocks noGrp="1"/>
          </p:cNvGraphicFramePr>
          <p:nvPr>
            <p:extLst/>
          </p:nvPr>
        </p:nvGraphicFramePr>
        <p:xfrm>
          <a:off x="1183906" y="4515867"/>
          <a:ext cx="5196412" cy="1887809"/>
        </p:xfrm>
        <a:graphic>
          <a:graphicData uri="http://schemas.openxmlformats.org/drawingml/2006/table">
            <a:tbl>
              <a:tblPr firstRow="1" bandRow="1">
                <a:tableStyleId>{2D5ABB26-0587-4C30-8999-92F81FD0307C}</a:tableStyleId>
              </a:tblPr>
              <a:tblGrid>
                <a:gridCol w="443884">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1540633">
                  <a:extLst>
                    <a:ext uri="{9D8B030D-6E8A-4147-A177-3AD203B41FA5}">
                      <a16:colId xmlns:a16="http://schemas.microsoft.com/office/drawing/2014/main" xmlns="" val="20002"/>
                    </a:ext>
                  </a:extLst>
                </a:gridCol>
                <a:gridCol w="2491815">
                  <a:extLst>
                    <a:ext uri="{9D8B030D-6E8A-4147-A177-3AD203B41FA5}">
                      <a16:colId xmlns:a16="http://schemas.microsoft.com/office/drawing/2014/main" xmlns="" val="20003"/>
                    </a:ext>
                  </a:extLst>
                </a:gridCol>
              </a:tblGrid>
              <a:tr h="167598">
                <a:tc>
                  <a:txBody>
                    <a:bodyPr/>
                    <a:lstStyle/>
                    <a:p>
                      <a:pPr algn="l"/>
                      <a:endParaRPr kumimoji="1" lang="ja-JP" altLang="en-US" sz="900"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リニューアル前</a:t>
                      </a: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900" dirty="0" smtClean="0">
                          <a:solidFill>
                            <a:schemeClr val="tx1"/>
                          </a:solidFill>
                        </a:rPr>
                        <a:t>リニューアル後</a:t>
                      </a:r>
                      <a:endParaRPr kumimoji="1" lang="ja-JP" altLang="en-US" sz="900"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0"/>
                  </a:ext>
                </a:extLst>
              </a:tr>
              <a:tr h="183007">
                <a:tc>
                  <a:txBody>
                    <a:bodyPr/>
                    <a:lstStyle/>
                    <a:p>
                      <a:pPr algn="ctr"/>
                      <a:r>
                        <a:rPr kumimoji="1" lang="ja-JP" altLang="en-US" sz="900" dirty="0" smtClean="0">
                          <a:solidFill>
                            <a:schemeClr val="tx1"/>
                          </a:solidFill>
                        </a:rPr>
                        <a:t>①</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外観</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solidFill>
                            <a:schemeClr val="tx1"/>
                          </a:solidFill>
                        </a:rPr>
                        <a:t>施設全体が老朽化</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solidFill>
                            <a:schemeClr val="tx1"/>
                          </a:solidFill>
                        </a:rPr>
                        <a:t>外壁を洗浄し、白亜の殿堂と評される外観を復活</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02315">
                <a:tc>
                  <a:txBody>
                    <a:bodyPr/>
                    <a:lstStyle/>
                    <a:p>
                      <a:pPr algn="ctr"/>
                      <a:r>
                        <a:rPr kumimoji="1" lang="ja-JP" altLang="en-US" sz="900" dirty="0" smtClean="0">
                          <a:solidFill>
                            <a:schemeClr val="tx1"/>
                          </a:solidFill>
                        </a:rPr>
                        <a:t>②</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正面玄関</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閉鎖／階段下入館口が分かりにくく、受付後、持ち物を預けるシステム</a:t>
                      </a:r>
                      <a:endParaRPr kumimoji="1" lang="ja-JP" altLang="en-US" sz="900"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正面玄関を改装し、フリー入退館を実施</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8999">
                <a:tc>
                  <a:txBody>
                    <a:bodyPr/>
                    <a:lstStyle/>
                    <a:p>
                      <a:pPr algn="ctr"/>
                      <a:r>
                        <a:rPr kumimoji="1" lang="ja-JP" altLang="en-US" sz="900" dirty="0" smtClean="0">
                          <a:solidFill>
                            <a:schemeClr val="tx1"/>
                          </a:solidFill>
                        </a:rPr>
                        <a:t>③④</a:t>
                      </a:r>
                      <a:endParaRPr kumimoji="1" lang="en-US" altLang="ja-JP" sz="900" dirty="0" smtClean="0">
                        <a:solidFill>
                          <a:schemeClr val="tx1"/>
                        </a:solidFill>
                      </a:endParaRPr>
                    </a:p>
                    <a:p>
                      <a:pPr algn="ctr"/>
                      <a:r>
                        <a:rPr kumimoji="1" lang="ja-JP" altLang="en-US" sz="900" dirty="0" smtClean="0">
                          <a:solidFill>
                            <a:schemeClr val="tx1"/>
                          </a:solidFill>
                        </a:rPr>
                        <a:t>⑤</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館内</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rPr>
                        <a:t>交流等に使える施設がない</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rPr>
                        <a:t>大展示室、多目的スペースの設置、記念室（⑤）の改修</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21683">
                <a:tc>
                  <a:txBody>
                    <a:bodyPr/>
                    <a:lstStyle/>
                    <a:p>
                      <a:pPr algn="ctr"/>
                      <a:r>
                        <a:rPr kumimoji="1" lang="ja-JP" altLang="en-US" sz="900" dirty="0" smtClean="0">
                          <a:solidFill>
                            <a:schemeClr val="tx1"/>
                          </a:solidFill>
                        </a:rPr>
                        <a:t>⑥</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a:txBody>
                    <a:bodyPr/>
                    <a:lstStyle/>
                    <a:p>
                      <a:r>
                        <a:rPr kumimoji="1" lang="ja-JP" altLang="en-US" sz="900" dirty="0" smtClean="0">
                          <a:solidFill>
                            <a:schemeClr val="tx1"/>
                          </a:solidFill>
                        </a:rPr>
                        <a:t>閲覧室のほかに館内でくつろげるスペースがない</a:t>
                      </a:r>
                      <a:endParaRPr kumimoji="1" lang="ja-JP" altLang="en-US" sz="900"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rPr>
                        <a:t>カフェのオープン</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67598">
                <a:tc>
                  <a:txBody>
                    <a:bodyPr/>
                    <a:lstStyle/>
                    <a:p>
                      <a:pPr algn="ctr"/>
                      <a:r>
                        <a:rPr kumimoji="1" lang="ja-JP" altLang="en-US" sz="900" dirty="0" smtClean="0">
                          <a:solidFill>
                            <a:schemeClr val="tx1"/>
                          </a:solidFill>
                        </a:rPr>
                        <a:t>⑦</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設備の老朽化</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rPr>
                        <a:t>トイレを改修し、アメニティを向上</a:t>
                      </a: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78999">
                <a:tc>
                  <a:txBody>
                    <a:bodyPr/>
                    <a:lstStyle/>
                    <a:p>
                      <a:pPr algn="ct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管理体制</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府による直営</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solidFill>
                            <a:schemeClr val="tx1"/>
                          </a:solidFill>
                        </a:rPr>
                        <a:t>指定管理者による施設管理</a:t>
                      </a:r>
                      <a:endParaRPr kumimoji="1" lang="ja-JP" altLang="en-US" sz="900" strike="sngStrike"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25" name="テキスト ボックス 24"/>
          <p:cNvSpPr txBox="1"/>
          <p:nvPr/>
        </p:nvSpPr>
        <p:spPr>
          <a:xfrm>
            <a:off x="1143000" y="4274757"/>
            <a:ext cx="5074066" cy="253916"/>
          </a:xfrm>
          <a:prstGeom prst="rect">
            <a:avLst/>
          </a:prstGeom>
          <a:noFill/>
        </p:spPr>
        <p:txBody>
          <a:bodyPr wrap="square" rtlCol="0">
            <a:spAutoFit/>
          </a:bodyPr>
          <a:lstStyle/>
          <a:p>
            <a:r>
              <a:rPr lang="ja-JP" altLang="en-US" sz="1050" dirty="0"/>
              <a:t>○府立中之島図書館のリニューアル（</a:t>
            </a:r>
            <a:r>
              <a:rPr lang="en-US" altLang="ja-JP" sz="1050" dirty="0"/>
              <a:t>2015</a:t>
            </a:r>
            <a:r>
              <a:rPr lang="ja-JP" altLang="en-US" sz="1050" dirty="0"/>
              <a:t>年４月正面玄関開放・順次リニューアル）</a:t>
            </a:r>
          </a:p>
        </p:txBody>
      </p:sp>
      <p:sp>
        <p:nvSpPr>
          <p:cNvPr id="26" name="テキスト ボックス 25"/>
          <p:cNvSpPr txBox="1"/>
          <p:nvPr/>
        </p:nvSpPr>
        <p:spPr>
          <a:xfrm>
            <a:off x="1847532" y="2501729"/>
            <a:ext cx="1512168" cy="276999"/>
          </a:xfrm>
          <a:prstGeom prst="rect">
            <a:avLst/>
          </a:prstGeom>
          <a:noFill/>
        </p:spPr>
        <p:txBody>
          <a:bodyPr wrap="square" rtlCol="0">
            <a:spAutoFit/>
          </a:bodyPr>
          <a:lstStyle/>
          <a:p>
            <a:pPr algn="ctr"/>
            <a:r>
              <a:rPr lang="ja-JP" altLang="en-US" sz="1200" dirty="0"/>
              <a:t>大阪市役所</a:t>
            </a:r>
          </a:p>
        </p:txBody>
      </p:sp>
      <p:pic>
        <p:nvPicPr>
          <p:cNvPr id="27" name="Picture 3"/>
          <p:cNvPicPr>
            <a:picLocks noChangeAspect="1" noChangeArrowheads="1"/>
          </p:cNvPicPr>
          <p:nvPr/>
        </p:nvPicPr>
        <p:blipFill>
          <a:blip r:embed="rId4" cstate="email"/>
          <a:srcRect/>
          <a:stretch>
            <a:fillRect/>
          </a:stretch>
        </p:blipFill>
        <p:spPr bwMode="auto">
          <a:xfrm>
            <a:off x="1265837" y="1153953"/>
            <a:ext cx="2920621" cy="1342715"/>
          </a:xfrm>
          <a:prstGeom prst="rect">
            <a:avLst/>
          </a:prstGeom>
          <a:noFill/>
          <a:ln w="9525">
            <a:noFill/>
            <a:miter lim="800000"/>
            <a:headEnd/>
            <a:tailEnd/>
          </a:ln>
          <a:effectLst/>
        </p:spPr>
      </p:pic>
      <p:sp>
        <p:nvSpPr>
          <p:cNvPr id="38" name="線吹き出し 1 (枠付き) 37"/>
          <p:cNvSpPr/>
          <p:nvPr/>
        </p:nvSpPr>
        <p:spPr>
          <a:xfrm flipH="1">
            <a:off x="2855643" y="1225960"/>
            <a:ext cx="576064" cy="557367"/>
          </a:xfrm>
          <a:prstGeom prst="borderCallout1">
            <a:avLst>
              <a:gd name="adj1" fmla="val 60188"/>
              <a:gd name="adj2" fmla="val -9125"/>
              <a:gd name="adj3" fmla="val 62496"/>
              <a:gd name="adj4" fmla="val -126810"/>
            </a:avLst>
          </a:prstGeom>
          <a:noFill/>
          <a:ln w="508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42179" y="946015"/>
            <a:ext cx="2249487"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40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66986" y="1091821"/>
            <a:ext cx="8709180" cy="5396065"/>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en-US" sz="1015" dirty="0">
              <a:solidFill>
                <a:schemeClr val="tx1"/>
              </a:solidFill>
            </a:endParaRPr>
          </a:p>
        </p:txBody>
      </p:sp>
      <p:sp>
        <p:nvSpPr>
          <p:cNvPr id="2" name="タイトル 1"/>
          <p:cNvSpPr>
            <a:spLocks noGrp="1"/>
          </p:cNvSpPr>
          <p:nvPr>
            <p:ph type="title"/>
          </p:nvPr>
        </p:nvSpPr>
        <p:spPr>
          <a:xfrm>
            <a:off x="1766986" y="341572"/>
            <a:ext cx="8229600" cy="651775"/>
          </a:xfrm>
        </p:spPr>
        <p:txBody>
          <a:bodyPr>
            <a:normAutofit/>
          </a:bodyPr>
          <a:lstStyle/>
          <a:p>
            <a:pPr algn="l"/>
            <a:r>
              <a:rPr lang="ja-JP" altLang="en-US" sz="3200" dirty="0">
                <a:latin typeface="Meiryo UI" panose="020B0604030504040204" pitchFamily="50" charset="-128"/>
                <a:ea typeface="Meiryo UI" panose="020B0604030504040204" pitchFamily="50" charset="-128"/>
              </a:rPr>
              <a:t>○とりまとめの趣旨について</a:t>
            </a:r>
          </a:p>
        </p:txBody>
      </p:sp>
      <p:sp>
        <p:nvSpPr>
          <p:cNvPr id="3" name="縦書きテキスト プレースホルダ 2"/>
          <p:cNvSpPr>
            <a:spLocks noGrp="1"/>
          </p:cNvSpPr>
          <p:nvPr>
            <p:ph type="body" orient="vert" idx="1"/>
          </p:nvPr>
        </p:nvSpPr>
        <p:spPr>
          <a:xfrm>
            <a:off x="1889579" y="1156224"/>
            <a:ext cx="8494966" cy="5305648"/>
          </a:xfrm>
        </p:spPr>
        <p:txBody>
          <a:bodyPr vert="horz">
            <a:noAutofit/>
          </a:bodyPr>
          <a:lstStyle/>
          <a:p>
            <a:pPr>
              <a:lnSpc>
                <a:spcPct val="100000"/>
              </a:lnSpc>
              <a:spcBef>
                <a:spcPts val="0"/>
              </a:spcBef>
            </a:pPr>
            <a:r>
              <a:rPr lang="ja-JP" altLang="en-US" sz="1800" dirty="0">
                <a:latin typeface="Meiryo UI" panose="020B0604030504040204" pitchFamily="50" charset="-128"/>
                <a:ea typeface="Meiryo UI" panose="020B0604030504040204" pitchFamily="50" charset="-128"/>
              </a:rPr>
              <a:t>大阪</a:t>
            </a:r>
            <a:r>
              <a:rPr lang="ja-JP" altLang="ja-JP" sz="1800" dirty="0">
                <a:latin typeface="Meiryo UI" panose="020B0604030504040204" pitchFamily="50" charset="-128"/>
                <a:ea typeface="Meiryo UI" panose="020B0604030504040204" pitchFamily="50" charset="-128"/>
              </a:rPr>
              <a:t>府</a:t>
            </a:r>
            <a:r>
              <a:rPr lang="ja-JP" altLang="en-US" sz="1800" dirty="0">
                <a:latin typeface="Meiryo UI" panose="020B0604030504040204" pitchFamily="50" charset="-128"/>
                <a:ea typeface="Meiryo UI" panose="020B0604030504040204" pitchFamily="50" charset="-128"/>
              </a:rPr>
              <a:t>市では、</a:t>
            </a:r>
            <a:r>
              <a:rPr lang="en-US" altLang="ja-JP" sz="1800" dirty="0">
                <a:latin typeface="Meiryo UI" panose="020B0604030504040204" pitchFamily="50" charset="-128"/>
                <a:ea typeface="Meiryo UI" panose="020B0604030504040204" pitchFamily="50" charset="-128"/>
              </a:rPr>
              <a:t>2014</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rPr>
              <a:t>月に、</a:t>
            </a:r>
            <a:r>
              <a:rPr lang="ja-JP" altLang="ja-JP" sz="1800" dirty="0">
                <a:latin typeface="Meiryo UI" panose="020B0604030504040204" pitchFamily="50" charset="-128"/>
                <a:ea typeface="Meiryo UI" panose="020B0604030504040204" pitchFamily="50" charset="-128"/>
              </a:rPr>
              <a:t>大阪が抱える諸課題</a:t>
            </a:r>
            <a:r>
              <a:rPr lang="ja-JP" altLang="en-US" sz="1800" dirty="0">
                <a:latin typeface="Meiryo UI" panose="020B0604030504040204" pitchFamily="50" charset="-128"/>
                <a:ea typeface="Meiryo UI" panose="020B0604030504040204" pitchFamily="50" charset="-128"/>
              </a:rPr>
              <a:t>に対し取り組んできた主要な政策や改革の実施状況とその成果を整理するとともに、概ね</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年後を想定した</a:t>
            </a:r>
            <a:r>
              <a:rPr lang="ja-JP" altLang="ja-JP" sz="1800" dirty="0">
                <a:latin typeface="Meiryo UI" panose="020B0604030504040204" pitchFamily="50" charset="-128"/>
                <a:ea typeface="Meiryo UI" panose="020B0604030504040204" pitchFamily="50" charset="-128"/>
              </a:rPr>
              <a:t>大阪の</a:t>
            </a:r>
            <a:r>
              <a:rPr lang="ja-JP" altLang="en-US" sz="1800" dirty="0">
                <a:latin typeface="Meiryo UI" panose="020B0604030504040204" pitchFamily="50" charset="-128"/>
                <a:ea typeface="Meiryo UI" panose="020B0604030504040204" pitchFamily="50" charset="-128"/>
              </a:rPr>
              <a:t>めざす</a:t>
            </a:r>
            <a:r>
              <a:rPr lang="ja-JP" altLang="ja-JP" sz="1800" dirty="0">
                <a:latin typeface="Meiryo UI" panose="020B0604030504040204" pitchFamily="50" charset="-128"/>
                <a:ea typeface="Meiryo UI" panose="020B0604030504040204" pitchFamily="50" charset="-128"/>
              </a:rPr>
              <a:t>将来像を</a:t>
            </a:r>
            <a:r>
              <a:rPr lang="ja-JP" altLang="en-US" sz="1800" dirty="0">
                <a:latin typeface="Meiryo UI" panose="020B0604030504040204" pitchFamily="50" charset="-128"/>
                <a:ea typeface="Meiryo UI" panose="020B0604030504040204" pitchFamily="50" charset="-128"/>
              </a:rPr>
              <a:t>、府民市民の皆様へお知らせすることを目的に、「</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年後の大阪を見すえて」を公表しました。</a:t>
            </a: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r>
              <a:rPr lang="ja-JP" altLang="en-US" sz="1800" dirty="0">
                <a:latin typeface="Meiryo UI" panose="020B0604030504040204" pitchFamily="50" charset="-128"/>
                <a:ea typeface="Meiryo UI" panose="020B0604030504040204" pitchFamily="50" charset="-128"/>
              </a:rPr>
              <a:t>今回実施した「改革評価プロジェクト」においては、 前回作成した「</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年後の大阪を見すえて」を更新するとともに、近年の改革成果や今後の改革の方向性を踏まえて、テーマを追加いたしました。</a:t>
            </a: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r>
              <a:rPr lang="ja-JP" altLang="en-US" sz="1800" dirty="0">
                <a:latin typeface="Meiryo UI" panose="020B0604030504040204" pitchFamily="50" charset="-128"/>
                <a:ea typeface="Meiryo UI" panose="020B0604030504040204" pitchFamily="50" charset="-128"/>
              </a:rPr>
              <a:t>とりまとめに際しては、わかりやすくお示しすることを念頭に作成しており、前回と同様に、</a:t>
            </a:r>
            <a:r>
              <a:rPr lang="ja-JP" altLang="ja-JP" sz="1800" dirty="0">
                <a:latin typeface="Meiryo UI" panose="020B0604030504040204" pitchFamily="50" charset="-128"/>
                <a:ea typeface="Meiryo UI" panose="020B0604030504040204" pitchFamily="50" charset="-128"/>
              </a:rPr>
              <a:t>ソフト施策</a:t>
            </a:r>
            <a:r>
              <a:rPr lang="ja-JP" altLang="en-US" sz="1800" dirty="0">
                <a:latin typeface="Meiryo UI" panose="020B0604030504040204" pitchFamily="50" charset="-128"/>
                <a:ea typeface="Meiryo UI" panose="020B0604030504040204" pitchFamily="50" charset="-128"/>
              </a:rPr>
              <a:t>と</a:t>
            </a:r>
            <a:r>
              <a:rPr lang="ja-JP" altLang="ja-JP" sz="1800" dirty="0">
                <a:latin typeface="Meiryo UI" panose="020B0604030504040204" pitchFamily="50" charset="-128"/>
                <a:ea typeface="Meiryo UI" panose="020B0604030504040204" pitchFamily="50" charset="-128"/>
              </a:rPr>
              <a:t>ハード施策との両面</a:t>
            </a:r>
            <a:r>
              <a:rPr lang="ja-JP" altLang="en-US" sz="1800" dirty="0">
                <a:latin typeface="Meiryo UI" panose="020B0604030504040204" pitchFamily="50" charset="-128"/>
                <a:ea typeface="Meiryo UI" panose="020B0604030504040204" pitchFamily="50" charset="-128"/>
              </a:rPr>
              <a:t>からとらえた内容となっています</a:t>
            </a:r>
            <a:r>
              <a:rPr lang="ja-JP" altLang="ja-JP"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r>
              <a:rPr lang="ja-JP" altLang="en-US" sz="1800" dirty="0">
                <a:latin typeface="Meiryo UI" panose="020B0604030504040204" pitchFamily="50" charset="-128"/>
                <a:ea typeface="Meiryo UI" panose="020B0604030504040204" pitchFamily="50" charset="-128"/>
              </a:rPr>
              <a:t>大阪の改革</a:t>
            </a: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エリア</a:t>
            </a:r>
            <a:r>
              <a:rPr lang="ja-JP" altLang="en-US" sz="1800" dirty="0" smtClean="0">
                <a:latin typeface="Meiryo UI" panose="020B0604030504040204" pitchFamily="50" charset="-128"/>
                <a:ea typeface="Meiryo UI" panose="020B0604030504040204" pitchFamily="50" charset="-128"/>
              </a:rPr>
              <a:t>編</a:t>
            </a: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「これからの大阪」においては、ハード施策について、その実施により、大阪のまちが、将来どのように変わっていくのかがわかるよう、エリアを単位として整理いたしました。</a:t>
            </a: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r>
              <a:rPr lang="ja-JP" altLang="en-US" sz="1800" dirty="0">
                <a:latin typeface="Meiryo UI" panose="020B0604030504040204" pitchFamily="50" charset="-128"/>
                <a:ea typeface="Meiryo UI" panose="020B0604030504040204" pitchFamily="50" charset="-128"/>
              </a:rPr>
              <a:t>なお、別冊の、大阪の</a:t>
            </a:r>
            <a:r>
              <a:rPr lang="ja-JP" altLang="en-US" sz="1800" dirty="0" smtClean="0">
                <a:latin typeface="Meiryo UI" panose="020B0604030504040204" pitchFamily="50" charset="-128"/>
                <a:ea typeface="Meiryo UI" panose="020B0604030504040204" pitchFamily="50" charset="-128"/>
              </a:rPr>
              <a:t>改革（テーマ編）～</a:t>
            </a:r>
            <a:r>
              <a:rPr lang="ja-JP" altLang="en-US" sz="1800" dirty="0">
                <a:latin typeface="Meiryo UI" panose="020B0604030504040204" pitchFamily="50" charset="-128"/>
                <a:ea typeface="Meiryo UI" panose="020B0604030504040204" pitchFamily="50" charset="-128"/>
              </a:rPr>
              <a:t>「これまでの</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主な取組み」は、ソフト施策について、皆様に身近な政策分野</a:t>
            </a:r>
            <a:r>
              <a:rPr lang="ja-JP" altLang="en-US" sz="1800" dirty="0" smtClean="0">
                <a:latin typeface="Meiryo UI" panose="020B0604030504040204" pitchFamily="50" charset="-128"/>
                <a:ea typeface="Meiryo UI" panose="020B0604030504040204" pitchFamily="50" charset="-128"/>
              </a:rPr>
              <a:t>をテーマ毎に取り上げ</a:t>
            </a:r>
            <a:r>
              <a:rPr lang="ja-JP" altLang="en-US" sz="1800" dirty="0">
                <a:latin typeface="Meiryo UI" panose="020B0604030504040204" pitchFamily="50" charset="-128"/>
                <a:ea typeface="Meiryo UI" panose="020B0604030504040204" pitchFamily="50" charset="-128"/>
              </a:rPr>
              <a:t>、大阪府市で実施している施策や改革の成果を複合的・重層的に整理しております。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a:t>
            </a:fld>
            <a:endParaRPr lang="ja-JP" altLang="en-US"/>
          </a:p>
        </p:txBody>
      </p:sp>
    </p:spTree>
    <p:extLst>
      <p:ext uri="{BB962C8B-B14F-4D97-AF65-F5344CB8AC3E}">
        <p14:creationId xmlns:p14="http://schemas.microsoft.com/office/powerpoint/2010/main" val="2716778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２．中之島　</a:t>
            </a:r>
            <a:r>
              <a:rPr lang="ja-JP" altLang="en-US" sz="2000" b="1" dirty="0" smtClean="0">
                <a:solidFill>
                  <a:schemeClr val="bg1"/>
                </a:solidFill>
                <a:latin typeface="ＭＳ ゴシック" pitchFamily="49" charset="-128"/>
                <a:ea typeface="ＭＳ ゴシック" pitchFamily="49" charset="-128"/>
              </a:rPr>
              <a:t>①中之島東部</a:t>
            </a:r>
            <a:r>
              <a:rPr lang="ja-JP" altLang="en-US" sz="2000" b="1" dirty="0">
                <a:solidFill>
                  <a:schemeClr val="bg1"/>
                </a:solidFill>
                <a:latin typeface="ＭＳ ゴシック" pitchFamily="49" charset="-128"/>
                <a:ea typeface="ＭＳ ゴシック" pitchFamily="49" charset="-128"/>
              </a:rPr>
              <a:t>のまちづくり</a:t>
            </a:r>
            <a:endParaRPr lang="en-US" altLang="ja-JP" sz="2000" b="1" dirty="0">
              <a:solidFill>
                <a:schemeClr val="bg1"/>
              </a:solidFill>
              <a:latin typeface="ＭＳ ゴシック" pitchFamily="49" charset="-128"/>
              <a:ea typeface="ＭＳ ゴシック" pitchFamily="49" charset="-128"/>
            </a:endParaRPr>
          </a:p>
        </p:txBody>
      </p:sp>
      <p:sp>
        <p:nvSpPr>
          <p:cNvPr id="2" name="正方形/長方形 1"/>
          <p:cNvSpPr/>
          <p:nvPr/>
        </p:nvSpPr>
        <p:spPr>
          <a:xfrm>
            <a:off x="6248400" y="515703"/>
            <a:ext cx="4800599" cy="3262432"/>
          </a:xfrm>
          <a:prstGeom prst="rect">
            <a:avLst/>
          </a:prstGeom>
        </p:spPr>
        <p:txBody>
          <a:bodyPr wrap="square">
            <a:spAutoFit/>
          </a:bodyPr>
          <a:lstStyle/>
          <a:p>
            <a:r>
              <a:rPr lang="ja-JP" altLang="en-US" sz="1400" dirty="0"/>
              <a:t>～大阪市中央公会堂の有効活用～</a:t>
            </a:r>
          </a:p>
          <a:p>
            <a:r>
              <a:rPr lang="en-US" altLang="ja-JP" sz="1200" dirty="0" smtClean="0"/>
              <a:t>【</a:t>
            </a:r>
            <a:r>
              <a:rPr lang="ja-JP" altLang="en-US" sz="1200" dirty="0"/>
              <a:t>これまでの</a:t>
            </a:r>
            <a:r>
              <a:rPr lang="ja-JP" altLang="en-US" sz="1200" dirty="0" smtClean="0"/>
              <a:t>取組・成果</a:t>
            </a:r>
            <a:r>
              <a:rPr lang="en-US" altLang="ja-JP" sz="1200" dirty="0"/>
              <a:t>】</a:t>
            </a:r>
          </a:p>
          <a:p>
            <a:r>
              <a:rPr lang="ja-JP" altLang="en-US" sz="1200" dirty="0" smtClean="0"/>
              <a:t>■近代</a:t>
            </a:r>
            <a:r>
              <a:rPr lang="ja-JP" altLang="en-US" sz="1200" dirty="0"/>
              <a:t>建築物としての</a:t>
            </a:r>
            <a:r>
              <a:rPr lang="ja-JP" altLang="en-US" sz="1200" dirty="0" smtClean="0"/>
              <a:t>活用</a:t>
            </a:r>
            <a:endParaRPr lang="en-US" altLang="ja-JP" sz="1200" dirty="0" smtClean="0"/>
          </a:p>
          <a:p>
            <a:pPr>
              <a:tabLst>
                <a:tab pos="4572000" algn="l"/>
              </a:tabLst>
            </a:pPr>
            <a:r>
              <a:rPr lang="ja-JP" altLang="en-US" sz="1200" dirty="0" smtClean="0"/>
              <a:t>　貸館</a:t>
            </a:r>
            <a:r>
              <a:rPr lang="ja-JP" altLang="en-US" sz="1200" dirty="0"/>
              <a:t>利用者のみならず一般の来館者にも自由に見学できるようにしたことにより、近代建築としての魅力を発信し</a:t>
            </a:r>
            <a:r>
              <a:rPr lang="ja-JP" altLang="en-US" sz="1200" dirty="0" smtClean="0"/>
              <a:t>、中之島</a:t>
            </a:r>
            <a:r>
              <a:rPr lang="ja-JP" altLang="en-US" sz="1200" dirty="0"/>
              <a:t>エリアの魅力向上に寄与</a:t>
            </a:r>
            <a:r>
              <a:rPr lang="ja-JP" altLang="en-US" sz="1200" dirty="0" smtClean="0"/>
              <a:t>。</a:t>
            </a:r>
            <a:endParaRPr lang="en-US" altLang="ja-JP" sz="1200" dirty="0" smtClean="0"/>
          </a:p>
          <a:p>
            <a:pPr>
              <a:tabLst>
                <a:tab pos="4572000" algn="l"/>
              </a:tabLst>
            </a:pPr>
            <a:r>
              <a:rPr lang="ja-JP" altLang="en-US" sz="1200" dirty="0" smtClean="0"/>
              <a:t>＜実績＞</a:t>
            </a:r>
            <a:endParaRPr lang="ja-JP" altLang="en-US" sz="1200" dirty="0"/>
          </a:p>
          <a:p>
            <a:r>
              <a:rPr lang="ja-JP" altLang="en-US" sz="1200" dirty="0" smtClean="0"/>
              <a:t>・正面</a:t>
            </a:r>
            <a:r>
              <a:rPr lang="ja-JP" altLang="en-US" sz="1200" dirty="0"/>
              <a:t>玄関の</a:t>
            </a:r>
            <a:r>
              <a:rPr lang="ja-JP" altLang="en-US" sz="1200" dirty="0" smtClean="0"/>
              <a:t>開放（</a:t>
            </a:r>
            <a:r>
              <a:rPr lang="en-US" altLang="ja-JP" sz="1200" dirty="0" smtClean="0"/>
              <a:t>2014</a:t>
            </a:r>
            <a:r>
              <a:rPr lang="ja-JP" altLang="en-US" sz="1200" dirty="0" smtClean="0"/>
              <a:t>年度～） 合計</a:t>
            </a:r>
            <a:r>
              <a:rPr lang="en-US" altLang="ja-JP" sz="1200" dirty="0" smtClean="0"/>
              <a:t>28,197</a:t>
            </a:r>
            <a:r>
              <a:rPr lang="ja-JP" altLang="en-US" sz="1200" dirty="0" smtClean="0"/>
              <a:t>人（</a:t>
            </a:r>
            <a:r>
              <a:rPr lang="en-US" altLang="ja-JP" sz="1200" dirty="0" smtClean="0"/>
              <a:t>2017</a:t>
            </a:r>
            <a:r>
              <a:rPr lang="ja-JP" altLang="en-US" sz="1200" dirty="0" smtClean="0"/>
              <a:t>年度）</a:t>
            </a:r>
            <a:endParaRPr lang="ja-JP" altLang="en-US" sz="1200" dirty="0"/>
          </a:p>
          <a:p>
            <a:r>
              <a:rPr lang="ja-JP" altLang="en-US" sz="1200" dirty="0" smtClean="0"/>
              <a:t>・館内ガイドツアー</a:t>
            </a:r>
            <a:r>
              <a:rPr lang="en-US" altLang="ja-JP" sz="1200" dirty="0" smtClean="0"/>
              <a:t>(2014</a:t>
            </a:r>
            <a:r>
              <a:rPr lang="ja-JP" altLang="en-US" sz="1200" dirty="0" smtClean="0"/>
              <a:t>年度～）合計</a:t>
            </a:r>
            <a:r>
              <a:rPr lang="en-US" altLang="ja-JP" sz="1200" dirty="0" smtClean="0"/>
              <a:t>2,763</a:t>
            </a:r>
            <a:r>
              <a:rPr lang="ja-JP" altLang="en-US" sz="1200" dirty="0" smtClean="0"/>
              <a:t>人（</a:t>
            </a:r>
            <a:r>
              <a:rPr lang="en-US" altLang="ja-JP" sz="1200" dirty="0" smtClean="0"/>
              <a:t>2017</a:t>
            </a:r>
            <a:r>
              <a:rPr lang="ja-JP" altLang="en-US" sz="1200" dirty="0" smtClean="0"/>
              <a:t>年度）</a:t>
            </a:r>
            <a:endParaRPr lang="ja-JP" altLang="en-US" sz="1200" dirty="0"/>
          </a:p>
          <a:p>
            <a:r>
              <a:rPr lang="ja-JP" altLang="en-US" sz="1200" dirty="0"/>
              <a:t>・中央公会堂の歴史、大阪の近代建築</a:t>
            </a:r>
            <a:r>
              <a:rPr lang="ja-JP" altLang="en-US" sz="1200" dirty="0" smtClean="0"/>
              <a:t>、中之島</a:t>
            </a:r>
            <a:r>
              <a:rPr lang="ja-JP" altLang="en-US" sz="1200" dirty="0"/>
              <a:t>図書館の所蔵品等を展示</a:t>
            </a:r>
            <a:r>
              <a:rPr lang="ja-JP" altLang="en-US" sz="1200" dirty="0" smtClean="0"/>
              <a:t>する展示室</a:t>
            </a:r>
            <a:r>
              <a:rPr lang="ja-JP" altLang="en-US" sz="1200" dirty="0"/>
              <a:t>を開設</a:t>
            </a:r>
            <a:r>
              <a:rPr lang="ja-JP" altLang="en-US" sz="1200" dirty="0" smtClean="0"/>
              <a:t>（</a:t>
            </a:r>
            <a:r>
              <a:rPr lang="en-US" altLang="ja-JP" sz="1200" dirty="0" smtClean="0"/>
              <a:t>2014</a:t>
            </a:r>
            <a:r>
              <a:rPr lang="ja-JP" altLang="en-US" sz="1200" dirty="0" smtClean="0"/>
              <a:t>年</a:t>
            </a:r>
            <a:r>
              <a:rPr lang="en-US" altLang="ja-JP" sz="1200" dirty="0"/>
              <a:t>12</a:t>
            </a:r>
            <a:r>
              <a:rPr lang="ja-JP" altLang="en-US" sz="1200" dirty="0"/>
              <a:t>月</a:t>
            </a:r>
            <a:r>
              <a:rPr lang="ja-JP" altLang="en-US" sz="1200" dirty="0" smtClean="0"/>
              <a:t>）</a:t>
            </a:r>
            <a:endParaRPr lang="en-US" altLang="ja-JP" sz="1200" dirty="0" smtClean="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smtClean="0"/>
          </a:p>
        </p:txBody>
      </p:sp>
      <p:pic>
        <p:nvPicPr>
          <p:cNvPr id="3" name="図 2"/>
          <p:cNvPicPr>
            <a:picLocks noChangeAspect="1"/>
          </p:cNvPicPr>
          <p:nvPr/>
        </p:nvPicPr>
        <p:blipFill>
          <a:blip r:embed="rId3"/>
          <a:stretch>
            <a:fillRect/>
          </a:stretch>
        </p:blipFill>
        <p:spPr>
          <a:xfrm>
            <a:off x="9004843" y="5399182"/>
            <a:ext cx="1776914" cy="118514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4843" y="4076421"/>
            <a:ext cx="1692000" cy="1286436"/>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674" y="2621203"/>
            <a:ext cx="1623271" cy="1152000"/>
          </a:xfrm>
          <a:prstGeom prst="rect">
            <a:avLst/>
          </a:prstGeom>
        </p:spPr>
      </p:pic>
      <p:pic>
        <p:nvPicPr>
          <p:cNvPr id="10" name="図 9"/>
          <p:cNvPicPr>
            <a:picLocks noChangeAspect="1"/>
          </p:cNvPicPr>
          <p:nvPr/>
        </p:nvPicPr>
        <p:blipFill>
          <a:blip r:embed="rId6"/>
          <a:stretch>
            <a:fillRect/>
          </a:stretch>
        </p:blipFill>
        <p:spPr>
          <a:xfrm>
            <a:off x="6581621" y="2595364"/>
            <a:ext cx="1836000" cy="1134434"/>
          </a:xfrm>
          <a:prstGeom prst="rect">
            <a:avLst/>
          </a:prstGeom>
        </p:spPr>
      </p:pic>
      <p:sp>
        <p:nvSpPr>
          <p:cNvPr id="11" name="正方形/長方形 10"/>
          <p:cNvSpPr/>
          <p:nvPr/>
        </p:nvSpPr>
        <p:spPr>
          <a:xfrm>
            <a:off x="6248401" y="3902935"/>
            <a:ext cx="2798900" cy="2123658"/>
          </a:xfrm>
          <a:prstGeom prst="rect">
            <a:avLst/>
          </a:prstGeom>
        </p:spPr>
        <p:txBody>
          <a:bodyPr wrap="square">
            <a:spAutoFit/>
          </a:bodyPr>
          <a:lstStyle/>
          <a:p>
            <a:r>
              <a:rPr lang="ja-JP" altLang="en-US" sz="1200" dirty="0" smtClean="0"/>
              <a:t>■自主的な企画実施</a:t>
            </a:r>
            <a:endParaRPr lang="en-US" altLang="ja-JP" sz="1200" dirty="0" smtClean="0"/>
          </a:p>
          <a:p>
            <a:r>
              <a:rPr lang="ja-JP" altLang="en-US" sz="1200" dirty="0" smtClean="0"/>
              <a:t>・</a:t>
            </a:r>
            <a:r>
              <a:rPr lang="ja-JP" altLang="en-US" sz="1200" dirty="0"/>
              <a:t>中之島図書館と合同ガイドツアー</a:t>
            </a:r>
            <a:r>
              <a:rPr lang="ja-JP" altLang="en-US" sz="1200" dirty="0" smtClean="0"/>
              <a:t>（</a:t>
            </a:r>
            <a:r>
              <a:rPr lang="en-US" altLang="ja-JP" sz="1200" dirty="0" smtClean="0"/>
              <a:t>2014</a:t>
            </a:r>
            <a:r>
              <a:rPr lang="ja-JP" altLang="en-US" sz="1200" dirty="0" smtClean="0"/>
              <a:t>年</a:t>
            </a:r>
            <a:r>
              <a:rPr lang="en-US" altLang="ja-JP" sz="1200" dirty="0"/>
              <a:t>10</a:t>
            </a:r>
            <a:r>
              <a:rPr lang="ja-JP" altLang="en-US" sz="1200" dirty="0"/>
              <a:t>月、</a:t>
            </a:r>
            <a:r>
              <a:rPr lang="en-US" altLang="ja-JP" sz="1200" dirty="0"/>
              <a:t>11</a:t>
            </a:r>
            <a:r>
              <a:rPr lang="ja-JP" altLang="en-US" sz="1200" dirty="0"/>
              <a:t>月）や合同講演会を実施</a:t>
            </a:r>
            <a:r>
              <a:rPr lang="ja-JP" altLang="en-US" sz="1200" dirty="0" smtClean="0"/>
              <a:t>（</a:t>
            </a:r>
            <a:r>
              <a:rPr lang="en-US" altLang="ja-JP" sz="1200" dirty="0" smtClean="0"/>
              <a:t>2014</a:t>
            </a:r>
            <a:r>
              <a:rPr lang="ja-JP" altLang="en-US" sz="1200" dirty="0" smtClean="0"/>
              <a:t>年</a:t>
            </a:r>
            <a:r>
              <a:rPr lang="en-US" altLang="ja-JP" sz="1200" dirty="0"/>
              <a:t>12</a:t>
            </a:r>
            <a:r>
              <a:rPr lang="ja-JP" altLang="en-US" sz="1200" dirty="0" smtClean="0"/>
              <a:t>月）</a:t>
            </a:r>
            <a:endParaRPr lang="ja-JP" altLang="en-US" sz="1200" dirty="0"/>
          </a:p>
          <a:p>
            <a:r>
              <a:rPr lang="ja-JP" altLang="en-US" sz="1200" dirty="0" smtClean="0"/>
              <a:t>・</a:t>
            </a:r>
            <a:r>
              <a:rPr lang="en-US" altLang="ja-JP" sz="1200" dirty="0" smtClean="0"/>
              <a:t>ONE★COIN</a:t>
            </a:r>
            <a:r>
              <a:rPr lang="ja-JP" altLang="en-US" sz="1200" dirty="0" smtClean="0"/>
              <a:t>見学会＆コンサート（</a:t>
            </a:r>
            <a:r>
              <a:rPr lang="en-US" altLang="ja-JP" sz="1200" dirty="0" smtClean="0"/>
              <a:t>2009</a:t>
            </a:r>
            <a:r>
              <a:rPr lang="ja-JP" altLang="en-US" sz="1200" dirty="0" smtClean="0"/>
              <a:t>～）</a:t>
            </a:r>
            <a:endParaRPr lang="en-US" altLang="ja-JP" sz="1200" dirty="0" smtClean="0"/>
          </a:p>
          <a:p>
            <a:r>
              <a:rPr lang="ja-JP" altLang="en-US" sz="1200" dirty="0" smtClean="0"/>
              <a:t>「大阪　光の饗宴」事務局と連携</a:t>
            </a:r>
            <a:endParaRPr lang="en-US" altLang="ja-JP" sz="1200" dirty="0"/>
          </a:p>
          <a:p>
            <a:r>
              <a:rPr lang="ja-JP" altLang="en-US" sz="1200" dirty="0" smtClean="0"/>
              <a:t>　</a:t>
            </a:r>
            <a:r>
              <a:rPr lang="en-US" altLang="ja-JP" sz="1200" dirty="0" smtClean="0"/>
              <a:t>4,077</a:t>
            </a:r>
            <a:r>
              <a:rPr lang="ja-JP" altLang="en-US" sz="1200" dirty="0" smtClean="0"/>
              <a:t>人参加</a:t>
            </a:r>
            <a:r>
              <a:rPr lang="ja-JP" altLang="en-US" sz="1200" dirty="0"/>
              <a:t>（</a:t>
            </a:r>
            <a:r>
              <a:rPr lang="en-US" altLang="ja-JP" sz="1200" dirty="0"/>
              <a:t>2017</a:t>
            </a:r>
            <a:r>
              <a:rPr lang="ja-JP" altLang="en-US" sz="1200" dirty="0"/>
              <a:t>年</a:t>
            </a:r>
            <a:r>
              <a:rPr lang="en-US" altLang="ja-JP" sz="1200" dirty="0"/>
              <a:t>12</a:t>
            </a:r>
            <a:r>
              <a:rPr lang="ja-JP" altLang="en-US" sz="1200" dirty="0"/>
              <a:t>月</a:t>
            </a:r>
            <a:r>
              <a:rPr lang="en-US" altLang="ja-JP" sz="1200" dirty="0"/>
              <a:t>23</a:t>
            </a:r>
            <a:r>
              <a:rPr lang="ja-JP" altLang="en-US" sz="1200" dirty="0"/>
              <a:t>日</a:t>
            </a:r>
            <a:r>
              <a:rPr lang="ja-JP" altLang="en-US" sz="1200" dirty="0" smtClean="0"/>
              <a:t>）</a:t>
            </a:r>
            <a:endParaRPr lang="en-US" altLang="ja-JP" sz="1200" dirty="0" smtClean="0"/>
          </a:p>
          <a:p>
            <a:endParaRPr lang="en-US" altLang="ja-JP" sz="1200" dirty="0"/>
          </a:p>
          <a:p>
            <a:r>
              <a:rPr lang="ja-JP" altLang="en-US" sz="1200" dirty="0" smtClean="0"/>
              <a:t>■レストラン</a:t>
            </a:r>
            <a:r>
              <a:rPr lang="ja-JP" altLang="en-US" sz="1200" dirty="0"/>
              <a:t>の</a:t>
            </a:r>
            <a:r>
              <a:rPr lang="ja-JP" altLang="en-US" sz="1200" dirty="0" smtClean="0"/>
              <a:t>活用</a:t>
            </a:r>
            <a:endParaRPr lang="en-US" altLang="ja-JP" sz="1200" dirty="0" smtClean="0"/>
          </a:p>
          <a:p>
            <a:r>
              <a:rPr lang="ja-JP" altLang="en-US" sz="1200" dirty="0" smtClean="0"/>
              <a:t>・</a:t>
            </a:r>
            <a:r>
              <a:rPr lang="ja-JP" altLang="en-US" sz="1200" dirty="0"/>
              <a:t>新レストランの営業開始</a:t>
            </a:r>
            <a:r>
              <a:rPr lang="ja-JP" altLang="en-US" sz="1200" dirty="0" smtClean="0"/>
              <a:t>（</a:t>
            </a:r>
            <a:r>
              <a:rPr lang="en-US" altLang="ja-JP" sz="1200" dirty="0" smtClean="0"/>
              <a:t>2015</a:t>
            </a:r>
            <a:r>
              <a:rPr lang="ja-JP" altLang="en-US" sz="1200" dirty="0" smtClean="0"/>
              <a:t>年</a:t>
            </a:r>
            <a:r>
              <a:rPr lang="en-US" altLang="ja-JP" sz="1200" dirty="0" smtClean="0"/>
              <a:t>6</a:t>
            </a:r>
            <a:r>
              <a:rPr lang="ja-JP" altLang="en-US" sz="1200" dirty="0" smtClean="0"/>
              <a:t>月）</a:t>
            </a:r>
            <a:endParaRPr lang="ja-JP" altLang="en-US" sz="1200" dirty="0"/>
          </a:p>
        </p:txBody>
      </p:sp>
      <p:sp>
        <p:nvSpPr>
          <p:cNvPr id="9" name="正方形/長方形 8"/>
          <p:cNvSpPr/>
          <p:nvPr/>
        </p:nvSpPr>
        <p:spPr>
          <a:xfrm>
            <a:off x="6248400" y="515703"/>
            <a:ext cx="4800599" cy="6117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43000" y="531991"/>
            <a:ext cx="4851400" cy="6217087"/>
          </a:xfrm>
          <a:prstGeom prst="rect">
            <a:avLst/>
          </a:prstGeom>
        </p:spPr>
        <p:txBody>
          <a:bodyPr wrap="square">
            <a:spAutoFit/>
          </a:bodyPr>
          <a:lstStyle/>
          <a:p>
            <a:r>
              <a:rPr lang="ja-JP" altLang="en-US" sz="1400" dirty="0"/>
              <a:t>～中之島図書館の有効活用～</a:t>
            </a:r>
          </a:p>
          <a:p>
            <a:r>
              <a:rPr lang="en-US" altLang="ja-JP" sz="1200" dirty="0" smtClean="0"/>
              <a:t>【</a:t>
            </a:r>
            <a:r>
              <a:rPr lang="ja-JP" altLang="en-US" sz="1200" dirty="0" smtClean="0"/>
              <a:t>これまでの取組・成果</a:t>
            </a:r>
            <a:r>
              <a:rPr lang="en-US" altLang="ja-JP" sz="1200" dirty="0" smtClean="0"/>
              <a:t>】</a:t>
            </a:r>
          </a:p>
          <a:p>
            <a:r>
              <a:rPr lang="ja-JP" altLang="en-US" sz="1200" dirty="0" smtClean="0"/>
              <a:t>■指定管理者制度の導入</a:t>
            </a:r>
            <a:endParaRPr lang="en-US" altLang="ja-JP" sz="1200" dirty="0" smtClean="0"/>
          </a:p>
          <a:p>
            <a:r>
              <a:rPr lang="ja-JP" altLang="en-US" sz="1200" dirty="0" smtClean="0"/>
              <a:t>　施設</a:t>
            </a:r>
            <a:r>
              <a:rPr lang="ja-JP" altLang="en-US" sz="1200" dirty="0"/>
              <a:t>の維持補修、展示室・多目的スペースの設置及び運営のほか、利用者サービスの向上、府民に親しまれる図書館づくりを目的として、指定管理者制度を</a:t>
            </a:r>
            <a:r>
              <a:rPr lang="ja-JP" altLang="en-US" sz="1200" dirty="0" smtClean="0"/>
              <a:t>導入。</a:t>
            </a:r>
            <a:endParaRPr lang="en-US" altLang="ja-JP" sz="1200" dirty="0" smtClean="0"/>
          </a:p>
          <a:p>
            <a:r>
              <a:rPr lang="ja-JP" altLang="en-US" sz="1200" dirty="0" smtClean="0"/>
              <a:t>・指定期間　</a:t>
            </a:r>
            <a:r>
              <a:rPr lang="en-US" altLang="ja-JP" sz="1200" dirty="0" smtClean="0"/>
              <a:t>2016</a:t>
            </a:r>
            <a:r>
              <a:rPr lang="ja-JP" altLang="en-US" sz="1200" dirty="0" smtClean="0"/>
              <a:t>年</a:t>
            </a:r>
            <a:r>
              <a:rPr lang="en-US" altLang="ja-JP" sz="1200" dirty="0" smtClean="0"/>
              <a:t>4</a:t>
            </a:r>
            <a:r>
              <a:rPr lang="ja-JP" altLang="en-US" sz="1200" dirty="0" smtClean="0"/>
              <a:t>月～</a:t>
            </a:r>
            <a:r>
              <a:rPr lang="en-US" altLang="ja-JP" sz="1200" dirty="0" smtClean="0"/>
              <a:t>2021</a:t>
            </a:r>
            <a:r>
              <a:rPr lang="ja-JP" altLang="en-US" sz="1200" dirty="0" smtClean="0"/>
              <a:t>年</a:t>
            </a:r>
            <a:r>
              <a:rPr lang="en-US" altLang="ja-JP" sz="1200" dirty="0" smtClean="0"/>
              <a:t>3</a:t>
            </a:r>
            <a:r>
              <a:rPr lang="ja-JP" altLang="en-US" sz="1200" dirty="0" smtClean="0"/>
              <a:t>月</a:t>
            </a:r>
            <a:endParaRPr lang="en-US" altLang="ja-JP" sz="1200" dirty="0" smtClean="0"/>
          </a:p>
          <a:p>
            <a:endParaRPr lang="en-US" altLang="ja-JP" sz="1200" dirty="0"/>
          </a:p>
          <a:p>
            <a:r>
              <a:rPr lang="ja-JP" altLang="en-US" sz="1200" dirty="0" smtClean="0"/>
              <a:t>■</a:t>
            </a:r>
            <a:r>
              <a:rPr lang="ja-JP" altLang="en-US" sz="1200" dirty="0"/>
              <a:t>正面玄関の開放によるフリー入退館の</a:t>
            </a:r>
            <a:r>
              <a:rPr lang="ja-JP" altLang="en-US" sz="1200" dirty="0" smtClean="0"/>
              <a:t>実現</a:t>
            </a:r>
            <a:r>
              <a:rPr lang="en-US" altLang="ja-JP" sz="1200" dirty="0" smtClean="0"/>
              <a:t>(2015</a:t>
            </a:r>
            <a:r>
              <a:rPr lang="ja-JP" altLang="en-US" sz="1200" dirty="0" smtClean="0"/>
              <a:t>年</a:t>
            </a:r>
            <a:r>
              <a:rPr lang="en-US" altLang="ja-JP" sz="1200" dirty="0" smtClean="0"/>
              <a:t>4</a:t>
            </a:r>
            <a:r>
              <a:rPr lang="ja-JP" altLang="en-US" sz="1200" dirty="0" smtClean="0"/>
              <a:t>月</a:t>
            </a:r>
            <a:r>
              <a:rPr lang="en-US" altLang="ja-JP" sz="1200" dirty="0" smtClean="0"/>
              <a:t>)</a:t>
            </a:r>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smtClean="0"/>
          </a:p>
          <a:p>
            <a:endParaRPr lang="en-US" altLang="ja-JP" sz="1200" dirty="0" smtClean="0"/>
          </a:p>
          <a:p>
            <a:endParaRPr lang="en-US" altLang="ja-JP" sz="1200" dirty="0"/>
          </a:p>
          <a:p>
            <a:endParaRPr lang="en-US" altLang="ja-JP" sz="1200" dirty="0" smtClean="0"/>
          </a:p>
          <a:p>
            <a:r>
              <a:rPr lang="ja-JP" altLang="en-US" sz="1200" dirty="0" smtClean="0"/>
              <a:t>■外壁洗浄等による建物の美化</a:t>
            </a:r>
            <a:r>
              <a:rPr lang="en-US" altLang="ja-JP" sz="1200" dirty="0" smtClean="0"/>
              <a:t>(2015</a:t>
            </a:r>
            <a:r>
              <a:rPr lang="ja-JP" altLang="en-US" sz="1200" dirty="0" smtClean="0"/>
              <a:t>年</a:t>
            </a:r>
            <a:r>
              <a:rPr lang="en-US" altLang="ja-JP" sz="1200" dirty="0" smtClean="0"/>
              <a:t>4</a:t>
            </a:r>
            <a:r>
              <a:rPr lang="ja-JP" altLang="en-US" sz="1200" dirty="0" smtClean="0"/>
              <a:t>月</a:t>
            </a:r>
            <a:r>
              <a:rPr lang="en-US" altLang="ja-JP" sz="1200" dirty="0" smtClean="0"/>
              <a:t>)</a:t>
            </a:r>
          </a:p>
          <a:p>
            <a:endParaRPr lang="en-US" altLang="ja-JP" sz="1200" dirty="0" smtClean="0"/>
          </a:p>
          <a:p>
            <a:r>
              <a:rPr lang="ja-JP" altLang="en-US" sz="1200" dirty="0" smtClean="0"/>
              <a:t>■カフェのオープン（</a:t>
            </a:r>
            <a:r>
              <a:rPr lang="en-US" altLang="ja-JP" sz="1200" dirty="0" smtClean="0"/>
              <a:t>2016</a:t>
            </a:r>
            <a:r>
              <a:rPr lang="ja-JP" altLang="en-US" sz="1200" dirty="0" smtClean="0"/>
              <a:t>年</a:t>
            </a:r>
            <a:r>
              <a:rPr lang="en-US" altLang="ja-JP" sz="1200" dirty="0" smtClean="0"/>
              <a:t>4</a:t>
            </a:r>
            <a:r>
              <a:rPr lang="ja-JP" altLang="en-US" sz="1200" dirty="0" smtClean="0"/>
              <a:t>月）</a:t>
            </a:r>
            <a:endParaRPr lang="en-US" altLang="ja-JP" sz="1200" dirty="0" smtClean="0"/>
          </a:p>
          <a:p>
            <a:r>
              <a:rPr lang="ja-JP" altLang="en-US" sz="1200" dirty="0" smtClean="0"/>
              <a:t>・図書館の新たな魅力づくりを行うため、カフェをオープン。</a:t>
            </a:r>
            <a:endParaRPr lang="en-US" altLang="ja-JP" sz="1200" dirty="0" smtClean="0"/>
          </a:p>
          <a:p>
            <a:endParaRPr lang="en-US" altLang="ja-JP" sz="1200" dirty="0" smtClean="0"/>
          </a:p>
          <a:p>
            <a:endParaRPr lang="en-US" altLang="ja-JP" sz="1200" dirty="0"/>
          </a:p>
          <a:p>
            <a:endParaRPr lang="en-US" altLang="ja-JP" sz="1200" dirty="0"/>
          </a:p>
          <a:p>
            <a:r>
              <a:rPr lang="ja-JP" altLang="en-US" sz="1200" dirty="0" smtClean="0"/>
              <a:t>　　　　　　　　　　　　　　　　　　　　</a:t>
            </a:r>
            <a:endParaRPr lang="en-US" altLang="ja-JP" sz="1200" dirty="0" smtClean="0"/>
          </a:p>
          <a:p>
            <a:endParaRPr lang="en-US" altLang="ja-JP" sz="1200" dirty="0" smtClean="0"/>
          </a:p>
          <a:p>
            <a:r>
              <a:rPr lang="ja-JP" altLang="en-US" sz="1200" dirty="0" smtClean="0"/>
              <a:t>■文化事業の合同実施など、隣接する中央公会堂との連携・協力の強化</a:t>
            </a:r>
            <a:endParaRPr lang="en-US" altLang="ja-JP" sz="1200" dirty="0" smtClean="0"/>
          </a:p>
          <a:p>
            <a:r>
              <a:rPr lang="ja-JP" altLang="en-US" sz="1200" dirty="0" smtClean="0"/>
              <a:t>・中之島図書館の魅力を伝える文化事業を実施</a:t>
            </a:r>
            <a:endParaRPr lang="en-US" altLang="ja-JP" sz="1200" dirty="0" smtClean="0"/>
          </a:p>
          <a:p>
            <a:r>
              <a:rPr lang="ja-JP" altLang="en-US" sz="1200" dirty="0" smtClean="0"/>
              <a:t>・中央公会堂と連携したガイドツアー（</a:t>
            </a:r>
            <a:r>
              <a:rPr lang="en-US" altLang="ja-JP" sz="1200" dirty="0" smtClean="0"/>
              <a:t>2014</a:t>
            </a:r>
            <a:r>
              <a:rPr lang="ja-JP" altLang="en-US" sz="1200" dirty="0" smtClean="0"/>
              <a:t>年</a:t>
            </a:r>
            <a:r>
              <a:rPr lang="en-US" altLang="ja-JP" sz="1200" dirty="0" smtClean="0"/>
              <a:t>10</a:t>
            </a:r>
            <a:r>
              <a:rPr lang="ja-JP" altLang="en-US" sz="1200" dirty="0" smtClean="0"/>
              <a:t>月、</a:t>
            </a:r>
            <a:r>
              <a:rPr lang="en-US" altLang="ja-JP" sz="1200" dirty="0" smtClean="0"/>
              <a:t>11</a:t>
            </a:r>
            <a:r>
              <a:rPr lang="ja-JP" altLang="en-US" sz="1200" dirty="0" smtClean="0"/>
              <a:t>月）などを実施</a:t>
            </a:r>
            <a:endParaRPr lang="en-US" altLang="ja-JP" sz="1200" dirty="0"/>
          </a:p>
        </p:txBody>
      </p:sp>
      <p:sp>
        <p:nvSpPr>
          <p:cNvPr id="14" name="正方形/長方形 13"/>
          <p:cNvSpPr/>
          <p:nvPr/>
        </p:nvSpPr>
        <p:spPr>
          <a:xfrm>
            <a:off x="1170709" y="508561"/>
            <a:ext cx="4800599" cy="6117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3705" y="2358419"/>
            <a:ext cx="1926804" cy="1608324"/>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3730" y="2306201"/>
            <a:ext cx="1709155" cy="1704083"/>
          </a:xfrm>
          <a:prstGeom prst="rect">
            <a:avLst/>
          </a:prstGeom>
        </p:spPr>
      </p:pic>
      <p:pic>
        <p:nvPicPr>
          <p:cNvPr id="17" name="オブジェクト 16"/>
          <p:cNvPicPr>
            <a:picLocks noChangeAspect="1"/>
          </p:cNvPicPr>
          <p:nvPr/>
        </p:nvPicPr>
        <p:blipFill>
          <a:blip r:embed="rId9" cstate="print"/>
          <a:stretch>
            <a:fillRect/>
          </a:stretch>
        </p:blipFill>
        <p:spPr>
          <a:xfrm>
            <a:off x="2551834" y="5032025"/>
            <a:ext cx="572366" cy="809902"/>
          </a:xfrm>
          <a:prstGeom prst="rect">
            <a:avLst/>
          </a:prstGeom>
        </p:spPr>
      </p:pic>
      <p:pic>
        <p:nvPicPr>
          <p:cNvPr id="18"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453705" y="5139690"/>
            <a:ext cx="971551" cy="6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20</a:t>
            </a:fld>
            <a:endParaRPr lang="ja-JP" altLang="en-US"/>
          </a:p>
        </p:txBody>
      </p:sp>
    </p:spTree>
    <p:extLst>
      <p:ext uri="{BB962C8B-B14F-4D97-AF65-F5344CB8AC3E}">
        <p14:creationId xmlns:p14="http://schemas.microsoft.com/office/powerpoint/2010/main" val="93106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図 89" descr="図1.jpg"/>
          <p:cNvPicPr>
            <a:picLocks noChangeAspect="1"/>
          </p:cNvPicPr>
          <p:nvPr/>
        </p:nvPicPr>
        <p:blipFill rotWithShape="1">
          <a:blip r:embed="rId2" cstate="email"/>
          <a:srcRect l="15743" t="27058" r="14436" b="32485"/>
          <a:stretch/>
        </p:blipFill>
        <p:spPr>
          <a:xfrm>
            <a:off x="4467858" y="3360418"/>
            <a:ext cx="5192672" cy="3008836"/>
          </a:xfrm>
          <a:prstGeom prst="rect">
            <a:avLst/>
          </a:prstGeom>
        </p:spPr>
      </p:pic>
      <p:sp>
        <p:nvSpPr>
          <p:cNvPr id="93" name="フリーフォーム 92"/>
          <p:cNvSpPr>
            <a:spLocks noChangeAspect="1"/>
          </p:cNvSpPr>
          <p:nvPr/>
        </p:nvSpPr>
        <p:spPr>
          <a:xfrm rot="1800000">
            <a:off x="6767091" y="3449368"/>
            <a:ext cx="1555656" cy="2799008"/>
          </a:xfrm>
          <a:custGeom>
            <a:avLst/>
            <a:gdLst>
              <a:gd name="connsiteX0" fmla="*/ 1079500 w 1079500"/>
              <a:gd name="connsiteY0" fmla="*/ 2374900 h 2374900"/>
              <a:gd name="connsiteX1" fmla="*/ 1079500 w 1079500"/>
              <a:gd name="connsiteY1" fmla="*/ 2374900 h 2374900"/>
              <a:gd name="connsiteX2" fmla="*/ 1047750 w 1079500"/>
              <a:gd name="connsiteY2" fmla="*/ 2298700 h 2374900"/>
              <a:gd name="connsiteX3" fmla="*/ 1022350 w 1079500"/>
              <a:gd name="connsiteY3" fmla="*/ 2273300 h 2374900"/>
              <a:gd name="connsiteX4" fmla="*/ 736600 w 1079500"/>
              <a:gd name="connsiteY4" fmla="*/ 1778000 h 2374900"/>
              <a:gd name="connsiteX5" fmla="*/ 381000 w 1079500"/>
              <a:gd name="connsiteY5" fmla="*/ 1162050 h 2374900"/>
              <a:gd name="connsiteX6" fmla="*/ 101600 w 1079500"/>
              <a:gd name="connsiteY6" fmla="*/ 654050 h 2374900"/>
              <a:gd name="connsiteX7" fmla="*/ 6350 w 1079500"/>
              <a:gd name="connsiteY7" fmla="*/ 260350 h 2374900"/>
              <a:gd name="connsiteX8" fmla="*/ 0 w 1079500"/>
              <a:gd name="connsiteY8" fmla="*/ 0 h 2374900"/>
              <a:gd name="connsiteX0" fmla="*/ 1073150 w 1073150"/>
              <a:gd name="connsiteY0" fmla="*/ 2482850 h 2482850"/>
              <a:gd name="connsiteX1" fmla="*/ 1073150 w 1073150"/>
              <a:gd name="connsiteY1" fmla="*/ 2482850 h 2482850"/>
              <a:gd name="connsiteX2" fmla="*/ 1041400 w 1073150"/>
              <a:gd name="connsiteY2" fmla="*/ 2406650 h 2482850"/>
              <a:gd name="connsiteX3" fmla="*/ 1016000 w 1073150"/>
              <a:gd name="connsiteY3" fmla="*/ 2381250 h 2482850"/>
              <a:gd name="connsiteX4" fmla="*/ 730250 w 1073150"/>
              <a:gd name="connsiteY4" fmla="*/ 1885950 h 2482850"/>
              <a:gd name="connsiteX5" fmla="*/ 374650 w 1073150"/>
              <a:gd name="connsiteY5" fmla="*/ 1270000 h 2482850"/>
              <a:gd name="connsiteX6" fmla="*/ 95250 w 1073150"/>
              <a:gd name="connsiteY6" fmla="*/ 762000 h 2482850"/>
              <a:gd name="connsiteX7" fmla="*/ 0 w 1073150"/>
              <a:gd name="connsiteY7" fmla="*/ 368300 h 2482850"/>
              <a:gd name="connsiteX8" fmla="*/ 0 w 1073150"/>
              <a:gd name="connsiteY8" fmla="*/ 0 h 2482850"/>
              <a:gd name="connsiteX0" fmla="*/ 1073150 w 1073150"/>
              <a:gd name="connsiteY0" fmla="*/ 2114550 h 2114550"/>
              <a:gd name="connsiteX1" fmla="*/ 1073150 w 1073150"/>
              <a:gd name="connsiteY1" fmla="*/ 2114550 h 2114550"/>
              <a:gd name="connsiteX2" fmla="*/ 1041400 w 1073150"/>
              <a:gd name="connsiteY2" fmla="*/ 2038350 h 2114550"/>
              <a:gd name="connsiteX3" fmla="*/ 1016000 w 1073150"/>
              <a:gd name="connsiteY3" fmla="*/ 2012950 h 2114550"/>
              <a:gd name="connsiteX4" fmla="*/ 730250 w 1073150"/>
              <a:gd name="connsiteY4" fmla="*/ 1517650 h 2114550"/>
              <a:gd name="connsiteX5" fmla="*/ 374650 w 1073150"/>
              <a:gd name="connsiteY5" fmla="*/ 901700 h 2114550"/>
              <a:gd name="connsiteX6" fmla="*/ 95250 w 1073150"/>
              <a:gd name="connsiteY6" fmla="*/ 393700 h 2114550"/>
              <a:gd name="connsiteX7" fmla="*/ 0 w 1073150"/>
              <a:gd name="connsiteY7" fmla="*/ 0 h 2114550"/>
              <a:gd name="connsiteX0" fmla="*/ 1073150 w 1073150"/>
              <a:gd name="connsiteY0" fmla="*/ 2114550 h 2114550"/>
              <a:gd name="connsiteX1" fmla="*/ 1073150 w 1073150"/>
              <a:gd name="connsiteY1" fmla="*/ 2114550 h 2114550"/>
              <a:gd name="connsiteX2" fmla="*/ 1041400 w 1073150"/>
              <a:gd name="connsiteY2" fmla="*/ 2038350 h 2114550"/>
              <a:gd name="connsiteX3" fmla="*/ 1016000 w 1073150"/>
              <a:gd name="connsiteY3" fmla="*/ 2012950 h 2114550"/>
              <a:gd name="connsiteX4" fmla="*/ 730250 w 1073150"/>
              <a:gd name="connsiteY4" fmla="*/ 1517650 h 2114550"/>
              <a:gd name="connsiteX5" fmla="*/ 374650 w 1073150"/>
              <a:gd name="connsiteY5" fmla="*/ 901700 h 2114550"/>
              <a:gd name="connsiteX6" fmla="*/ 119843 w 1073150"/>
              <a:gd name="connsiteY6" fmla="*/ 379501 h 2114550"/>
              <a:gd name="connsiteX7" fmla="*/ 0 w 1073150"/>
              <a:gd name="connsiteY7" fmla="*/ 0 h 2114550"/>
              <a:gd name="connsiteX0" fmla="*/ 1073150 w 1073150"/>
              <a:gd name="connsiteY0" fmla="*/ 2114550 h 2114550"/>
              <a:gd name="connsiteX1" fmla="*/ 1073150 w 1073150"/>
              <a:gd name="connsiteY1" fmla="*/ 2114550 h 2114550"/>
              <a:gd name="connsiteX2" fmla="*/ 1041400 w 1073150"/>
              <a:gd name="connsiteY2" fmla="*/ 2038350 h 2114550"/>
              <a:gd name="connsiteX3" fmla="*/ 1016000 w 1073150"/>
              <a:gd name="connsiteY3" fmla="*/ 2012950 h 2114550"/>
              <a:gd name="connsiteX4" fmla="*/ 730250 w 1073150"/>
              <a:gd name="connsiteY4" fmla="*/ 1517650 h 2114550"/>
              <a:gd name="connsiteX5" fmla="*/ 374650 w 1073150"/>
              <a:gd name="connsiteY5" fmla="*/ 901700 h 2114550"/>
              <a:gd name="connsiteX6" fmla="*/ 106912 w 1073150"/>
              <a:gd name="connsiteY6" fmla="*/ 376036 h 2114550"/>
              <a:gd name="connsiteX7" fmla="*/ 0 w 1073150"/>
              <a:gd name="connsiteY7" fmla="*/ 0 h 2114550"/>
              <a:gd name="connsiteX0" fmla="*/ 994888 w 994888"/>
              <a:gd name="connsiteY0" fmla="*/ 1941131 h 1941131"/>
              <a:gd name="connsiteX1" fmla="*/ 994888 w 994888"/>
              <a:gd name="connsiteY1" fmla="*/ 1941131 h 1941131"/>
              <a:gd name="connsiteX2" fmla="*/ 963138 w 994888"/>
              <a:gd name="connsiteY2" fmla="*/ 1864931 h 1941131"/>
              <a:gd name="connsiteX3" fmla="*/ 937738 w 994888"/>
              <a:gd name="connsiteY3" fmla="*/ 1839531 h 1941131"/>
              <a:gd name="connsiteX4" fmla="*/ 651988 w 994888"/>
              <a:gd name="connsiteY4" fmla="*/ 1344231 h 1941131"/>
              <a:gd name="connsiteX5" fmla="*/ 296388 w 994888"/>
              <a:gd name="connsiteY5" fmla="*/ 728281 h 1941131"/>
              <a:gd name="connsiteX6" fmla="*/ 28650 w 994888"/>
              <a:gd name="connsiteY6" fmla="*/ 202617 h 1941131"/>
              <a:gd name="connsiteX7" fmla="*/ 0 w 994888"/>
              <a:gd name="connsiteY7" fmla="*/ 0 h 1941131"/>
              <a:gd name="connsiteX0" fmla="*/ 1010015 w 1010015"/>
              <a:gd name="connsiteY0" fmla="*/ 1910536 h 1910536"/>
              <a:gd name="connsiteX1" fmla="*/ 1010015 w 1010015"/>
              <a:gd name="connsiteY1" fmla="*/ 1910536 h 1910536"/>
              <a:gd name="connsiteX2" fmla="*/ 978265 w 1010015"/>
              <a:gd name="connsiteY2" fmla="*/ 1834336 h 1910536"/>
              <a:gd name="connsiteX3" fmla="*/ 952865 w 1010015"/>
              <a:gd name="connsiteY3" fmla="*/ 1808936 h 1910536"/>
              <a:gd name="connsiteX4" fmla="*/ 667115 w 1010015"/>
              <a:gd name="connsiteY4" fmla="*/ 1313636 h 1910536"/>
              <a:gd name="connsiteX5" fmla="*/ 311515 w 1010015"/>
              <a:gd name="connsiteY5" fmla="*/ 697686 h 1910536"/>
              <a:gd name="connsiteX6" fmla="*/ 43777 w 1010015"/>
              <a:gd name="connsiteY6" fmla="*/ 172022 h 1910536"/>
              <a:gd name="connsiteX7" fmla="*/ 0 w 1010015"/>
              <a:gd name="connsiteY7" fmla="*/ 0 h 1910536"/>
              <a:gd name="connsiteX0" fmla="*/ 966238 w 966238"/>
              <a:gd name="connsiteY0" fmla="*/ 1738514 h 1738514"/>
              <a:gd name="connsiteX1" fmla="*/ 966238 w 966238"/>
              <a:gd name="connsiteY1" fmla="*/ 1738514 h 1738514"/>
              <a:gd name="connsiteX2" fmla="*/ 934488 w 966238"/>
              <a:gd name="connsiteY2" fmla="*/ 1662314 h 1738514"/>
              <a:gd name="connsiteX3" fmla="*/ 909088 w 966238"/>
              <a:gd name="connsiteY3" fmla="*/ 1636914 h 1738514"/>
              <a:gd name="connsiteX4" fmla="*/ 623338 w 966238"/>
              <a:gd name="connsiteY4" fmla="*/ 1141614 h 1738514"/>
              <a:gd name="connsiteX5" fmla="*/ 267738 w 966238"/>
              <a:gd name="connsiteY5" fmla="*/ 525664 h 1738514"/>
              <a:gd name="connsiteX6" fmla="*/ 0 w 966238"/>
              <a:gd name="connsiteY6" fmla="*/ 0 h 173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238" h="1738514">
                <a:moveTo>
                  <a:pt x="966238" y="1738514"/>
                </a:moveTo>
                <a:lnTo>
                  <a:pt x="966238" y="1738514"/>
                </a:lnTo>
                <a:cubicBezTo>
                  <a:pt x="955655" y="1713114"/>
                  <a:pt x="947978" y="1686297"/>
                  <a:pt x="934488" y="1662314"/>
                </a:cubicBezTo>
                <a:cubicBezTo>
                  <a:pt x="928618" y="1651878"/>
                  <a:pt x="909088" y="1636914"/>
                  <a:pt x="909088" y="1636914"/>
                </a:cubicBezTo>
                <a:lnTo>
                  <a:pt x="623338" y="1141614"/>
                </a:lnTo>
                <a:lnTo>
                  <a:pt x="267738" y="525664"/>
                </a:lnTo>
                <a:lnTo>
                  <a:pt x="0" y="0"/>
                </a:lnTo>
              </a:path>
            </a:pathLst>
          </a:custGeom>
          <a:noFill/>
          <a:ln w="60325" cap="rnd">
            <a:solidFill>
              <a:srgbClr val="0099CC">
                <a:alpha val="70000"/>
              </a:srgbClr>
            </a:solid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4" name="テキスト ボックス 93"/>
          <p:cNvSpPr txBox="1"/>
          <p:nvPr/>
        </p:nvSpPr>
        <p:spPr>
          <a:xfrm rot="21600000">
            <a:off x="7437994" y="4423792"/>
            <a:ext cx="138499" cy="831287"/>
          </a:xfrm>
          <a:prstGeom prst="rect">
            <a:avLst/>
          </a:prstGeom>
          <a:solidFill>
            <a:srgbClr val="FFFFFF">
              <a:alpha val="50196"/>
            </a:srgbClr>
          </a:solidFill>
          <a:ln>
            <a:solidFill>
              <a:srgbClr val="0099CC">
                <a:alpha val="50000"/>
              </a:srgbClr>
            </a:solidFill>
          </a:ln>
        </p:spPr>
        <p:txBody>
          <a:bodyPr vert="eaVert" wrap="square" lIns="0" tIns="0" rIns="0" bIns="0" rtlCol="0">
            <a:spAutoFit/>
          </a:bodyPr>
          <a:lstStyle/>
          <a:p>
            <a:pPr algn="ctr"/>
            <a:r>
              <a:rPr lang="ja-JP" altLang="en-US" sz="900" dirty="0" smtClean="0"/>
              <a:t>（仮称）中之島駅</a:t>
            </a:r>
            <a:endParaRPr lang="ja-JP" altLang="en-US" sz="900" dirty="0"/>
          </a:p>
        </p:txBody>
      </p:sp>
      <p:sp>
        <p:nvSpPr>
          <p:cNvPr id="28" name="正方形/長方形 27"/>
          <p:cNvSpPr/>
          <p:nvPr/>
        </p:nvSpPr>
        <p:spPr>
          <a:xfrm>
            <a:off x="9480906" y="3238151"/>
            <a:ext cx="1568095" cy="3438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フリーフォーム 34"/>
          <p:cNvSpPr/>
          <p:nvPr/>
        </p:nvSpPr>
        <p:spPr>
          <a:xfrm>
            <a:off x="8405079" y="4441375"/>
            <a:ext cx="517065" cy="892082"/>
          </a:xfrm>
          <a:custGeom>
            <a:avLst/>
            <a:gdLst>
              <a:gd name="connsiteX0" fmla="*/ 15072 w 346668"/>
              <a:gd name="connsiteY0" fmla="*/ 0 h 597877"/>
              <a:gd name="connsiteX1" fmla="*/ 0 w 346668"/>
              <a:gd name="connsiteY1" fmla="*/ 592853 h 597877"/>
              <a:gd name="connsiteX2" fmla="*/ 311499 w 346668"/>
              <a:gd name="connsiteY2" fmla="*/ 597877 h 597877"/>
              <a:gd name="connsiteX3" fmla="*/ 346668 w 346668"/>
              <a:gd name="connsiteY3" fmla="*/ 105508 h 597877"/>
              <a:gd name="connsiteX4" fmla="*/ 331595 w 346668"/>
              <a:gd name="connsiteY4" fmla="*/ 75363 h 597877"/>
              <a:gd name="connsiteX5" fmla="*/ 15072 w 346668"/>
              <a:gd name="connsiteY5" fmla="*/ 0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68" h="597877">
                <a:moveTo>
                  <a:pt x="15072" y="0"/>
                </a:moveTo>
                <a:lnTo>
                  <a:pt x="0" y="592853"/>
                </a:lnTo>
                <a:lnTo>
                  <a:pt x="311499" y="597877"/>
                </a:lnTo>
                <a:lnTo>
                  <a:pt x="346668" y="105508"/>
                </a:lnTo>
                <a:lnTo>
                  <a:pt x="331595" y="75363"/>
                </a:lnTo>
                <a:lnTo>
                  <a:pt x="15072" y="0"/>
                </a:lnTo>
                <a:close/>
              </a:path>
            </a:pathLst>
          </a:custGeom>
          <a:solidFill>
            <a:srgbClr val="FF000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フリーフォーム 35"/>
          <p:cNvSpPr/>
          <p:nvPr/>
        </p:nvSpPr>
        <p:spPr>
          <a:xfrm>
            <a:off x="7595756" y="4412544"/>
            <a:ext cx="816812" cy="902931"/>
          </a:xfrm>
          <a:custGeom>
            <a:avLst/>
            <a:gdLst>
              <a:gd name="connsiteX0" fmla="*/ 467248 w 547635"/>
              <a:gd name="connsiteY0" fmla="*/ 5024 h 477297"/>
              <a:gd name="connsiteX1" fmla="*/ 452176 w 547635"/>
              <a:gd name="connsiteY1" fmla="*/ 160773 h 477297"/>
              <a:gd name="connsiteX2" fmla="*/ 547635 w 547635"/>
              <a:gd name="connsiteY2" fmla="*/ 165798 h 477297"/>
              <a:gd name="connsiteX3" fmla="*/ 532562 w 547635"/>
              <a:gd name="connsiteY3" fmla="*/ 477297 h 477297"/>
              <a:gd name="connsiteX4" fmla="*/ 0 w 547635"/>
              <a:gd name="connsiteY4" fmla="*/ 477297 h 477297"/>
              <a:gd name="connsiteX5" fmla="*/ 5024 w 547635"/>
              <a:gd name="connsiteY5" fmla="*/ 226088 h 477297"/>
              <a:gd name="connsiteX6" fmla="*/ 371789 w 547635"/>
              <a:gd name="connsiteY6" fmla="*/ 226088 h 477297"/>
              <a:gd name="connsiteX7" fmla="*/ 381837 w 547635"/>
              <a:gd name="connsiteY7" fmla="*/ 0 h 477297"/>
              <a:gd name="connsiteX8" fmla="*/ 467248 w 547635"/>
              <a:gd name="connsiteY8" fmla="*/ 5024 h 477297"/>
              <a:gd name="connsiteX0" fmla="*/ 467248 w 547635"/>
              <a:gd name="connsiteY0" fmla="*/ 5024 h 477297"/>
              <a:gd name="connsiteX1" fmla="*/ 452176 w 547635"/>
              <a:gd name="connsiteY1" fmla="*/ 160773 h 477297"/>
              <a:gd name="connsiteX2" fmla="*/ 547635 w 547635"/>
              <a:gd name="connsiteY2" fmla="*/ 165798 h 477297"/>
              <a:gd name="connsiteX3" fmla="*/ 535508 w 547635"/>
              <a:gd name="connsiteY3" fmla="*/ 475676 h 477297"/>
              <a:gd name="connsiteX4" fmla="*/ 0 w 547635"/>
              <a:gd name="connsiteY4" fmla="*/ 477297 h 477297"/>
              <a:gd name="connsiteX5" fmla="*/ 5024 w 547635"/>
              <a:gd name="connsiteY5" fmla="*/ 226088 h 477297"/>
              <a:gd name="connsiteX6" fmla="*/ 371789 w 547635"/>
              <a:gd name="connsiteY6" fmla="*/ 226088 h 477297"/>
              <a:gd name="connsiteX7" fmla="*/ 381837 w 547635"/>
              <a:gd name="connsiteY7" fmla="*/ 0 h 477297"/>
              <a:gd name="connsiteX8" fmla="*/ 467248 w 547635"/>
              <a:gd name="connsiteY8" fmla="*/ 5024 h 477297"/>
              <a:gd name="connsiteX0" fmla="*/ 467248 w 547635"/>
              <a:gd name="connsiteY0" fmla="*/ 5024 h 477297"/>
              <a:gd name="connsiteX1" fmla="*/ 452176 w 547635"/>
              <a:gd name="connsiteY1" fmla="*/ 160773 h 477297"/>
              <a:gd name="connsiteX2" fmla="*/ 547635 w 547635"/>
              <a:gd name="connsiteY2" fmla="*/ 165798 h 477297"/>
              <a:gd name="connsiteX3" fmla="*/ 542245 w 547635"/>
              <a:gd name="connsiteY3" fmla="*/ 475676 h 477297"/>
              <a:gd name="connsiteX4" fmla="*/ 0 w 547635"/>
              <a:gd name="connsiteY4" fmla="*/ 477297 h 477297"/>
              <a:gd name="connsiteX5" fmla="*/ 5024 w 547635"/>
              <a:gd name="connsiteY5" fmla="*/ 226088 h 477297"/>
              <a:gd name="connsiteX6" fmla="*/ 371789 w 547635"/>
              <a:gd name="connsiteY6" fmla="*/ 226088 h 477297"/>
              <a:gd name="connsiteX7" fmla="*/ 381837 w 547635"/>
              <a:gd name="connsiteY7" fmla="*/ 0 h 477297"/>
              <a:gd name="connsiteX8" fmla="*/ 467248 w 547635"/>
              <a:gd name="connsiteY8" fmla="*/ 5024 h 477297"/>
              <a:gd name="connsiteX0" fmla="*/ 467248 w 547635"/>
              <a:gd name="connsiteY0" fmla="*/ 5024 h 477297"/>
              <a:gd name="connsiteX1" fmla="*/ 452176 w 547635"/>
              <a:gd name="connsiteY1" fmla="*/ 160773 h 477297"/>
              <a:gd name="connsiteX2" fmla="*/ 547635 w 547635"/>
              <a:gd name="connsiteY2" fmla="*/ 165798 h 477297"/>
              <a:gd name="connsiteX3" fmla="*/ 542245 w 547635"/>
              <a:gd name="connsiteY3" fmla="*/ 475676 h 477297"/>
              <a:gd name="connsiteX4" fmla="*/ 437159 w 547635"/>
              <a:gd name="connsiteY4" fmla="*/ 475164 h 477297"/>
              <a:gd name="connsiteX5" fmla="*/ 0 w 547635"/>
              <a:gd name="connsiteY5" fmla="*/ 477297 h 477297"/>
              <a:gd name="connsiteX6" fmla="*/ 5024 w 547635"/>
              <a:gd name="connsiteY6" fmla="*/ 226088 h 477297"/>
              <a:gd name="connsiteX7" fmla="*/ 371789 w 547635"/>
              <a:gd name="connsiteY7" fmla="*/ 226088 h 477297"/>
              <a:gd name="connsiteX8" fmla="*/ 381837 w 547635"/>
              <a:gd name="connsiteY8" fmla="*/ 0 h 477297"/>
              <a:gd name="connsiteX9" fmla="*/ 467248 w 547635"/>
              <a:gd name="connsiteY9" fmla="*/ 5024 h 477297"/>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437159 w 547635"/>
              <a:gd name="connsiteY4" fmla="*/ 475164 h 600724"/>
              <a:gd name="connsiteX5" fmla="*/ 0 w 547635"/>
              <a:gd name="connsiteY5" fmla="*/ 477297 h 600724"/>
              <a:gd name="connsiteX6" fmla="*/ 5024 w 547635"/>
              <a:gd name="connsiteY6" fmla="*/ 226088 h 600724"/>
              <a:gd name="connsiteX7" fmla="*/ 371789 w 547635"/>
              <a:gd name="connsiteY7" fmla="*/ 226088 h 600724"/>
              <a:gd name="connsiteX8" fmla="*/ 381837 w 547635"/>
              <a:gd name="connsiteY8" fmla="*/ 0 h 600724"/>
              <a:gd name="connsiteX9" fmla="*/ 467248 w 547635"/>
              <a:gd name="connsiteY9"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473347 w 547635"/>
              <a:gd name="connsiteY4" fmla="*/ 517722 h 600724"/>
              <a:gd name="connsiteX5" fmla="*/ 437159 w 547635"/>
              <a:gd name="connsiteY5" fmla="*/ 475164 h 600724"/>
              <a:gd name="connsiteX6" fmla="*/ 0 w 547635"/>
              <a:gd name="connsiteY6" fmla="*/ 477297 h 600724"/>
              <a:gd name="connsiteX7" fmla="*/ 5024 w 547635"/>
              <a:gd name="connsiteY7" fmla="*/ 226088 h 600724"/>
              <a:gd name="connsiteX8" fmla="*/ 371789 w 547635"/>
              <a:gd name="connsiteY8" fmla="*/ 226088 h 600724"/>
              <a:gd name="connsiteX9" fmla="*/ 381837 w 547635"/>
              <a:gd name="connsiteY9" fmla="*/ 0 h 600724"/>
              <a:gd name="connsiteX10" fmla="*/ 467248 w 547635"/>
              <a:gd name="connsiteY10"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372218 w 547635"/>
              <a:gd name="connsiteY4" fmla="*/ 596637 h 600724"/>
              <a:gd name="connsiteX5" fmla="*/ 437159 w 547635"/>
              <a:gd name="connsiteY5" fmla="*/ 475164 h 600724"/>
              <a:gd name="connsiteX6" fmla="*/ 0 w 547635"/>
              <a:gd name="connsiteY6" fmla="*/ 477297 h 600724"/>
              <a:gd name="connsiteX7" fmla="*/ 5024 w 547635"/>
              <a:gd name="connsiteY7" fmla="*/ 226088 h 600724"/>
              <a:gd name="connsiteX8" fmla="*/ 371789 w 547635"/>
              <a:gd name="connsiteY8" fmla="*/ 226088 h 600724"/>
              <a:gd name="connsiteX9" fmla="*/ 381837 w 547635"/>
              <a:gd name="connsiteY9" fmla="*/ 0 h 600724"/>
              <a:gd name="connsiteX10" fmla="*/ 467248 w 547635"/>
              <a:gd name="connsiteY10"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372218 w 547635"/>
              <a:gd name="connsiteY4" fmla="*/ 596637 h 600724"/>
              <a:gd name="connsiteX5" fmla="*/ 373298 w 547635"/>
              <a:gd name="connsiteY5" fmla="*/ 475164 h 600724"/>
              <a:gd name="connsiteX6" fmla="*/ 0 w 547635"/>
              <a:gd name="connsiteY6" fmla="*/ 477297 h 600724"/>
              <a:gd name="connsiteX7" fmla="*/ 5024 w 547635"/>
              <a:gd name="connsiteY7" fmla="*/ 226088 h 600724"/>
              <a:gd name="connsiteX8" fmla="*/ 371789 w 547635"/>
              <a:gd name="connsiteY8" fmla="*/ 226088 h 600724"/>
              <a:gd name="connsiteX9" fmla="*/ 381837 w 547635"/>
              <a:gd name="connsiteY9" fmla="*/ 0 h 600724"/>
              <a:gd name="connsiteX10" fmla="*/ 467248 w 547635"/>
              <a:gd name="connsiteY10"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372218 w 547635"/>
              <a:gd name="connsiteY4" fmla="*/ 596637 h 600724"/>
              <a:gd name="connsiteX5" fmla="*/ 373298 w 547635"/>
              <a:gd name="connsiteY5" fmla="*/ 475164 h 600724"/>
              <a:gd name="connsiteX6" fmla="*/ 0 w 547635"/>
              <a:gd name="connsiteY6" fmla="*/ 477297 h 600724"/>
              <a:gd name="connsiteX7" fmla="*/ 5024 w 547635"/>
              <a:gd name="connsiteY7" fmla="*/ 226088 h 600724"/>
              <a:gd name="connsiteX8" fmla="*/ 399146 w 547635"/>
              <a:gd name="connsiteY8" fmla="*/ 225756 h 600724"/>
              <a:gd name="connsiteX9" fmla="*/ 381837 w 547635"/>
              <a:gd name="connsiteY9" fmla="*/ 0 h 600724"/>
              <a:gd name="connsiteX10" fmla="*/ 467248 w 547635"/>
              <a:gd name="connsiteY10" fmla="*/ 5024 h 600724"/>
              <a:gd name="connsiteX0" fmla="*/ 467248 w 547635"/>
              <a:gd name="connsiteY0" fmla="*/ 9280 h 604980"/>
              <a:gd name="connsiteX1" fmla="*/ 452176 w 547635"/>
              <a:gd name="connsiteY1" fmla="*/ 165029 h 604980"/>
              <a:gd name="connsiteX2" fmla="*/ 547635 w 547635"/>
              <a:gd name="connsiteY2" fmla="*/ 170054 h 604980"/>
              <a:gd name="connsiteX3" fmla="*/ 539718 w 547635"/>
              <a:gd name="connsiteY3" fmla="*/ 604980 h 604980"/>
              <a:gd name="connsiteX4" fmla="*/ 372218 w 547635"/>
              <a:gd name="connsiteY4" fmla="*/ 600893 h 604980"/>
              <a:gd name="connsiteX5" fmla="*/ 373298 w 547635"/>
              <a:gd name="connsiteY5" fmla="*/ 479420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67248 w 547635"/>
              <a:gd name="connsiteY10" fmla="*/ 9280 h 604980"/>
              <a:gd name="connsiteX0" fmla="*/ 458733 w 547635"/>
              <a:gd name="connsiteY0" fmla="*/ 9280 h 604980"/>
              <a:gd name="connsiteX1" fmla="*/ 452176 w 547635"/>
              <a:gd name="connsiteY1" fmla="*/ 165029 h 604980"/>
              <a:gd name="connsiteX2" fmla="*/ 547635 w 547635"/>
              <a:gd name="connsiteY2" fmla="*/ 170054 h 604980"/>
              <a:gd name="connsiteX3" fmla="*/ 539718 w 547635"/>
              <a:gd name="connsiteY3" fmla="*/ 604980 h 604980"/>
              <a:gd name="connsiteX4" fmla="*/ 372218 w 547635"/>
              <a:gd name="connsiteY4" fmla="*/ 600893 h 604980"/>
              <a:gd name="connsiteX5" fmla="*/ 373298 w 547635"/>
              <a:gd name="connsiteY5" fmla="*/ 479420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72218 w 547635"/>
              <a:gd name="connsiteY4" fmla="*/ 600893 h 604980"/>
              <a:gd name="connsiteX5" fmla="*/ 373298 w 547635"/>
              <a:gd name="connsiteY5" fmla="*/ 479420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72218 w 547635"/>
              <a:gd name="connsiteY4" fmla="*/ 600893 h 604980"/>
              <a:gd name="connsiteX5" fmla="*/ 394585 w 547635"/>
              <a:gd name="connsiteY5" fmla="*/ 475165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91376 w 547635"/>
              <a:gd name="connsiteY4" fmla="*/ 600893 h 604980"/>
              <a:gd name="connsiteX5" fmla="*/ 394585 w 547635"/>
              <a:gd name="connsiteY5" fmla="*/ 475165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91376 w 547635"/>
              <a:gd name="connsiteY4" fmla="*/ 600893 h 604980"/>
              <a:gd name="connsiteX5" fmla="*/ 409486 w 547635"/>
              <a:gd name="connsiteY5" fmla="*/ 477293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5149"/>
              <a:gd name="connsiteX1" fmla="*/ 458562 w 547635"/>
              <a:gd name="connsiteY1" fmla="*/ 162901 h 605149"/>
              <a:gd name="connsiteX2" fmla="*/ 547635 w 547635"/>
              <a:gd name="connsiteY2" fmla="*/ 170054 h 605149"/>
              <a:gd name="connsiteX3" fmla="*/ 539718 w 547635"/>
              <a:gd name="connsiteY3" fmla="*/ 604980 h 605149"/>
              <a:gd name="connsiteX4" fmla="*/ 406277 w 547635"/>
              <a:gd name="connsiteY4" fmla="*/ 605149 h 605149"/>
              <a:gd name="connsiteX5" fmla="*/ 409486 w 547635"/>
              <a:gd name="connsiteY5" fmla="*/ 477293 h 605149"/>
              <a:gd name="connsiteX6" fmla="*/ 0 w 547635"/>
              <a:gd name="connsiteY6" fmla="*/ 481553 h 605149"/>
              <a:gd name="connsiteX7" fmla="*/ 5024 w 547635"/>
              <a:gd name="connsiteY7" fmla="*/ 230344 h 605149"/>
              <a:gd name="connsiteX8" fmla="*/ 399146 w 547635"/>
              <a:gd name="connsiteY8" fmla="*/ 230012 h 605149"/>
              <a:gd name="connsiteX9" fmla="*/ 405253 w 547635"/>
              <a:gd name="connsiteY9" fmla="*/ 0 h 605149"/>
              <a:gd name="connsiteX10" fmla="*/ 458733 w 547635"/>
              <a:gd name="connsiteY10" fmla="*/ 9280 h 6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35" h="605149">
                <a:moveTo>
                  <a:pt x="458733" y="9280"/>
                </a:moveTo>
                <a:lnTo>
                  <a:pt x="458562" y="162901"/>
                </a:lnTo>
                <a:lnTo>
                  <a:pt x="547635" y="170054"/>
                </a:lnTo>
                <a:cubicBezTo>
                  <a:pt x="545838" y="273347"/>
                  <a:pt x="541515" y="501687"/>
                  <a:pt x="539718" y="604980"/>
                </a:cubicBezTo>
                <a:lnTo>
                  <a:pt x="406277" y="605149"/>
                </a:lnTo>
                <a:cubicBezTo>
                  <a:pt x="407347" y="563240"/>
                  <a:pt x="408416" y="519202"/>
                  <a:pt x="409486" y="477293"/>
                </a:cubicBezTo>
                <a:lnTo>
                  <a:pt x="0" y="481553"/>
                </a:lnTo>
                <a:cubicBezTo>
                  <a:pt x="1675" y="397817"/>
                  <a:pt x="3349" y="314080"/>
                  <a:pt x="5024" y="230344"/>
                </a:cubicBezTo>
                <a:lnTo>
                  <a:pt x="399146" y="230012"/>
                </a:lnTo>
                <a:lnTo>
                  <a:pt x="405253" y="0"/>
                </a:lnTo>
                <a:lnTo>
                  <a:pt x="458733" y="9280"/>
                </a:lnTo>
                <a:close/>
              </a:path>
            </a:pathLst>
          </a:custGeom>
          <a:solidFill>
            <a:srgbClr val="FF000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フリーフォーム 36"/>
          <p:cNvSpPr/>
          <p:nvPr/>
        </p:nvSpPr>
        <p:spPr>
          <a:xfrm>
            <a:off x="6614084" y="4778724"/>
            <a:ext cx="831799" cy="644697"/>
          </a:xfrm>
          <a:custGeom>
            <a:avLst/>
            <a:gdLst>
              <a:gd name="connsiteX0" fmla="*/ 557683 w 557683"/>
              <a:gd name="connsiteY0" fmla="*/ 0 h 432079"/>
              <a:gd name="connsiteX1" fmla="*/ 246184 w 557683"/>
              <a:gd name="connsiteY1" fmla="*/ 5024 h 432079"/>
              <a:gd name="connsiteX2" fmla="*/ 246184 w 557683"/>
              <a:gd name="connsiteY2" fmla="*/ 170822 h 432079"/>
              <a:gd name="connsiteX3" fmla="*/ 0 w 557683"/>
              <a:gd name="connsiteY3" fmla="*/ 190919 h 432079"/>
              <a:gd name="connsiteX4" fmla="*/ 20096 w 557683"/>
              <a:gd name="connsiteY4" fmla="*/ 432079 h 432079"/>
              <a:gd name="connsiteX5" fmla="*/ 477296 w 557683"/>
              <a:gd name="connsiteY5" fmla="*/ 376813 h 432079"/>
              <a:gd name="connsiteX6" fmla="*/ 472272 w 557683"/>
              <a:gd name="connsiteY6" fmla="*/ 211016 h 432079"/>
              <a:gd name="connsiteX7" fmla="*/ 547635 w 557683"/>
              <a:gd name="connsiteY7" fmla="*/ 205991 h 432079"/>
              <a:gd name="connsiteX8" fmla="*/ 557683 w 557683"/>
              <a:gd name="connsiteY8" fmla="*/ 0 h 4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683" h="432079">
                <a:moveTo>
                  <a:pt x="557683" y="0"/>
                </a:moveTo>
                <a:lnTo>
                  <a:pt x="246184" y="5024"/>
                </a:lnTo>
                <a:lnTo>
                  <a:pt x="246184" y="170822"/>
                </a:lnTo>
                <a:lnTo>
                  <a:pt x="0" y="190919"/>
                </a:lnTo>
                <a:lnTo>
                  <a:pt x="20096" y="432079"/>
                </a:lnTo>
                <a:lnTo>
                  <a:pt x="477296" y="376813"/>
                </a:lnTo>
                <a:lnTo>
                  <a:pt x="472272" y="211016"/>
                </a:lnTo>
                <a:lnTo>
                  <a:pt x="547635" y="205991"/>
                </a:lnTo>
                <a:lnTo>
                  <a:pt x="557683" y="0"/>
                </a:lnTo>
                <a:close/>
              </a:path>
            </a:pathLst>
          </a:custGeom>
          <a:solidFill>
            <a:srgbClr val="FF000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フリーフォーム 39"/>
          <p:cNvSpPr/>
          <p:nvPr/>
        </p:nvSpPr>
        <p:spPr>
          <a:xfrm>
            <a:off x="5599971" y="4440782"/>
            <a:ext cx="1157317" cy="1551954"/>
          </a:xfrm>
          <a:custGeom>
            <a:avLst/>
            <a:gdLst>
              <a:gd name="connsiteX0" fmla="*/ 557683 w 557683"/>
              <a:gd name="connsiteY0" fmla="*/ 0 h 432079"/>
              <a:gd name="connsiteX1" fmla="*/ 246184 w 557683"/>
              <a:gd name="connsiteY1" fmla="*/ 5024 h 432079"/>
              <a:gd name="connsiteX2" fmla="*/ 246184 w 557683"/>
              <a:gd name="connsiteY2" fmla="*/ 170822 h 432079"/>
              <a:gd name="connsiteX3" fmla="*/ 0 w 557683"/>
              <a:gd name="connsiteY3" fmla="*/ 190919 h 432079"/>
              <a:gd name="connsiteX4" fmla="*/ 20096 w 557683"/>
              <a:gd name="connsiteY4" fmla="*/ 432079 h 432079"/>
              <a:gd name="connsiteX5" fmla="*/ 477296 w 557683"/>
              <a:gd name="connsiteY5" fmla="*/ 376813 h 432079"/>
              <a:gd name="connsiteX6" fmla="*/ 472272 w 557683"/>
              <a:gd name="connsiteY6" fmla="*/ 211016 h 432079"/>
              <a:gd name="connsiteX7" fmla="*/ 547635 w 557683"/>
              <a:gd name="connsiteY7" fmla="*/ 205991 h 432079"/>
              <a:gd name="connsiteX8" fmla="*/ 557683 w 557683"/>
              <a:gd name="connsiteY8" fmla="*/ 0 h 432079"/>
              <a:gd name="connsiteX0" fmla="*/ 807962 w 807962"/>
              <a:gd name="connsiteY0" fmla="*/ 273693 h 705772"/>
              <a:gd name="connsiteX1" fmla="*/ 0 w 807962"/>
              <a:gd name="connsiteY1" fmla="*/ 0 h 705772"/>
              <a:gd name="connsiteX2" fmla="*/ 496463 w 807962"/>
              <a:gd name="connsiteY2" fmla="*/ 444515 h 705772"/>
              <a:gd name="connsiteX3" fmla="*/ 250279 w 807962"/>
              <a:gd name="connsiteY3" fmla="*/ 464612 h 705772"/>
              <a:gd name="connsiteX4" fmla="*/ 270375 w 807962"/>
              <a:gd name="connsiteY4" fmla="*/ 705772 h 705772"/>
              <a:gd name="connsiteX5" fmla="*/ 727575 w 807962"/>
              <a:gd name="connsiteY5" fmla="*/ 650506 h 705772"/>
              <a:gd name="connsiteX6" fmla="*/ 722551 w 807962"/>
              <a:gd name="connsiteY6" fmla="*/ 484709 h 705772"/>
              <a:gd name="connsiteX7" fmla="*/ 797914 w 807962"/>
              <a:gd name="connsiteY7" fmla="*/ 479684 h 705772"/>
              <a:gd name="connsiteX8" fmla="*/ 807962 w 807962"/>
              <a:gd name="connsiteY8" fmla="*/ 273693 h 705772"/>
              <a:gd name="connsiteX0" fmla="*/ 807962 w 807962"/>
              <a:gd name="connsiteY0" fmla="*/ 273693 h 705772"/>
              <a:gd name="connsiteX1" fmla="*/ 0 w 807962"/>
              <a:gd name="connsiteY1" fmla="*/ 0 h 705772"/>
              <a:gd name="connsiteX2" fmla="*/ 24190 w 807962"/>
              <a:gd name="connsiteY2" fmla="*/ 268669 h 705772"/>
              <a:gd name="connsiteX3" fmla="*/ 250279 w 807962"/>
              <a:gd name="connsiteY3" fmla="*/ 464612 h 705772"/>
              <a:gd name="connsiteX4" fmla="*/ 270375 w 807962"/>
              <a:gd name="connsiteY4" fmla="*/ 705772 h 705772"/>
              <a:gd name="connsiteX5" fmla="*/ 727575 w 807962"/>
              <a:gd name="connsiteY5" fmla="*/ 650506 h 705772"/>
              <a:gd name="connsiteX6" fmla="*/ 722551 w 807962"/>
              <a:gd name="connsiteY6" fmla="*/ 484709 h 705772"/>
              <a:gd name="connsiteX7" fmla="*/ 797914 w 807962"/>
              <a:gd name="connsiteY7" fmla="*/ 479684 h 705772"/>
              <a:gd name="connsiteX8" fmla="*/ 807962 w 807962"/>
              <a:gd name="connsiteY8" fmla="*/ 273693 h 705772"/>
              <a:gd name="connsiteX0" fmla="*/ 807962 w 807962"/>
              <a:gd name="connsiteY0" fmla="*/ 273693 h 705772"/>
              <a:gd name="connsiteX1" fmla="*/ 0 w 807962"/>
              <a:gd name="connsiteY1" fmla="*/ 0 h 705772"/>
              <a:gd name="connsiteX2" fmla="*/ 24190 w 807962"/>
              <a:gd name="connsiteY2" fmla="*/ 268669 h 705772"/>
              <a:gd name="connsiteX3" fmla="*/ 84482 w 807962"/>
              <a:gd name="connsiteY3" fmla="*/ 424419 h 705772"/>
              <a:gd name="connsiteX4" fmla="*/ 270375 w 807962"/>
              <a:gd name="connsiteY4" fmla="*/ 705772 h 705772"/>
              <a:gd name="connsiteX5" fmla="*/ 727575 w 807962"/>
              <a:gd name="connsiteY5" fmla="*/ 650506 h 705772"/>
              <a:gd name="connsiteX6" fmla="*/ 722551 w 807962"/>
              <a:gd name="connsiteY6" fmla="*/ 484709 h 705772"/>
              <a:gd name="connsiteX7" fmla="*/ 797914 w 807962"/>
              <a:gd name="connsiteY7" fmla="*/ 479684 h 705772"/>
              <a:gd name="connsiteX8" fmla="*/ 807962 w 807962"/>
              <a:gd name="connsiteY8" fmla="*/ 273693 h 705772"/>
              <a:gd name="connsiteX0" fmla="*/ 807962 w 807962"/>
              <a:gd name="connsiteY0" fmla="*/ 273693 h 650506"/>
              <a:gd name="connsiteX1" fmla="*/ 0 w 807962"/>
              <a:gd name="connsiteY1" fmla="*/ 0 h 650506"/>
              <a:gd name="connsiteX2" fmla="*/ 24190 w 807962"/>
              <a:gd name="connsiteY2" fmla="*/ 268669 h 650506"/>
              <a:gd name="connsiteX3" fmla="*/ 84482 w 807962"/>
              <a:gd name="connsiteY3" fmla="*/ 424419 h 650506"/>
              <a:gd name="connsiteX4" fmla="*/ 220133 w 807962"/>
              <a:gd name="connsiteY4" fmla="*/ 424418 h 650506"/>
              <a:gd name="connsiteX5" fmla="*/ 727575 w 807962"/>
              <a:gd name="connsiteY5" fmla="*/ 650506 h 650506"/>
              <a:gd name="connsiteX6" fmla="*/ 722551 w 807962"/>
              <a:gd name="connsiteY6" fmla="*/ 484709 h 650506"/>
              <a:gd name="connsiteX7" fmla="*/ 797914 w 807962"/>
              <a:gd name="connsiteY7" fmla="*/ 479684 h 650506"/>
              <a:gd name="connsiteX8" fmla="*/ 807962 w 807962"/>
              <a:gd name="connsiteY8" fmla="*/ 273693 h 650506"/>
              <a:gd name="connsiteX0" fmla="*/ 807962 w 807962"/>
              <a:gd name="connsiteY0" fmla="*/ 273693 h 826353"/>
              <a:gd name="connsiteX1" fmla="*/ 0 w 807962"/>
              <a:gd name="connsiteY1" fmla="*/ 0 h 826353"/>
              <a:gd name="connsiteX2" fmla="*/ 24190 w 807962"/>
              <a:gd name="connsiteY2" fmla="*/ 268669 h 826353"/>
              <a:gd name="connsiteX3" fmla="*/ 84482 w 807962"/>
              <a:gd name="connsiteY3" fmla="*/ 424419 h 826353"/>
              <a:gd name="connsiteX4" fmla="*/ 220133 w 807962"/>
              <a:gd name="connsiteY4" fmla="*/ 424418 h 826353"/>
              <a:gd name="connsiteX5" fmla="*/ 245254 w 807962"/>
              <a:gd name="connsiteY5" fmla="*/ 826353 h 826353"/>
              <a:gd name="connsiteX6" fmla="*/ 722551 w 807962"/>
              <a:gd name="connsiteY6" fmla="*/ 484709 h 826353"/>
              <a:gd name="connsiteX7" fmla="*/ 797914 w 807962"/>
              <a:gd name="connsiteY7" fmla="*/ 479684 h 826353"/>
              <a:gd name="connsiteX8" fmla="*/ 807962 w 807962"/>
              <a:gd name="connsiteY8" fmla="*/ 273693 h 826353"/>
              <a:gd name="connsiteX0" fmla="*/ 807962 w 807962"/>
              <a:gd name="connsiteY0" fmla="*/ 273693 h 826353"/>
              <a:gd name="connsiteX1" fmla="*/ 0 w 807962"/>
              <a:gd name="connsiteY1" fmla="*/ 0 h 826353"/>
              <a:gd name="connsiteX2" fmla="*/ 24190 w 807962"/>
              <a:gd name="connsiteY2" fmla="*/ 268669 h 826353"/>
              <a:gd name="connsiteX3" fmla="*/ 84482 w 807962"/>
              <a:gd name="connsiteY3" fmla="*/ 424419 h 826353"/>
              <a:gd name="connsiteX4" fmla="*/ 220133 w 807962"/>
              <a:gd name="connsiteY4" fmla="*/ 424418 h 826353"/>
              <a:gd name="connsiteX5" fmla="*/ 245254 w 807962"/>
              <a:gd name="connsiteY5" fmla="*/ 826353 h 826353"/>
              <a:gd name="connsiteX6" fmla="*/ 797914 w 807962"/>
              <a:gd name="connsiteY6" fmla="*/ 801232 h 826353"/>
              <a:gd name="connsiteX7" fmla="*/ 797914 w 807962"/>
              <a:gd name="connsiteY7" fmla="*/ 479684 h 826353"/>
              <a:gd name="connsiteX8" fmla="*/ 807962 w 807962"/>
              <a:gd name="connsiteY8" fmla="*/ 273693 h 826353"/>
              <a:gd name="connsiteX0" fmla="*/ 807962 w 807962"/>
              <a:gd name="connsiteY0" fmla="*/ 273693 h 826353"/>
              <a:gd name="connsiteX1" fmla="*/ 0 w 807962"/>
              <a:gd name="connsiteY1" fmla="*/ 0 h 826353"/>
              <a:gd name="connsiteX2" fmla="*/ 24190 w 807962"/>
              <a:gd name="connsiteY2" fmla="*/ 268669 h 826353"/>
              <a:gd name="connsiteX3" fmla="*/ 84482 w 807962"/>
              <a:gd name="connsiteY3" fmla="*/ 424419 h 826353"/>
              <a:gd name="connsiteX4" fmla="*/ 220133 w 807962"/>
              <a:gd name="connsiteY4" fmla="*/ 424418 h 826353"/>
              <a:gd name="connsiteX5" fmla="*/ 245254 w 807962"/>
              <a:gd name="connsiteY5" fmla="*/ 826353 h 826353"/>
              <a:gd name="connsiteX6" fmla="*/ 401005 w 807962"/>
              <a:gd name="connsiteY6" fmla="*/ 816304 h 826353"/>
              <a:gd name="connsiteX7" fmla="*/ 797914 w 807962"/>
              <a:gd name="connsiteY7" fmla="*/ 479684 h 826353"/>
              <a:gd name="connsiteX8" fmla="*/ 807962 w 807962"/>
              <a:gd name="connsiteY8" fmla="*/ 273693 h 826353"/>
              <a:gd name="connsiteX0" fmla="*/ 807962 w 807962"/>
              <a:gd name="connsiteY0" fmla="*/ 273693 h 826353"/>
              <a:gd name="connsiteX1" fmla="*/ 0 w 807962"/>
              <a:gd name="connsiteY1" fmla="*/ 0 h 826353"/>
              <a:gd name="connsiteX2" fmla="*/ 24190 w 807962"/>
              <a:gd name="connsiteY2" fmla="*/ 268669 h 826353"/>
              <a:gd name="connsiteX3" fmla="*/ 84482 w 807962"/>
              <a:gd name="connsiteY3" fmla="*/ 424419 h 826353"/>
              <a:gd name="connsiteX4" fmla="*/ 220133 w 807962"/>
              <a:gd name="connsiteY4" fmla="*/ 424418 h 826353"/>
              <a:gd name="connsiteX5" fmla="*/ 245254 w 807962"/>
              <a:gd name="connsiteY5" fmla="*/ 826353 h 826353"/>
              <a:gd name="connsiteX6" fmla="*/ 401005 w 807962"/>
              <a:gd name="connsiteY6" fmla="*/ 816304 h 826353"/>
              <a:gd name="connsiteX7" fmla="*/ 385931 w 807962"/>
              <a:gd name="connsiteY7" fmla="*/ 454563 h 826353"/>
              <a:gd name="connsiteX8" fmla="*/ 807962 w 807962"/>
              <a:gd name="connsiteY8" fmla="*/ 273693 h 826353"/>
              <a:gd name="connsiteX0" fmla="*/ 807962 w 807962"/>
              <a:gd name="connsiteY0" fmla="*/ 273693 h 826353"/>
              <a:gd name="connsiteX1" fmla="*/ 649774 w 807962"/>
              <a:gd name="connsiteY1" fmla="*/ 226088 h 826353"/>
              <a:gd name="connsiteX2" fmla="*/ 0 w 807962"/>
              <a:gd name="connsiteY2" fmla="*/ 0 h 826353"/>
              <a:gd name="connsiteX3" fmla="*/ 24190 w 807962"/>
              <a:gd name="connsiteY3" fmla="*/ 268669 h 826353"/>
              <a:gd name="connsiteX4" fmla="*/ 84482 w 807962"/>
              <a:gd name="connsiteY4" fmla="*/ 424419 h 826353"/>
              <a:gd name="connsiteX5" fmla="*/ 220133 w 807962"/>
              <a:gd name="connsiteY5" fmla="*/ 424418 h 826353"/>
              <a:gd name="connsiteX6" fmla="*/ 245254 w 807962"/>
              <a:gd name="connsiteY6" fmla="*/ 826353 h 826353"/>
              <a:gd name="connsiteX7" fmla="*/ 401005 w 807962"/>
              <a:gd name="connsiteY7" fmla="*/ 816304 h 826353"/>
              <a:gd name="connsiteX8" fmla="*/ 385931 w 807962"/>
              <a:gd name="connsiteY8" fmla="*/ 454563 h 826353"/>
              <a:gd name="connsiteX9" fmla="*/ 807962 w 807962"/>
              <a:gd name="connsiteY9" fmla="*/ 273693 h 826353"/>
              <a:gd name="connsiteX0" fmla="*/ 762021 w 762021"/>
              <a:gd name="connsiteY0" fmla="*/ 462224 h 826353"/>
              <a:gd name="connsiteX1" fmla="*/ 649774 w 762021"/>
              <a:gd name="connsiteY1" fmla="*/ 226088 h 826353"/>
              <a:gd name="connsiteX2" fmla="*/ 0 w 762021"/>
              <a:gd name="connsiteY2" fmla="*/ 0 h 826353"/>
              <a:gd name="connsiteX3" fmla="*/ 24190 w 762021"/>
              <a:gd name="connsiteY3" fmla="*/ 268669 h 826353"/>
              <a:gd name="connsiteX4" fmla="*/ 84482 w 762021"/>
              <a:gd name="connsiteY4" fmla="*/ 424419 h 826353"/>
              <a:gd name="connsiteX5" fmla="*/ 220133 w 762021"/>
              <a:gd name="connsiteY5" fmla="*/ 424418 h 826353"/>
              <a:gd name="connsiteX6" fmla="*/ 245254 w 762021"/>
              <a:gd name="connsiteY6" fmla="*/ 826353 h 826353"/>
              <a:gd name="connsiteX7" fmla="*/ 401005 w 762021"/>
              <a:gd name="connsiteY7" fmla="*/ 816304 h 826353"/>
              <a:gd name="connsiteX8" fmla="*/ 385931 w 762021"/>
              <a:gd name="connsiteY8" fmla="*/ 454563 h 826353"/>
              <a:gd name="connsiteX9" fmla="*/ 762021 w 762021"/>
              <a:gd name="connsiteY9" fmla="*/ 462224 h 826353"/>
              <a:gd name="connsiteX0" fmla="*/ 762021 w 762021"/>
              <a:gd name="connsiteY0" fmla="*/ 462224 h 826353"/>
              <a:gd name="connsiteX1" fmla="*/ 649774 w 762021"/>
              <a:gd name="connsiteY1" fmla="*/ 226088 h 826353"/>
              <a:gd name="connsiteX2" fmla="*/ 0 w 762021"/>
              <a:gd name="connsiteY2" fmla="*/ 0 h 826353"/>
              <a:gd name="connsiteX3" fmla="*/ 24190 w 762021"/>
              <a:gd name="connsiteY3" fmla="*/ 268669 h 826353"/>
              <a:gd name="connsiteX4" fmla="*/ 84482 w 762021"/>
              <a:gd name="connsiteY4" fmla="*/ 424419 h 826353"/>
              <a:gd name="connsiteX5" fmla="*/ 220133 w 762021"/>
              <a:gd name="connsiteY5" fmla="*/ 424418 h 826353"/>
              <a:gd name="connsiteX6" fmla="*/ 245254 w 762021"/>
              <a:gd name="connsiteY6" fmla="*/ 826353 h 826353"/>
              <a:gd name="connsiteX7" fmla="*/ 401005 w 762021"/>
              <a:gd name="connsiteY7" fmla="*/ 816304 h 826353"/>
              <a:gd name="connsiteX8" fmla="*/ 406027 w 762021"/>
              <a:gd name="connsiteY8" fmla="*/ 494757 h 826353"/>
              <a:gd name="connsiteX9" fmla="*/ 762021 w 762021"/>
              <a:gd name="connsiteY9" fmla="*/ 462224 h 826353"/>
              <a:gd name="connsiteX0" fmla="*/ 762021 w 762021"/>
              <a:gd name="connsiteY0" fmla="*/ 462224 h 826353"/>
              <a:gd name="connsiteX1" fmla="*/ 677511 w 762021"/>
              <a:gd name="connsiteY1" fmla="*/ 431361 h 826353"/>
              <a:gd name="connsiteX2" fmla="*/ 0 w 762021"/>
              <a:gd name="connsiteY2" fmla="*/ 0 h 826353"/>
              <a:gd name="connsiteX3" fmla="*/ 24190 w 762021"/>
              <a:gd name="connsiteY3" fmla="*/ 268669 h 826353"/>
              <a:gd name="connsiteX4" fmla="*/ 84482 w 762021"/>
              <a:gd name="connsiteY4" fmla="*/ 424419 h 826353"/>
              <a:gd name="connsiteX5" fmla="*/ 220133 w 762021"/>
              <a:gd name="connsiteY5" fmla="*/ 424418 h 826353"/>
              <a:gd name="connsiteX6" fmla="*/ 245254 w 762021"/>
              <a:gd name="connsiteY6" fmla="*/ 826353 h 826353"/>
              <a:gd name="connsiteX7" fmla="*/ 401005 w 762021"/>
              <a:gd name="connsiteY7" fmla="*/ 816304 h 826353"/>
              <a:gd name="connsiteX8" fmla="*/ 406027 w 762021"/>
              <a:gd name="connsiteY8" fmla="*/ 494757 h 826353"/>
              <a:gd name="connsiteX9" fmla="*/ 762021 w 762021"/>
              <a:gd name="connsiteY9" fmla="*/ 462224 h 826353"/>
              <a:gd name="connsiteX0" fmla="*/ 762021 w 762021"/>
              <a:gd name="connsiteY0" fmla="*/ 462224 h 826353"/>
              <a:gd name="connsiteX1" fmla="*/ 677511 w 762021"/>
              <a:gd name="connsiteY1" fmla="*/ 431361 h 826353"/>
              <a:gd name="connsiteX2" fmla="*/ 584460 w 762021"/>
              <a:gd name="connsiteY2" fmla="*/ 371789 h 826353"/>
              <a:gd name="connsiteX3" fmla="*/ 0 w 762021"/>
              <a:gd name="connsiteY3" fmla="*/ 0 h 826353"/>
              <a:gd name="connsiteX4" fmla="*/ 24190 w 762021"/>
              <a:gd name="connsiteY4" fmla="*/ 268669 h 826353"/>
              <a:gd name="connsiteX5" fmla="*/ 84482 w 762021"/>
              <a:gd name="connsiteY5" fmla="*/ 424419 h 826353"/>
              <a:gd name="connsiteX6" fmla="*/ 220133 w 762021"/>
              <a:gd name="connsiteY6" fmla="*/ 424418 h 826353"/>
              <a:gd name="connsiteX7" fmla="*/ 245254 w 762021"/>
              <a:gd name="connsiteY7" fmla="*/ 826353 h 826353"/>
              <a:gd name="connsiteX8" fmla="*/ 401005 w 762021"/>
              <a:gd name="connsiteY8" fmla="*/ 816304 h 826353"/>
              <a:gd name="connsiteX9" fmla="*/ 406027 w 762021"/>
              <a:gd name="connsiteY9" fmla="*/ 494757 h 826353"/>
              <a:gd name="connsiteX10" fmla="*/ 762021 w 762021"/>
              <a:gd name="connsiteY10" fmla="*/ 462224 h 826353"/>
              <a:gd name="connsiteX0" fmla="*/ 762021 w 762021"/>
              <a:gd name="connsiteY0" fmla="*/ 672272 h 1036401"/>
              <a:gd name="connsiteX1" fmla="*/ 677511 w 762021"/>
              <a:gd name="connsiteY1" fmla="*/ 641409 h 1036401"/>
              <a:gd name="connsiteX2" fmla="*/ 638987 w 762021"/>
              <a:gd name="connsiteY2" fmla="*/ 0 h 1036401"/>
              <a:gd name="connsiteX3" fmla="*/ 0 w 762021"/>
              <a:gd name="connsiteY3" fmla="*/ 210048 h 1036401"/>
              <a:gd name="connsiteX4" fmla="*/ 24190 w 762021"/>
              <a:gd name="connsiteY4" fmla="*/ 478717 h 1036401"/>
              <a:gd name="connsiteX5" fmla="*/ 84482 w 762021"/>
              <a:gd name="connsiteY5" fmla="*/ 634467 h 1036401"/>
              <a:gd name="connsiteX6" fmla="*/ 220133 w 762021"/>
              <a:gd name="connsiteY6" fmla="*/ 634466 h 1036401"/>
              <a:gd name="connsiteX7" fmla="*/ 245254 w 762021"/>
              <a:gd name="connsiteY7" fmla="*/ 1036401 h 1036401"/>
              <a:gd name="connsiteX8" fmla="*/ 401005 w 762021"/>
              <a:gd name="connsiteY8" fmla="*/ 1026352 h 1036401"/>
              <a:gd name="connsiteX9" fmla="*/ 406027 w 762021"/>
              <a:gd name="connsiteY9" fmla="*/ 704805 h 1036401"/>
              <a:gd name="connsiteX10" fmla="*/ 762021 w 762021"/>
              <a:gd name="connsiteY10" fmla="*/ 672272 h 1036401"/>
              <a:gd name="connsiteX0" fmla="*/ 762021 w 762021"/>
              <a:gd name="connsiteY0" fmla="*/ 672272 h 1036401"/>
              <a:gd name="connsiteX1" fmla="*/ 692584 w 762021"/>
              <a:gd name="connsiteY1" fmla="*/ 641409 h 1036401"/>
              <a:gd name="connsiteX2" fmla="*/ 638987 w 762021"/>
              <a:gd name="connsiteY2" fmla="*/ 0 h 1036401"/>
              <a:gd name="connsiteX3" fmla="*/ 0 w 762021"/>
              <a:gd name="connsiteY3" fmla="*/ 210048 h 1036401"/>
              <a:gd name="connsiteX4" fmla="*/ 24190 w 762021"/>
              <a:gd name="connsiteY4" fmla="*/ 478717 h 1036401"/>
              <a:gd name="connsiteX5" fmla="*/ 84482 w 762021"/>
              <a:gd name="connsiteY5" fmla="*/ 634467 h 1036401"/>
              <a:gd name="connsiteX6" fmla="*/ 220133 w 762021"/>
              <a:gd name="connsiteY6" fmla="*/ 634466 h 1036401"/>
              <a:gd name="connsiteX7" fmla="*/ 245254 w 762021"/>
              <a:gd name="connsiteY7" fmla="*/ 1036401 h 1036401"/>
              <a:gd name="connsiteX8" fmla="*/ 401005 w 762021"/>
              <a:gd name="connsiteY8" fmla="*/ 1026352 h 1036401"/>
              <a:gd name="connsiteX9" fmla="*/ 406027 w 762021"/>
              <a:gd name="connsiteY9" fmla="*/ 704805 h 1036401"/>
              <a:gd name="connsiteX10" fmla="*/ 762021 w 762021"/>
              <a:gd name="connsiteY10" fmla="*/ 672272 h 1036401"/>
              <a:gd name="connsiteX0" fmla="*/ 762021 w 762021"/>
              <a:gd name="connsiteY0" fmla="*/ 672272 h 1036401"/>
              <a:gd name="connsiteX1" fmla="*/ 692584 w 762021"/>
              <a:gd name="connsiteY1" fmla="*/ 641409 h 1036401"/>
              <a:gd name="connsiteX2" fmla="*/ 714793 w 762021"/>
              <a:gd name="connsiteY2" fmla="*/ 655722 h 1036401"/>
              <a:gd name="connsiteX3" fmla="*/ 638987 w 762021"/>
              <a:gd name="connsiteY3" fmla="*/ 0 h 1036401"/>
              <a:gd name="connsiteX4" fmla="*/ 0 w 762021"/>
              <a:gd name="connsiteY4" fmla="*/ 210048 h 1036401"/>
              <a:gd name="connsiteX5" fmla="*/ 24190 w 762021"/>
              <a:gd name="connsiteY5" fmla="*/ 478717 h 1036401"/>
              <a:gd name="connsiteX6" fmla="*/ 84482 w 762021"/>
              <a:gd name="connsiteY6" fmla="*/ 634467 h 1036401"/>
              <a:gd name="connsiteX7" fmla="*/ 220133 w 762021"/>
              <a:gd name="connsiteY7" fmla="*/ 634466 h 1036401"/>
              <a:gd name="connsiteX8" fmla="*/ 245254 w 762021"/>
              <a:gd name="connsiteY8" fmla="*/ 1036401 h 1036401"/>
              <a:gd name="connsiteX9" fmla="*/ 401005 w 762021"/>
              <a:gd name="connsiteY9" fmla="*/ 1026352 h 1036401"/>
              <a:gd name="connsiteX10" fmla="*/ 406027 w 762021"/>
              <a:gd name="connsiteY10" fmla="*/ 704805 h 1036401"/>
              <a:gd name="connsiteX11" fmla="*/ 762021 w 762021"/>
              <a:gd name="connsiteY11" fmla="*/ 672272 h 1036401"/>
              <a:gd name="connsiteX0" fmla="*/ 762021 w 762914"/>
              <a:gd name="connsiteY0" fmla="*/ 672272 h 1036401"/>
              <a:gd name="connsiteX1" fmla="*/ 692584 w 762914"/>
              <a:gd name="connsiteY1" fmla="*/ 641409 h 1036401"/>
              <a:gd name="connsiteX2" fmla="*/ 762914 w 762914"/>
              <a:gd name="connsiteY2" fmla="*/ 645652 h 1036401"/>
              <a:gd name="connsiteX3" fmla="*/ 638987 w 762914"/>
              <a:gd name="connsiteY3" fmla="*/ 0 h 1036401"/>
              <a:gd name="connsiteX4" fmla="*/ 0 w 762914"/>
              <a:gd name="connsiteY4" fmla="*/ 210048 h 1036401"/>
              <a:gd name="connsiteX5" fmla="*/ 24190 w 762914"/>
              <a:gd name="connsiteY5" fmla="*/ 478717 h 1036401"/>
              <a:gd name="connsiteX6" fmla="*/ 84482 w 762914"/>
              <a:gd name="connsiteY6" fmla="*/ 634467 h 1036401"/>
              <a:gd name="connsiteX7" fmla="*/ 220133 w 762914"/>
              <a:gd name="connsiteY7" fmla="*/ 634466 h 1036401"/>
              <a:gd name="connsiteX8" fmla="*/ 245254 w 762914"/>
              <a:gd name="connsiteY8" fmla="*/ 1036401 h 1036401"/>
              <a:gd name="connsiteX9" fmla="*/ 401005 w 762914"/>
              <a:gd name="connsiteY9" fmla="*/ 1026352 h 1036401"/>
              <a:gd name="connsiteX10" fmla="*/ 406027 w 762914"/>
              <a:gd name="connsiteY10" fmla="*/ 704805 h 1036401"/>
              <a:gd name="connsiteX11" fmla="*/ 762021 w 762914"/>
              <a:gd name="connsiteY11" fmla="*/ 672272 h 1036401"/>
              <a:gd name="connsiteX0" fmla="*/ 762021 w 762021"/>
              <a:gd name="connsiteY0" fmla="*/ 672272 h 1036401"/>
              <a:gd name="connsiteX1" fmla="*/ 692584 w 762021"/>
              <a:gd name="connsiteY1" fmla="*/ 641409 h 1036401"/>
              <a:gd name="connsiteX2" fmla="*/ 672426 w 762021"/>
              <a:gd name="connsiteY2" fmla="*/ 619459 h 1036401"/>
              <a:gd name="connsiteX3" fmla="*/ 638987 w 762021"/>
              <a:gd name="connsiteY3" fmla="*/ 0 h 1036401"/>
              <a:gd name="connsiteX4" fmla="*/ 0 w 762021"/>
              <a:gd name="connsiteY4" fmla="*/ 210048 h 1036401"/>
              <a:gd name="connsiteX5" fmla="*/ 24190 w 762021"/>
              <a:gd name="connsiteY5" fmla="*/ 478717 h 1036401"/>
              <a:gd name="connsiteX6" fmla="*/ 84482 w 762021"/>
              <a:gd name="connsiteY6" fmla="*/ 634467 h 1036401"/>
              <a:gd name="connsiteX7" fmla="*/ 220133 w 762021"/>
              <a:gd name="connsiteY7" fmla="*/ 634466 h 1036401"/>
              <a:gd name="connsiteX8" fmla="*/ 245254 w 762021"/>
              <a:gd name="connsiteY8" fmla="*/ 1036401 h 1036401"/>
              <a:gd name="connsiteX9" fmla="*/ 401005 w 762021"/>
              <a:gd name="connsiteY9" fmla="*/ 1026352 h 1036401"/>
              <a:gd name="connsiteX10" fmla="*/ 406027 w 762021"/>
              <a:gd name="connsiteY10" fmla="*/ 704805 h 1036401"/>
              <a:gd name="connsiteX11" fmla="*/ 762021 w 762021"/>
              <a:gd name="connsiteY11" fmla="*/ 672272 h 1036401"/>
              <a:gd name="connsiteX0" fmla="*/ 762021 w 775928"/>
              <a:gd name="connsiteY0" fmla="*/ 672272 h 1036401"/>
              <a:gd name="connsiteX1" fmla="*/ 775928 w 775928"/>
              <a:gd name="connsiteY1" fmla="*/ 653315 h 1036401"/>
              <a:gd name="connsiteX2" fmla="*/ 672426 w 775928"/>
              <a:gd name="connsiteY2" fmla="*/ 619459 h 1036401"/>
              <a:gd name="connsiteX3" fmla="*/ 638987 w 775928"/>
              <a:gd name="connsiteY3" fmla="*/ 0 h 1036401"/>
              <a:gd name="connsiteX4" fmla="*/ 0 w 775928"/>
              <a:gd name="connsiteY4" fmla="*/ 210048 h 1036401"/>
              <a:gd name="connsiteX5" fmla="*/ 24190 w 775928"/>
              <a:gd name="connsiteY5" fmla="*/ 478717 h 1036401"/>
              <a:gd name="connsiteX6" fmla="*/ 84482 w 775928"/>
              <a:gd name="connsiteY6" fmla="*/ 634467 h 1036401"/>
              <a:gd name="connsiteX7" fmla="*/ 220133 w 775928"/>
              <a:gd name="connsiteY7" fmla="*/ 634466 h 1036401"/>
              <a:gd name="connsiteX8" fmla="*/ 245254 w 775928"/>
              <a:gd name="connsiteY8" fmla="*/ 1036401 h 1036401"/>
              <a:gd name="connsiteX9" fmla="*/ 401005 w 775928"/>
              <a:gd name="connsiteY9" fmla="*/ 1026352 h 1036401"/>
              <a:gd name="connsiteX10" fmla="*/ 406027 w 775928"/>
              <a:gd name="connsiteY10" fmla="*/ 704805 h 1036401"/>
              <a:gd name="connsiteX11" fmla="*/ 762021 w 775928"/>
              <a:gd name="connsiteY11" fmla="*/ 672272 h 1036401"/>
              <a:gd name="connsiteX0" fmla="*/ 776234 w 776234"/>
              <a:gd name="connsiteY0" fmla="*/ 671156 h 1036401"/>
              <a:gd name="connsiteX1" fmla="*/ 775928 w 776234"/>
              <a:gd name="connsiteY1" fmla="*/ 653315 h 1036401"/>
              <a:gd name="connsiteX2" fmla="*/ 672426 w 776234"/>
              <a:gd name="connsiteY2" fmla="*/ 619459 h 1036401"/>
              <a:gd name="connsiteX3" fmla="*/ 638987 w 776234"/>
              <a:gd name="connsiteY3" fmla="*/ 0 h 1036401"/>
              <a:gd name="connsiteX4" fmla="*/ 0 w 776234"/>
              <a:gd name="connsiteY4" fmla="*/ 210048 h 1036401"/>
              <a:gd name="connsiteX5" fmla="*/ 24190 w 776234"/>
              <a:gd name="connsiteY5" fmla="*/ 478717 h 1036401"/>
              <a:gd name="connsiteX6" fmla="*/ 84482 w 776234"/>
              <a:gd name="connsiteY6" fmla="*/ 634467 h 1036401"/>
              <a:gd name="connsiteX7" fmla="*/ 220133 w 776234"/>
              <a:gd name="connsiteY7" fmla="*/ 634466 h 1036401"/>
              <a:gd name="connsiteX8" fmla="*/ 245254 w 776234"/>
              <a:gd name="connsiteY8" fmla="*/ 1036401 h 1036401"/>
              <a:gd name="connsiteX9" fmla="*/ 401005 w 776234"/>
              <a:gd name="connsiteY9" fmla="*/ 1026352 h 1036401"/>
              <a:gd name="connsiteX10" fmla="*/ 406027 w 776234"/>
              <a:gd name="connsiteY10" fmla="*/ 704805 h 1036401"/>
              <a:gd name="connsiteX11" fmla="*/ 776234 w 776234"/>
              <a:gd name="connsiteY11" fmla="*/ 671156 h 1036401"/>
              <a:gd name="connsiteX0" fmla="*/ 776234 w 776234"/>
              <a:gd name="connsiteY0" fmla="*/ 671156 h 1036401"/>
              <a:gd name="connsiteX1" fmla="*/ 775928 w 776234"/>
              <a:gd name="connsiteY1" fmla="*/ 653315 h 1036401"/>
              <a:gd name="connsiteX2" fmla="*/ 703383 w 776234"/>
              <a:gd name="connsiteY2" fmla="*/ 657559 h 1036401"/>
              <a:gd name="connsiteX3" fmla="*/ 638987 w 776234"/>
              <a:gd name="connsiteY3" fmla="*/ 0 h 1036401"/>
              <a:gd name="connsiteX4" fmla="*/ 0 w 776234"/>
              <a:gd name="connsiteY4" fmla="*/ 210048 h 1036401"/>
              <a:gd name="connsiteX5" fmla="*/ 24190 w 776234"/>
              <a:gd name="connsiteY5" fmla="*/ 478717 h 1036401"/>
              <a:gd name="connsiteX6" fmla="*/ 84482 w 776234"/>
              <a:gd name="connsiteY6" fmla="*/ 634467 h 1036401"/>
              <a:gd name="connsiteX7" fmla="*/ 220133 w 776234"/>
              <a:gd name="connsiteY7" fmla="*/ 634466 h 1036401"/>
              <a:gd name="connsiteX8" fmla="*/ 245254 w 776234"/>
              <a:gd name="connsiteY8" fmla="*/ 1036401 h 1036401"/>
              <a:gd name="connsiteX9" fmla="*/ 401005 w 776234"/>
              <a:gd name="connsiteY9" fmla="*/ 1026352 h 1036401"/>
              <a:gd name="connsiteX10" fmla="*/ 406027 w 776234"/>
              <a:gd name="connsiteY10" fmla="*/ 704805 h 1036401"/>
              <a:gd name="connsiteX11" fmla="*/ 776234 w 776234"/>
              <a:gd name="connsiteY11" fmla="*/ 671156 h 1036401"/>
              <a:gd name="connsiteX0" fmla="*/ 773853 w 775928"/>
              <a:gd name="connsiteY0" fmla="*/ 664012 h 1036401"/>
              <a:gd name="connsiteX1" fmla="*/ 775928 w 775928"/>
              <a:gd name="connsiteY1" fmla="*/ 653315 h 1036401"/>
              <a:gd name="connsiteX2" fmla="*/ 703383 w 775928"/>
              <a:gd name="connsiteY2" fmla="*/ 657559 h 1036401"/>
              <a:gd name="connsiteX3" fmla="*/ 638987 w 775928"/>
              <a:gd name="connsiteY3" fmla="*/ 0 h 1036401"/>
              <a:gd name="connsiteX4" fmla="*/ 0 w 775928"/>
              <a:gd name="connsiteY4" fmla="*/ 210048 h 1036401"/>
              <a:gd name="connsiteX5" fmla="*/ 24190 w 775928"/>
              <a:gd name="connsiteY5" fmla="*/ 478717 h 1036401"/>
              <a:gd name="connsiteX6" fmla="*/ 84482 w 775928"/>
              <a:gd name="connsiteY6" fmla="*/ 634467 h 1036401"/>
              <a:gd name="connsiteX7" fmla="*/ 220133 w 775928"/>
              <a:gd name="connsiteY7" fmla="*/ 634466 h 1036401"/>
              <a:gd name="connsiteX8" fmla="*/ 245254 w 775928"/>
              <a:gd name="connsiteY8" fmla="*/ 1036401 h 1036401"/>
              <a:gd name="connsiteX9" fmla="*/ 401005 w 775928"/>
              <a:gd name="connsiteY9" fmla="*/ 1026352 h 1036401"/>
              <a:gd name="connsiteX10" fmla="*/ 406027 w 775928"/>
              <a:gd name="connsiteY10" fmla="*/ 704805 h 1036401"/>
              <a:gd name="connsiteX11" fmla="*/ 773853 w 775928"/>
              <a:gd name="connsiteY11" fmla="*/ 664012 h 1036401"/>
              <a:gd name="connsiteX0" fmla="*/ 773853 w 775928"/>
              <a:gd name="connsiteY0" fmla="*/ 670402 h 1042791"/>
              <a:gd name="connsiteX1" fmla="*/ 775928 w 775928"/>
              <a:gd name="connsiteY1" fmla="*/ 659705 h 1042791"/>
              <a:gd name="connsiteX2" fmla="*/ 703383 w 775928"/>
              <a:gd name="connsiteY2" fmla="*/ 663949 h 1042791"/>
              <a:gd name="connsiteX3" fmla="*/ 635243 w 775928"/>
              <a:gd name="connsiteY3" fmla="*/ 0 h 1042791"/>
              <a:gd name="connsiteX4" fmla="*/ 0 w 775928"/>
              <a:gd name="connsiteY4" fmla="*/ 216438 h 1042791"/>
              <a:gd name="connsiteX5" fmla="*/ 24190 w 775928"/>
              <a:gd name="connsiteY5" fmla="*/ 485107 h 1042791"/>
              <a:gd name="connsiteX6" fmla="*/ 84482 w 775928"/>
              <a:gd name="connsiteY6" fmla="*/ 640857 h 1042791"/>
              <a:gd name="connsiteX7" fmla="*/ 220133 w 775928"/>
              <a:gd name="connsiteY7" fmla="*/ 640856 h 1042791"/>
              <a:gd name="connsiteX8" fmla="*/ 245254 w 775928"/>
              <a:gd name="connsiteY8" fmla="*/ 1042791 h 1042791"/>
              <a:gd name="connsiteX9" fmla="*/ 401005 w 775928"/>
              <a:gd name="connsiteY9" fmla="*/ 1032742 h 1042791"/>
              <a:gd name="connsiteX10" fmla="*/ 406027 w 775928"/>
              <a:gd name="connsiteY10" fmla="*/ 711195 h 1042791"/>
              <a:gd name="connsiteX11" fmla="*/ 773853 w 775928"/>
              <a:gd name="connsiteY11" fmla="*/ 670402 h 1042791"/>
              <a:gd name="connsiteX0" fmla="*/ 773853 w 775928"/>
              <a:gd name="connsiteY0" fmla="*/ 670402 h 1042791"/>
              <a:gd name="connsiteX1" fmla="*/ 775928 w 775928"/>
              <a:gd name="connsiteY1" fmla="*/ 651712 h 1042791"/>
              <a:gd name="connsiteX2" fmla="*/ 703383 w 775928"/>
              <a:gd name="connsiteY2" fmla="*/ 663949 h 1042791"/>
              <a:gd name="connsiteX3" fmla="*/ 635243 w 775928"/>
              <a:gd name="connsiteY3" fmla="*/ 0 h 1042791"/>
              <a:gd name="connsiteX4" fmla="*/ 0 w 775928"/>
              <a:gd name="connsiteY4" fmla="*/ 216438 h 1042791"/>
              <a:gd name="connsiteX5" fmla="*/ 24190 w 775928"/>
              <a:gd name="connsiteY5" fmla="*/ 485107 h 1042791"/>
              <a:gd name="connsiteX6" fmla="*/ 84482 w 775928"/>
              <a:gd name="connsiteY6" fmla="*/ 640857 h 1042791"/>
              <a:gd name="connsiteX7" fmla="*/ 220133 w 775928"/>
              <a:gd name="connsiteY7" fmla="*/ 640856 h 1042791"/>
              <a:gd name="connsiteX8" fmla="*/ 245254 w 775928"/>
              <a:gd name="connsiteY8" fmla="*/ 1042791 h 1042791"/>
              <a:gd name="connsiteX9" fmla="*/ 401005 w 775928"/>
              <a:gd name="connsiteY9" fmla="*/ 1032742 h 1042791"/>
              <a:gd name="connsiteX10" fmla="*/ 406027 w 775928"/>
              <a:gd name="connsiteY10" fmla="*/ 711195 h 1042791"/>
              <a:gd name="connsiteX11" fmla="*/ 773853 w 775928"/>
              <a:gd name="connsiteY11" fmla="*/ 670402 h 1042791"/>
              <a:gd name="connsiteX0" fmla="*/ 773853 w 775928"/>
              <a:gd name="connsiteY0" fmla="*/ 670402 h 1042791"/>
              <a:gd name="connsiteX1" fmla="*/ 775928 w 775928"/>
              <a:gd name="connsiteY1" fmla="*/ 651712 h 1042791"/>
              <a:gd name="connsiteX2" fmla="*/ 703383 w 775928"/>
              <a:gd name="connsiteY2" fmla="*/ 663949 h 1042791"/>
              <a:gd name="connsiteX3" fmla="*/ 635243 w 775928"/>
              <a:gd name="connsiteY3" fmla="*/ 0 h 1042791"/>
              <a:gd name="connsiteX4" fmla="*/ 0 w 775928"/>
              <a:gd name="connsiteY4" fmla="*/ 216438 h 1042791"/>
              <a:gd name="connsiteX5" fmla="*/ 24190 w 775928"/>
              <a:gd name="connsiteY5" fmla="*/ 485107 h 1042791"/>
              <a:gd name="connsiteX6" fmla="*/ 84482 w 775928"/>
              <a:gd name="connsiteY6" fmla="*/ 640857 h 1042791"/>
              <a:gd name="connsiteX7" fmla="*/ 188147 w 775928"/>
              <a:gd name="connsiteY7" fmla="*/ 640856 h 1042791"/>
              <a:gd name="connsiteX8" fmla="*/ 245254 w 775928"/>
              <a:gd name="connsiteY8" fmla="*/ 1042791 h 1042791"/>
              <a:gd name="connsiteX9" fmla="*/ 401005 w 775928"/>
              <a:gd name="connsiteY9" fmla="*/ 1032742 h 1042791"/>
              <a:gd name="connsiteX10" fmla="*/ 406027 w 775928"/>
              <a:gd name="connsiteY10" fmla="*/ 711195 h 1042791"/>
              <a:gd name="connsiteX11" fmla="*/ 773853 w 775928"/>
              <a:gd name="connsiteY11" fmla="*/ 670402 h 1042791"/>
              <a:gd name="connsiteX0" fmla="*/ 773853 w 775928"/>
              <a:gd name="connsiteY0" fmla="*/ 670402 h 1040127"/>
              <a:gd name="connsiteX1" fmla="*/ 775928 w 775928"/>
              <a:gd name="connsiteY1" fmla="*/ 651712 h 1040127"/>
              <a:gd name="connsiteX2" fmla="*/ 703383 w 775928"/>
              <a:gd name="connsiteY2" fmla="*/ 663949 h 1040127"/>
              <a:gd name="connsiteX3" fmla="*/ 635243 w 775928"/>
              <a:gd name="connsiteY3" fmla="*/ 0 h 1040127"/>
              <a:gd name="connsiteX4" fmla="*/ 0 w 775928"/>
              <a:gd name="connsiteY4" fmla="*/ 216438 h 1040127"/>
              <a:gd name="connsiteX5" fmla="*/ 24190 w 775928"/>
              <a:gd name="connsiteY5" fmla="*/ 485107 h 1040127"/>
              <a:gd name="connsiteX6" fmla="*/ 84482 w 775928"/>
              <a:gd name="connsiteY6" fmla="*/ 640857 h 1040127"/>
              <a:gd name="connsiteX7" fmla="*/ 188147 w 775928"/>
              <a:gd name="connsiteY7" fmla="*/ 640856 h 1040127"/>
              <a:gd name="connsiteX8" fmla="*/ 213268 w 775928"/>
              <a:gd name="connsiteY8" fmla="*/ 1040127 h 1040127"/>
              <a:gd name="connsiteX9" fmla="*/ 401005 w 775928"/>
              <a:gd name="connsiteY9" fmla="*/ 1032742 h 1040127"/>
              <a:gd name="connsiteX10" fmla="*/ 406027 w 775928"/>
              <a:gd name="connsiteY10" fmla="*/ 711195 h 1040127"/>
              <a:gd name="connsiteX11" fmla="*/ 773853 w 775928"/>
              <a:gd name="connsiteY11" fmla="*/ 670402 h 1040127"/>
              <a:gd name="connsiteX0" fmla="*/ 773853 w 775928"/>
              <a:gd name="connsiteY0" fmla="*/ 670402 h 1040127"/>
              <a:gd name="connsiteX1" fmla="*/ 775928 w 775928"/>
              <a:gd name="connsiteY1" fmla="*/ 651712 h 1040127"/>
              <a:gd name="connsiteX2" fmla="*/ 703383 w 775928"/>
              <a:gd name="connsiteY2" fmla="*/ 663949 h 1040127"/>
              <a:gd name="connsiteX3" fmla="*/ 635243 w 775928"/>
              <a:gd name="connsiteY3" fmla="*/ 0 h 1040127"/>
              <a:gd name="connsiteX4" fmla="*/ 0 w 775928"/>
              <a:gd name="connsiteY4" fmla="*/ 216438 h 1040127"/>
              <a:gd name="connsiteX5" fmla="*/ 24190 w 775928"/>
              <a:gd name="connsiteY5" fmla="*/ 485107 h 1040127"/>
              <a:gd name="connsiteX6" fmla="*/ 84482 w 775928"/>
              <a:gd name="connsiteY6" fmla="*/ 640857 h 1040127"/>
              <a:gd name="connsiteX7" fmla="*/ 204140 w 775928"/>
              <a:gd name="connsiteY7" fmla="*/ 640856 h 1040127"/>
              <a:gd name="connsiteX8" fmla="*/ 213268 w 775928"/>
              <a:gd name="connsiteY8" fmla="*/ 1040127 h 1040127"/>
              <a:gd name="connsiteX9" fmla="*/ 401005 w 775928"/>
              <a:gd name="connsiteY9" fmla="*/ 1032742 h 1040127"/>
              <a:gd name="connsiteX10" fmla="*/ 406027 w 775928"/>
              <a:gd name="connsiteY10" fmla="*/ 711195 h 1040127"/>
              <a:gd name="connsiteX11" fmla="*/ 773853 w 775928"/>
              <a:gd name="connsiteY11" fmla="*/ 670402 h 104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5928" h="1040127">
                <a:moveTo>
                  <a:pt x="773853" y="670402"/>
                </a:moveTo>
                <a:lnTo>
                  <a:pt x="775928" y="651712"/>
                </a:lnTo>
                <a:lnTo>
                  <a:pt x="703383" y="663949"/>
                </a:lnTo>
                <a:lnTo>
                  <a:pt x="635243" y="0"/>
                </a:lnTo>
                <a:lnTo>
                  <a:pt x="0" y="216438"/>
                </a:lnTo>
                <a:lnTo>
                  <a:pt x="24190" y="485107"/>
                </a:lnTo>
                <a:lnTo>
                  <a:pt x="84482" y="640857"/>
                </a:lnTo>
                <a:lnTo>
                  <a:pt x="204140" y="640856"/>
                </a:lnTo>
                <a:lnTo>
                  <a:pt x="213268" y="1040127"/>
                </a:lnTo>
                <a:lnTo>
                  <a:pt x="401005" y="1032742"/>
                </a:lnTo>
                <a:lnTo>
                  <a:pt x="406027" y="711195"/>
                </a:lnTo>
                <a:lnTo>
                  <a:pt x="773853" y="670402"/>
                </a:lnTo>
                <a:close/>
              </a:path>
            </a:pathLst>
          </a:custGeom>
          <a:solidFill>
            <a:srgbClr val="00B0F0">
              <a:alpha val="25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フリーフォーム 40"/>
          <p:cNvSpPr/>
          <p:nvPr/>
        </p:nvSpPr>
        <p:spPr>
          <a:xfrm>
            <a:off x="5078856" y="4782402"/>
            <a:ext cx="655231" cy="758397"/>
          </a:xfrm>
          <a:custGeom>
            <a:avLst/>
            <a:gdLst>
              <a:gd name="connsiteX0" fmla="*/ 15072 w 346668"/>
              <a:gd name="connsiteY0" fmla="*/ 0 h 597877"/>
              <a:gd name="connsiteX1" fmla="*/ 0 w 346668"/>
              <a:gd name="connsiteY1" fmla="*/ 592853 h 597877"/>
              <a:gd name="connsiteX2" fmla="*/ 311499 w 346668"/>
              <a:gd name="connsiteY2" fmla="*/ 597877 h 597877"/>
              <a:gd name="connsiteX3" fmla="*/ 346668 w 346668"/>
              <a:gd name="connsiteY3" fmla="*/ 105508 h 597877"/>
              <a:gd name="connsiteX4" fmla="*/ 331595 w 346668"/>
              <a:gd name="connsiteY4" fmla="*/ 75363 h 597877"/>
              <a:gd name="connsiteX5" fmla="*/ 15072 w 346668"/>
              <a:gd name="connsiteY5" fmla="*/ 0 h 597877"/>
              <a:gd name="connsiteX0" fmla="*/ 15072 w 398113"/>
              <a:gd name="connsiteY0" fmla="*/ 0 h 597877"/>
              <a:gd name="connsiteX1" fmla="*/ 0 w 398113"/>
              <a:gd name="connsiteY1" fmla="*/ 592853 h 597877"/>
              <a:gd name="connsiteX2" fmla="*/ 311499 w 398113"/>
              <a:gd name="connsiteY2" fmla="*/ 597877 h 597877"/>
              <a:gd name="connsiteX3" fmla="*/ 398113 w 398113"/>
              <a:gd name="connsiteY3" fmla="*/ 113148 h 597877"/>
              <a:gd name="connsiteX4" fmla="*/ 331595 w 398113"/>
              <a:gd name="connsiteY4" fmla="*/ 75363 h 597877"/>
              <a:gd name="connsiteX5" fmla="*/ 15072 w 398113"/>
              <a:gd name="connsiteY5" fmla="*/ 0 h 597877"/>
              <a:gd name="connsiteX0" fmla="*/ 15072 w 398113"/>
              <a:gd name="connsiteY0" fmla="*/ 0 h 597877"/>
              <a:gd name="connsiteX1" fmla="*/ 0 w 398113"/>
              <a:gd name="connsiteY1" fmla="*/ 592853 h 597877"/>
              <a:gd name="connsiteX2" fmla="*/ 311499 w 398113"/>
              <a:gd name="connsiteY2" fmla="*/ 597877 h 597877"/>
              <a:gd name="connsiteX3" fmla="*/ 398113 w 398113"/>
              <a:gd name="connsiteY3" fmla="*/ 113148 h 597877"/>
              <a:gd name="connsiteX4" fmla="*/ 88708 w 398113"/>
              <a:gd name="connsiteY4" fmla="*/ 203950 h 597877"/>
              <a:gd name="connsiteX5" fmla="*/ 15072 w 398113"/>
              <a:gd name="connsiteY5" fmla="*/ 0 h 597877"/>
              <a:gd name="connsiteX0" fmla="*/ 15072 w 393351"/>
              <a:gd name="connsiteY0" fmla="*/ 0 h 597877"/>
              <a:gd name="connsiteX1" fmla="*/ 0 w 393351"/>
              <a:gd name="connsiteY1" fmla="*/ 592853 h 597877"/>
              <a:gd name="connsiteX2" fmla="*/ 311499 w 393351"/>
              <a:gd name="connsiteY2" fmla="*/ 597877 h 597877"/>
              <a:gd name="connsiteX3" fmla="*/ 393351 w 393351"/>
              <a:gd name="connsiteY3" fmla="*/ 98860 h 597877"/>
              <a:gd name="connsiteX4" fmla="*/ 88708 w 393351"/>
              <a:gd name="connsiteY4" fmla="*/ 203950 h 597877"/>
              <a:gd name="connsiteX5" fmla="*/ 15072 w 393351"/>
              <a:gd name="connsiteY5" fmla="*/ 0 h 597877"/>
              <a:gd name="connsiteX0" fmla="*/ 48409 w 393351"/>
              <a:gd name="connsiteY0" fmla="*/ 158315 h 499017"/>
              <a:gd name="connsiteX1" fmla="*/ 0 w 393351"/>
              <a:gd name="connsiteY1" fmla="*/ 493993 h 499017"/>
              <a:gd name="connsiteX2" fmla="*/ 311499 w 393351"/>
              <a:gd name="connsiteY2" fmla="*/ 499017 h 499017"/>
              <a:gd name="connsiteX3" fmla="*/ 393351 w 393351"/>
              <a:gd name="connsiteY3" fmla="*/ 0 h 499017"/>
              <a:gd name="connsiteX4" fmla="*/ 88708 w 393351"/>
              <a:gd name="connsiteY4" fmla="*/ 105090 h 499017"/>
              <a:gd name="connsiteX5" fmla="*/ 48409 w 393351"/>
              <a:gd name="connsiteY5" fmla="*/ 158315 h 499017"/>
              <a:gd name="connsiteX0" fmla="*/ 0 w 344942"/>
              <a:gd name="connsiteY0" fmla="*/ 158315 h 508281"/>
              <a:gd name="connsiteX1" fmla="*/ 123041 w 344942"/>
              <a:gd name="connsiteY1" fmla="*/ 508281 h 508281"/>
              <a:gd name="connsiteX2" fmla="*/ 263090 w 344942"/>
              <a:gd name="connsiteY2" fmla="*/ 499017 h 508281"/>
              <a:gd name="connsiteX3" fmla="*/ 344942 w 344942"/>
              <a:gd name="connsiteY3" fmla="*/ 0 h 508281"/>
              <a:gd name="connsiteX4" fmla="*/ 40299 w 344942"/>
              <a:gd name="connsiteY4" fmla="*/ 105090 h 508281"/>
              <a:gd name="connsiteX5" fmla="*/ 0 w 344942"/>
              <a:gd name="connsiteY5" fmla="*/ 158315 h 508281"/>
              <a:gd name="connsiteX0" fmla="*/ 0 w 439302"/>
              <a:gd name="connsiteY0" fmla="*/ 158315 h 508281"/>
              <a:gd name="connsiteX1" fmla="*/ 123041 w 439302"/>
              <a:gd name="connsiteY1" fmla="*/ 508281 h 508281"/>
              <a:gd name="connsiteX2" fmla="*/ 439302 w 439302"/>
              <a:gd name="connsiteY2" fmla="*/ 408530 h 508281"/>
              <a:gd name="connsiteX3" fmla="*/ 344942 w 439302"/>
              <a:gd name="connsiteY3" fmla="*/ 0 h 508281"/>
              <a:gd name="connsiteX4" fmla="*/ 40299 w 439302"/>
              <a:gd name="connsiteY4" fmla="*/ 105090 h 508281"/>
              <a:gd name="connsiteX5" fmla="*/ 0 w 439302"/>
              <a:gd name="connsiteY5" fmla="*/ 158315 h 508281"/>
              <a:gd name="connsiteX0" fmla="*/ 0 w 439302"/>
              <a:gd name="connsiteY0" fmla="*/ 158315 h 508281"/>
              <a:gd name="connsiteX1" fmla="*/ 123041 w 439302"/>
              <a:gd name="connsiteY1" fmla="*/ 508281 h 508281"/>
              <a:gd name="connsiteX2" fmla="*/ 439302 w 439302"/>
              <a:gd name="connsiteY2" fmla="*/ 408530 h 508281"/>
              <a:gd name="connsiteX3" fmla="*/ 396413 w 439302"/>
              <a:gd name="connsiteY3" fmla="*/ 228438 h 508281"/>
              <a:gd name="connsiteX4" fmla="*/ 344942 w 439302"/>
              <a:gd name="connsiteY4" fmla="*/ 0 h 508281"/>
              <a:gd name="connsiteX5" fmla="*/ 40299 w 439302"/>
              <a:gd name="connsiteY5" fmla="*/ 105090 h 508281"/>
              <a:gd name="connsiteX6" fmla="*/ 0 w 439302"/>
              <a:gd name="connsiteY6" fmla="*/ 158315 h 508281"/>
              <a:gd name="connsiteX0" fmla="*/ 0 w 439302"/>
              <a:gd name="connsiteY0" fmla="*/ 158315 h 508281"/>
              <a:gd name="connsiteX1" fmla="*/ 123041 w 439302"/>
              <a:gd name="connsiteY1" fmla="*/ 508281 h 508281"/>
              <a:gd name="connsiteX2" fmla="*/ 439302 w 439302"/>
              <a:gd name="connsiteY2" fmla="*/ 408530 h 508281"/>
              <a:gd name="connsiteX3" fmla="*/ 372600 w 439302"/>
              <a:gd name="connsiteY3" fmla="*/ 271300 h 508281"/>
              <a:gd name="connsiteX4" fmla="*/ 344942 w 439302"/>
              <a:gd name="connsiteY4" fmla="*/ 0 h 508281"/>
              <a:gd name="connsiteX5" fmla="*/ 40299 w 439302"/>
              <a:gd name="connsiteY5" fmla="*/ 105090 h 508281"/>
              <a:gd name="connsiteX6" fmla="*/ 0 w 439302"/>
              <a:gd name="connsiteY6" fmla="*/ 158315 h 5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302" h="508281">
                <a:moveTo>
                  <a:pt x="0" y="158315"/>
                </a:moveTo>
                <a:lnTo>
                  <a:pt x="123041" y="508281"/>
                </a:lnTo>
                <a:lnTo>
                  <a:pt x="439302" y="408530"/>
                </a:lnTo>
                <a:lnTo>
                  <a:pt x="372600" y="271300"/>
                </a:lnTo>
                <a:lnTo>
                  <a:pt x="344942" y="0"/>
                </a:lnTo>
                <a:lnTo>
                  <a:pt x="40299" y="105090"/>
                </a:lnTo>
                <a:lnTo>
                  <a:pt x="0" y="158315"/>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フリーフォーム 41"/>
          <p:cNvSpPr/>
          <p:nvPr/>
        </p:nvSpPr>
        <p:spPr>
          <a:xfrm>
            <a:off x="7744304" y="5357750"/>
            <a:ext cx="930544" cy="582695"/>
          </a:xfrm>
          <a:custGeom>
            <a:avLst/>
            <a:gdLst>
              <a:gd name="connsiteX0" fmla="*/ 238125 w 623887"/>
              <a:gd name="connsiteY0" fmla="*/ 0 h 390525"/>
              <a:gd name="connsiteX1" fmla="*/ 235743 w 623887"/>
              <a:gd name="connsiteY1" fmla="*/ 114300 h 390525"/>
              <a:gd name="connsiteX2" fmla="*/ 0 w 623887"/>
              <a:gd name="connsiteY2" fmla="*/ 135731 h 390525"/>
              <a:gd name="connsiteX3" fmla="*/ 0 w 623887"/>
              <a:gd name="connsiteY3" fmla="*/ 183356 h 390525"/>
              <a:gd name="connsiteX4" fmla="*/ 64293 w 623887"/>
              <a:gd name="connsiteY4" fmla="*/ 183356 h 390525"/>
              <a:gd name="connsiteX5" fmla="*/ 66675 w 623887"/>
              <a:gd name="connsiteY5" fmla="*/ 390525 h 390525"/>
              <a:gd name="connsiteX6" fmla="*/ 619125 w 623887"/>
              <a:gd name="connsiteY6" fmla="*/ 323850 h 390525"/>
              <a:gd name="connsiteX7" fmla="*/ 623887 w 623887"/>
              <a:gd name="connsiteY7" fmla="*/ 173831 h 390525"/>
              <a:gd name="connsiteX8" fmla="*/ 583406 w 623887"/>
              <a:gd name="connsiteY8" fmla="*/ 123825 h 390525"/>
              <a:gd name="connsiteX9" fmla="*/ 526256 w 623887"/>
              <a:gd name="connsiteY9" fmla="*/ 88106 h 390525"/>
              <a:gd name="connsiteX10" fmla="*/ 459581 w 623887"/>
              <a:gd name="connsiteY10" fmla="*/ 80962 h 390525"/>
              <a:gd name="connsiteX11" fmla="*/ 459581 w 623887"/>
              <a:gd name="connsiteY11" fmla="*/ 7143 h 390525"/>
              <a:gd name="connsiteX12" fmla="*/ 238125 w 623887"/>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887" h="390525">
                <a:moveTo>
                  <a:pt x="238125" y="0"/>
                </a:moveTo>
                <a:lnTo>
                  <a:pt x="235743" y="114300"/>
                </a:lnTo>
                <a:lnTo>
                  <a:pt x="0" y="135731"/>
                </a:lnTo>
                <a:lnTo>
                  <a:pt x="0" y="183356"/>
                </a:lnTo>
                <a:lnTo>
                  <a:pt x="64293" y="183356"/>
                </a:lnTo>
                <a:lnTo>
                  <a:pt x="66675" y="390525"/>
                </a:lnTo>
                <a:lnTo>
                  <a:pt x="619125" y="323850"/>
                </a:lnTo>
                <a:lnTo>
                  <a:pt x="623887" y="173831"/>
                </a:lnTo>
                <a:lnTo>
                  <a:pt x="583406" y="123825"/>
                </a:lnTo>
                <a:lnTo>
                  <a:pt x="526256" y="88106"/>
                </a:lnTo>
                <a:lnTo>
                  <a:pt x="459581" y="80962"/>
                </a:lnTo>
                <a:lnTo>
                  <a:pt x="459581" y="7143"/>
                </a:lnTo>
                <a:lnTo>
                  <a:pt x="238125"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フリーフォーム 42"/>
          <p:cNvSpPr/>
          <p:nvPr/>
        </p:nvSpPr>
        <p:spPr>
          <a:xfrm>
            <a:off x="8431726" y="5360771"/>
            <a:ext cx="438806" cy="474560"/>
          </a:xfrm>
          <a:custGeom>
            <a:avLst/>
            <a:gdLst>
              <a:gd name="connsiteX0" fmla="*/ 0 w 294199"/>
              <a:gd name="connsiteY0" fmla="*/ 0 h 318052"/>
              <a:gd name="connsiteX1" fmla="*/ 7952 w 294199"/>
              <a:gd name="connsiteY1" fmla="*/ 79513 h 318052"/>
              <a:gd name="connsiteX2" fmla="*/ 63611 w 294199"/>
              <a:gd name="connsiteY2" fmla="*/ 91440 h 318052"/>
              <a:gd name="connsiteX3" fmla="*/ 119270 w 294199"/>
              <a:gd name="connsiteY3" fmla="*/ 111318 h 318052"/>
              <a:gd name="connsiteX4" fmla="*/ 163002 w 294199"/>
              <a:gd name="connsiteY4" fmla="*/ 174928 h 318052"/>
              <a:gd name="connsiteX5" fmla="*/ 163002 w 294199"/>
              <a:gd name="connsiteY5" fmla="*/ 318052 h 318052"/>
              <a:gd name="connsiteX6" fmla="*/ 282272 w 294199"/>
              <a:gd name="connsiteY6" fmla="*/ 298174 h 318052"/>
              <a:gd name="connsiteX7" fmla="*/ 294199 w 294199"/>
              <a:gd name="connsiteY7" fmla="*/ 15902 h 318052"/>
              <a:gd name="connsiteX8" fmla="*/ 0 w 294199"/>
              <a:gd name="connsiteY8" fmla="*/ 0 h 31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199" h="318052">
                <a:moveTo>
                  <a:pt x="0" y="0"/>
                </a:moveTo>
                <a:lnTo>
                  <a:pt x="7952" y="79513"/>
                </a:lnTo>
                <a:lnTo>
                  <a:pt x="63611" y="91440"/>
                </a:lnTo>
                <a:lnTo>
                  <a:pt x="119270" y="111318"/>
                </a:lnTo>
                <a:lnTo>
                  <a:pt x="163002" y="174928"/>
                </a:lnTo>
                <a:lnTo>
                  <a:pt x="163002" y="318052"/>
                </a:lnTo>
                <a:lnTo>
                  <a:pt x="282272" y="298174"/>
                </a:lnTo>
                <a:lnTo>
                  <a:pt x="294199" y="15902"/>
                </a:lnTo>
                <a:lnTo>
                  <a:pt x="0"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２．中之島　</a:t>
            </a:r>
            <a:r>
              <a:rPr lang="ja-JP" altLang="en-US" sz="2000" b="1" dirty="0" smtClean="0">
                <a:solidFill>
                  <a:schemeClr val="bg1"/>
                </a:solidFill>
                <a:latin typeface="ＭＳ ゴシック" pitchFamily="49" charset="-128"/>
                <a:ea typeface="ＭＳ ゴシック" pitchFamily="49" charset="-128"/>
              </a:rPr>
              <a:t>②中之島</a:t>
            </a:r>
            <a:r>
              <a:rPr lang="ja-JP" altLang="en-US" sz="2000" b="1" dirty="0">
                <a:solidFill>
                  <a:schemeClr val="bg1"/>
                </a:solidFill>
                <a:latin typeface="ＭＳ ゴシック" pitchFamily="49" charset="-128"/>
                <a:ea typeface="ＭＳ ゴシック" pitchFamily="49" charset="-128"/>
              </a:rPr>
              <a:t>西部のまちづくり</a:t>
            </a:r>
            <a:endParaRPr lang="en-US" altLang="ja-JP" sz="2000" b="1" dirty="0">
              <a:solidFill>
                <a:schemeClr val="bg1"/>
              </a:solidFill>
              <a:latin typeface="ＭＳ ゴシック" pitchFamily="49" charset="-128"/>
              <a:ea typeface="ＭＳ ゴシック" pitchFamily="49" charset="-128"/>
            </a:endParaRPr>
          </a:p>
        </p:txBody>
      </p:sp>
      <p:sp>
        <p:nvSpPr>
          <p:cNvPr id="30" name="正方形/長方形 29"/>
          <p:cNvSpPr/>
          <p:nvPr/>
        </p:nvSpPr>
        <p:spPr>
          <a:xfrm>
            <a:off x="1271464" y="2132273"/>
            <a:ext cx="2376264" cy="43982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defRPr/>
            </a:pPr>
            <a:endParaRPr lang="en-US" altLang="ja-JP" sz="1600" dirty="0">
              <a:solidFill>
                <a:schemeClr val="tx1"/>
              </a:solidFill>
              <a:latin typeface="ＭＳ Ｐ明朝" pitchFamily="18" charset="-128"/>
              <a:ea typeface="ＭＳ Ｐ明朝" pitchFamily="18" charset="-128"/>
            </a:endParaRPr>
          </a:p>
          <a:p>
            <a:pPr marL="85725" indent="-85725"/>
            <a:endParaRPr lang="ja-JP" altLang="en-US" sz="1600" dirty="0">
              <a:solidFill>
                <a:srgbClr val="FF0000"/>
              </a:solidFill>
              <a:latin typeface="ＭＳ Ｐ明朝" pitchFamily="18" charset="-128"/>
              <a:ea typeface="ＭＳ Ｐ明朝" pitchFamily="18" charset="-128"/>
            </a:endParaRPr>
          </a:p>
        </p:txBody>
      </p:sp>
      <p:sp>
        <p:nvSpPr>
          <p:cNvPr id="38" name="正方形/長方形 37"/>
          <p:cNvSpPr/>
          <p:nvPr/>
        </p:nvSpPr>
        <p:spPr>
          <a:xfrm>
            <a:off x="1271464" y="2132273"/>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取組前</a:t>
            </a:r>
            <a:endParaRPr lang="ja-JP" altLang="en-US" sz="1600" b="1" dirty="0"/>
          </a:p>
        </p:txBody>
      </p:sp>
      <p:sp>
        <p:nvSpPr>
          <p:cNvPr id="45" name="テキスト ボックス 44"/>
          <p:cNvSpPr txBox="1"/>
          <p:nvPr/>
        </p:nvSpPr>
        <p:spPr>
          <a:xfrm rot="21573054">
            <a:off x="6169252" y="4151614"/>
            <a:ext cx="648072" cy="184666"/>
          </a:xfrm>
          <a:prstGeom prst="rect">
            <a:avLst/>
          </a:prstGeom>
          <a:solidFill>
            <a:schemeClr val="bg1">
              <a:alpha val="75000"/>
            </a:schemeClr>
          </a:solidFill>
        </p:spPr>
        <p:txBody>
          <a:bodyPr wrap="square" lIns="0" tIns="0" rIns="0" bIns="0" rtlCol="0">
            <a:spAutoFit/>
          </a:bodyPr>
          <a:lstStyle/>
          <a:p>
            <a:pPr algn="ctr"/>
            <a:r>
              <a:rPr lang="ja-JP" altLang="en-US" sz="1200" dirty="0">
                <a:latin typeface="Meiryo UI" pitchFamily="50" charset="-128"/>
                <a:ea typeface="Meiryo UI" pitchFamily="50" charset="-128"/>
                <a:cs typeface="Meiryo UI" pitchFamily="50" charset="-128"/>
              </a:rPr>
              <a:t>堂島川</a:t>
            </a:r>
          </a:p>
        </p:txBody>
      </p:sp>
      <p:sp>
        <p:nvSpPr>
          <p:cNvPr id="31" name="正方形/長方形 30"/>
          <p:cNvSpPr/>
          <p:nvPr/>
        </p:nvSpPr>
        <p:spPr>
          <a:xfrm>
            <a:off x="4367808" y="2132559"/>
            <a:ext cx="6628876" cy="43979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a:solidFill>
                <a:schemeClr val="tx1"/>
              </a:solidFill>
            </a:endParaRPr>
          </a:p>
          <a:p>
            <a:endParaRPr lang="en-US" altLang="ja-JP" sz="1600" dirty="0">
              <a:solidFill>
                <a:schemeClr val="tx1"/>
              </a:solidFill>
            </a:endParaRPr>
          </a:p>
        </p:txBody>
      </p:sp>
      <p:sp>
        <p:nvSpPr>
          <p:cNvPr id="25" name="角丸四角形 24"/>
          <p:cNvSpPr/>
          <p:nvPr/>
        </p:nvSpPr>
        <p:spPr>
          <a:xfrm>
            <a:off x="1265830" y="501775"/>
            <a:ext cx="9717206" cy="1403968"/>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＜めざす姿＞</a:t>
            </a:r>
            <a:endParaRPr lang="en-US" altLang="ja-JP" dirty="0">
              <a:solidFill>
                <a:schemeClr val="tx1"/>
              </a:solidFill>
            </a:endParaRPr>
          </a:p>
          <a:p>
            <a:pPr marL="355600" indent="-177800"/>
            <a:r>
              <a:rPr lang="ja-JP" altLang="en-US" sz="1600" dirty="0" smtClean="0">
                <a:solidFill>
                  <a:schemeClr val="tx1"/>
                </a:solidFill>
                <a:latin typeface="ＭＳ Ｐ明朝" pitchFamily="18" charset="-128"/>
                <a:ea typeface="ＭＳ Ｐ明朝" pitchFamily="18" charset="-128"/>
              </a:rPr>
              <a:t>・</a:t>
            </a:r>
            <a:r>
              <a:rPr lang="ja-JP" altLang="en-US" sz="1600" dirty="0">
                <a:solidFill>
                  <a:schemeClr val="tx1"/>
                </a:solidFill>
                <a:latin typeface="ＭＳ Ｐ明朝" pitchFamily="18" charset="-128"/>
                <a:ea typeface="ＭＳ Ｐ明朝" pitchFamily="18" charset="-128"/>
              </a:rPr>
              <a:t>中之島４丁目において、 </a:t>
            </a:r>
            <a:r>
              <a:rPr lang="en-US" altLang="ja-JP" sz="1600" dirty="0" smtClean="0">
                <a:solidFill>
                  <a:schemeClr val="tx1"/>
                </a:solidFill>
                <a:latin typeface="ＭＳ Ｐ明朝" pitchFamily="18" charset="-128"/>
                <a:ea typeface="ＭＳ Ｐ明朝" pitchFamily="18" charset="-128"/>
              </a:rPr>
              <a:t>2021</a:t>
            </a:r>
            <a:r>
              <a:rPr lang="ja-JP" altLang="en-US" sz="1600" dirty="0">
                <a:solidFill>
                  <a:schemeClr val="tx1"/>
                </a:solidFill>
                <a:latin typeface="ＭＳ Ｐ明朝" pitchFamily="18" charset="-128"/>
                <a:ea typeface="ＭＳ Ｐ明朝" pitchFamily="18" charset="-128"/>
              </a:rPr>
              <a:t>年度開館予定の大阪中之島美術館と、市立科学館、国立国際美術館との連携により、国内有数のミュージアムゾーンを形成するとともに</a:t>
            </a:r>
            <a:r>
              <a:rPr lang="ja-JP" altLang="en-US" sz="1600" dirty="0" smtClean="0">
                <a:solidFill>
                  <a:schemeClr val="tx1"/>
                </a:solidFill>
                <a:latin typeface="ＭＳ Ｐ明朝" pitchFamily="18" charset="-128"/>
                <a:ea typeface="ＭＳ Ｐ明朝" pitchFamily="18" charset="-128"/>
              </a:rPr>
              <a:t>、未来</a:t>
            </a:r>
            <a:r>
              <a:rPr lang="ja-JP" altLang="en-US" sz="1600" dirty="0">
                <a:solidFill>
                  <a:schemeClr val="tx1"/>
                </a:solidFill>
                <a:latin typeface="ＭＳ Ｐ明朝" pitchFamily="18" charset="-128"/>
                <a:ea typeface="ＭＳ Ｐ明朝" pitchFamily="18" charset="-128"/>
              </a:rPr>
              <a:t>医療国際拠点や中之島アゴラ（社学共創・産学共創・アート拠点）を形成し、大阪の文化・芸術・学術を担う国際的な拠点へ。</a:t>
            </a:r>
          </a:p>
          <a:p>
            <a:pPr marL="355600" indent="-177800"/>
            <a:r>
              <a:rPr lang="ja-JP" altLang="en-US" sz="1600" dirty="0" smtClean="0">
                <a:solidFill>
                  <a:schemeClr val="tx1"/>
                </a:solidFill>
                <a:latin typeface="ＭＳ Ｐ明朝" pitchFamily="18" charset="-128"/>
                <a:ea typeface="ＭＳ Ｐ明朝" pitchFamily="18" charset="-128"/>
              </a:rPr>
              <a:t>・中之島</a:t>
            </a:r>
            <a:r>
              <a:rPr lang="en-US" altLang="ja-JP" sz="1600" dirty="0" smtClean="0">
                <a:solidFill>
                  <a:schemeClr val="tx1"/>
                </a:solidFill>
                <a:latin typeface="ＭＳ Ｐ明朝" pitchFamily="18" charset="-128"/>
                <a:ea typeface="ＭＳ Ｐ明朝" pitchFamily="18" charset="-128"/>
              </a:rPr>
              <a:t>5</a:t>
            </a:r>
            <a:r>
              <a:rPr lang="ja-JP" altLang="en-US" sz="1600" dirty="0" smtClean="0">
                <a:solidFill>
                  <a:schemeClr val="tx1"/>
                </a:solidFill>
                <a:latin typeface="ＭＳ Ｐ明朝" pitchFamily="18" charset="-128"/>
                <a:ea typeface="ＭＳ Ｐ明朝" pitchFamily="18" charset="-128"/>
              </a:rPr>
              <a:t>丁目で</a:t>
            </a:r>
            <a:r>
              <a:rPr lang="ja-JP" altLang="en-US" sz="1600" dirty="0">
                <a:solidFill>
                  <a:schemeClr val="tx1"/>
                </a:solidFill>
                <a:latin typeface="ＭＳ Ｐ明朝" pitchFamily="18" charset="-128"/>
                <a:ea typeface="ＭＳ Ｐ明朝" pitchFamily="18" charset="-128"/>
              </a:rPr>
              <a:t>は</a:t>
            </a:r>
            <a:r>
              <a:rPr lang="ja-JP" altLang="en-US" sz="1600" dirty="0" smtClean="0">
                <a:solidFill>
                  <a:schemeClr val="tx1"/>
                </a:solidFill>
                <a:latin typeface="ＭＳ Ｐ明朝" pitchFamily="18" charset="-128"/>
                <a:ea typeface="ＭＳ Ｐ明朝" pitchFamily="18" charset="-128"/>
              </a:rPr>
              <a:t>、</a:t>
            </a:r>
            <a:r>
              <a:rPr lang="ja-JP" altLang="en-US" sz="1600" dirty="0">
                <a:solidFill>
                  <a:schemeClr val="tx1"/>
                </a:solidFill>
                <a:latin typeface="ＭＳ Ｐ明朝" pitchFamily="18" charset="-128"/>
                <a:ea typeface="ＭＳ Ｐ明朝" pitchFamily="18" charset="-128"/>
              </a:rPr>
              <a:t>国際ビジネス機能を</a:t>
            </a:r>
            <a:r>
              <a:rPr lang="ja-JP" altLang="en-US" sz="1600" dirty="0" smtClean="0">
                <a:solidFill>
                  <a:schemeClr val="tx1"/>
                </a:solidFill>
                <a:latin typeface="ＭＳ Ｐ明朝" pitchFamily="18" charset="-128"/>
                <a:ea typeface="ＭＳ Ｐ明朝" pitchFamily="18" charset="-128"/>
              </a:rPr>
              <a:t>高め大阪</a:t>
            </a:r>
            <a:r>
              <a:rPr lang="ja-JP" altLang="en-US" sz="1600" dirty="0">
                <a:solidFill>
                  <a:schemeClr val="tx1"/>
                </a:solidFill>
                <a:latin typeface="ＭＳ Ｐ明朝" pitchFamily="18" charset="-128"/>
                <a:ea typeface="ＭＳ Ｐ明朝" pitchFamily="18" charset="-128"/>
              </a:rPr>
              <a:t>の国際交流の拠点へ。</a:t>
            </a:r>
          </a:p>
        </p:txBody>
      </p:sp>
      <p:sp>
        <p:nvSpPr>
          <p:cNvPr id="39" name="正方形/長方形 38"/>
          <p:cNvSpPr/>
          <p:nvPr/>
        </p:nvSpPr>
        <p:spPr>
          <a:xfrm>
            <a:off x="4367808" y="2132273"/>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取組後～将来像</a:t>
            </a:r>
            <a:endParaRPr lang="ja-JP" altLang="en-US" sz="1600" b="1" dirty="0"/>
          </a:p>
        </p:txBody>
      </p:sp>
      <p:sp>
        <p:nvSpPr>
          <p:cNvPr id="18" name="右矢印 17"/>
          <p:cNvSpPr/>
          <p:nvPr/>
        </p:nvSpPr>
        <p:spPr>
          <a:xfrm>
            <a:off x="3836206" y="3866185"/>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テキスト ボックス 51"/>
          <p:cNvSpPr txBox="1"/>
          <p:nvPr/>
        </p:nvSpPr>
        <p:spPr>
          <a:xfrm>
            <a:off x="7824722" y="5738393"/>
            <a:ext cx="792088" cy="153888"/>
          </a:xfrm>
          <a:prstGeom prst="rect">
            <a:avLst/>
          </a:prstGeom>
          <a:solidFill>
            <a:schemeClr val="bg1">
              <a:alpha val="50000"/>
            </a:schemeClr>
          </a:solid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市立科学館</a:t>
            </a:r>
          </a:p>
        </p:txBody>
      </p:sp>
      <p:sp>
        <p:nvSpPr>
          <p:cNvPr id="46" name="テキスト ボックス 45"/>
          <p:cNvSpPr txBox="1"/>
          <p:nvPr/>
        </p:nvSpPr>
        <p:spPr>
          <a:xfrm>
            <a:off x="4439816" y="2717371"/>
            <a:ext cx="2088232" cy="626701"/>
          </a:xfrm>
          <a:prstGeom prst="rect">
            <a:avLst/>
          </a:prstGeom>
          <a:solidFill>
            <a:schemeClr val="bg1"/>
          </a:solidFill>
          <a:ln>
            <a:solidFill>
              <a:schemeClr val="tx1"/>
            </a:solidFill>
          </a:ln>
        </p:spPr>
        <p:txBody>
          <a:bodyPr wrap="square" lIns="36000" tIns="36000" rIns="36000" bIns="36000" rtlCol="0">
            <a:spAutoFit/>
          </a:bodyPr>
          <a:lstStyle/>
          <a:p>
            <a:r>
              <a:rPr lang="ja-JP" altLang="en-US" sz="1200" dirty="0">
                <a:latin typeface="+mn-ea"/>
                <a:cs typeface="Meiryo UI" pitchFamily="50" charset="-128"/>
              </a:rPr>
              <a:t>○中之島５丁目</a:t>
            </a:r>
            <a:endParaRPr lang="en-US" altLang="ja-JP" sz="1200" dirty="0">
              <a:latin typeface="+mn-ea"/>
              <a:cs typeface="Meiryo UI" pitchFamily="50" charset="-128"/>
            </a:endParaRPr>
          </a:p>
          <a:p>
            <a:r>
              <a:rPr lang="ja-JP" altLang="en-US" sz="1200" dirty="0">
                <a:latin typeface="+mn-ea"/>
                <a:cs typeface="Meiryo UI" pitchFamily="50" charset="-128"/>
              </a:rPr>
              <a:t>　・大阪の国際交流の拠点へ</a:t>
            </a:r>
            <a:endParaRPr lang="en-US" altLang="ja-JP" sz="1200" dirty="0">
              <a:latin typeface="+mn-ea"/>
              <a:cs typeface="Meiryo UI" pitchFamily="50" charset="-128"/>
            </a:endParaRPr>
          </a:p>
          <a:p>
            <a:r>
              <a:rPr lang="ja-JP" altLang="en-US" sz="1200" dirty="0">
                <a:latin typeface="Meiryo UI" pitchFamily="50" charset="-128"/>
                <a:ea typeface="Meiryo UI" pitchFamily="50" charset="-128"/>
                <a:cs typeface="Meiryo UI" pitchFamily="50" charset="-128"/>
              </a:rPr>
              <a:t>　</a:t>
            </a:r>
            <a:r>
              <a:rPr lang="ja-JP" altLang="en-US" sz="1200" dirty="0">
                <a:latin typeface="ＭＳ Ｐ明朝" pitchFamily="18" charset="-128"/>
                <a:ea typeface="ＭＳ Ｐ明朝" pitchFamily="18" charset="-128"/>
                <a:cs typeface="Meiryo UI" pitchFamily="50" charset="-128"/>
              </a:rPr>
              <a:t>　ＭＩＣＥ機能</a:t>
            </a:r>
            <a:r>
              <a:rPr lang="ja-JP" altLang="en-US" sz="1200" dirty="0" smtClean="0">
                <a:latin typeface="ＭＳ Ｐ明朝" pitchFamily="18" charset="-128"/>
                <a:ea typeface="ＭＳ Ｐ明朝" pitchFamily="18" charset="-128"/>
                <a:cs typeface="Meiryo UI" pitchFamily="50" charset="-128"/>
              </a:rPr>
              <a:t>の強化</a:t>
            </a:r>
            <a:r>
              <a:rPr lang="ja-JP" altLang="en-US" sz="1200" dirty="0">
                <a:latin typeface="ＭＳ Ｐ明朝" pitchFamily="18" charset="-128"/>
                <a:ea typeface="ＭＳ Ｐ明朝" pitchFamily="18" charset="-128"/>
                <a:cs typeface="Meiryo UI" pitchFamily="50" charset="-128"/>
              </a:rPr>
              <a:t>など。</a:t>
            </a:r>
            <a:endParaRPr lang="ja-JP" altLang="en-US" sz="1200" dirty="0">
              <a:latin typeface="Meiryo UI" pitchFamily="50" charset="-128"/>
              <a:ea typeface="Meiryo UI" pitchFamily="50" charset="-128"/>
              <a:cs typeface="Meiryo UI" pitchFamily="50" charset="-128"/>
            </a:endParaRPr>
          </a:p>
        </p:txBody>
      </p:sp>
      <p:sp>
        <p:nvSpPr>
          <p:cNvPr id="56" name="テキスト ボックス 55"/>
          <p:cNvSpPr txBox="1"/>
          <p:nvPr/>
        </p:nvSpPr>
        <p:spPr>
          <a:xfrm>
            <a:off x="5232434" y="4869164"/>
            <a:ext cx="360040" cy="615553"/>
          </a:xfrm>
          <a:prstGeom prst="rect">
            <a:avLst/>
          </a:prstGeom>
          <a:solidFill>
            <a:schemeClr val="bg1">
              <a:alpha val="50000"/>
            </a:schemeClr>
          </a:solid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府立国際会議場</a:t>
            </a:r>
          </a:p>
        </p:txBody>
      </p:sp>
      <p:sp>
        <p:nvSpPr>
          <p:cNvPr id="57" name="テキスト ボックス 56"/>
          <p:cNvSpPr txBox="1"/>
          <p:nvPr/>
        </p:nvSpPr>
        <p:spPr>
          <a:xfrm>
            <a:off x="7608168" y="4874297"/>
            <a:ext cx="504056" cy="153888"/>
          </a:xfrm>
          <a:prstGeom prst="rect">
            <a:avLst/>
          </a:prstGeom>
          <a:no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市有地</a:t>
            </a:r>
          </a:p>
        </p:txBody>
      </p:sp>
      <p:sp>
        <p:nvSpPr>
          <p:cNvPr id="58" name="テキスト ボックス 57"/>
          <p:cNvSpPr txBox="1"/>
          <p:nvPr/>
        </p:nvSpPr>
        <p:spPr>
          <a:xfrm>
            <a:off x="8400785" y="4586268"/>
            <a:ext cx="504056" cy="307777"/>
          </a:xfrm>
          <a:prstGeom prst="rect">
            <a:avLst/>
          </a:prstGeom>
          <a:noFill/>
        </p:spPr>
        <p:txBody>
          <a:bodyPr wrap="square" lIns="0" tIns="0" rIns="0" bIns="0" rtlCol="0">
            <a:spAutoFit/>
          </a:bodyPr>
          <a:lstStyle/>
          <a:p>
            <a:pPr algn="ctr"/>
            <a:r>
              <a:rPr lang="ja-JP" altLang="en-US" sz="1000" dirty="0" smtClean="0">
                <a:latin typeface="Meiryo UI" pitchFamily="50" charset="-128"/>
                <a:ea typeface="Meiryo UI" pitchFamily="50" charset="-128"/>
                <a:cs typeface="Meiryo UI" pitchFamily="50" charset="-128"/>
              </a:rPr>
              <a:t>美術館</a:t>
            </a:r>
            <a:r>
              <a:rPr lang="ja-JP" altLang="en-US" sz="1000" dirty="0">
                <a:latin typeface="Meiryo UI" pitchFamily="50" charset="-128"/>
                <a:ea typeface="Meiryo UI" pitchFamily="50" charset="-128"/>
                <a:cs typeface="Meiryo UI" pitchFamily="50" charset="-128"/>
              </a:rPr>
              <a:t>予定地</a:t>
            </a:r>
          </a:p>
        </p:txBody>
      </p:sp>
      <p:sp>
        <p:nvSpPr>
          <p:cNvPr id="59" name="テキスト ボックス 58"/>
          <p:cNvSpPr txBox="1"/>
          <p:nvPr/>
        </p:nvSpPr>
        <p:spPr>
          <a:xfrm>
            <a:off x="8544272" y="6098437"/>
            <a:ext cx="864096" cy="307777"/>
          </a:xfrm>
          <a:prstGeom prst="rect">
            <a:avLst/>
          </a:prstGeom>
          <a:solidFill>
            <a:schemeClr val="bg1">
              <a:alpha val="50000"/>
            </a:schemeClr>
          </a:solid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国立</a:t>
            </a:r>
            <a:endParaRPr lang="en-US" altLang="ja-JP" sz="1000" dirty="0">
              <a:latin typeface="Meiryo UI" pitchFamily="50" charset="-128"/>
              <a:ea typeface="Meiryo UI" pitchFamily="50" charset="-128"/>
              <a:cs typeface="Meiryo UI" pitchFamily="50" charset="-128"/>
            </a:endParaRPr>
          </a:p>
          <a:p>
            <a:pPr algn="ctr"/>
            <a:r>
              <a:rPr lang="ja-JP" altLang="en-US" sz="1000" dirty="0">
                <a:latin typeface="Meiryo UI" pitchFamily="50" charset="-128"/>
                <a:ea typeface="Meiryo UI" pitchFamily="50" charset="-128"/>
                <a:cs typeface="Meiryo UI" pitchFamily="50" charset="-128"/>
              </a:rPr>
              <a:t>国際美術館</a:t>
            </a:r>
          </a:p>
        </p:txBody>
      </p:sp>
      <p:cxnSp>
        <p:nvCxnSpPr>
          <p:cNvPr id="61" name="直線矢印コネクタ 60"/>
          <p:cNvCxnSpPr/>
          <p:nvPr/>
        </p:nvCxnSpPr>
        <p:spPr>
          <a:xfrm flipH="1" flipV="1">
            <a:off x="8760299" y="5738395"/>
            <a:ext cx="72006" cy="360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6648742" y="5062632"/>
            <a:ext cx="720080" cy="307777"/>
          </a:xfrm>
          <a:prstGeom prst="rect">
            <a:avLst/>
          </a:prstGeom>
          <a:no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市立扇町</a:t>
            </a:r>
            <a:endParaRPr lang="en-US" altLang="ja-JP" sz="1000" dirty="0">
              <a:latin typeface="Meiryo UI" pitchFamily="50" charset="-128"/>
              <a:ea typeface="Meiryo UI" pitchFamily="50" charset="-128"/>
              <a:cs typeface="Meiryo UI" pitchFamily="50" charset="-128"/>
            </a:endParaRPr>
          </a:p>
          <a:p>
            <a:pPr algn="ctr"/>
            <a:r>
              <a:rPr lang="ja-JP" altLang="en-US" sz="1000" dirty="0">
                <a:latin typeface="Meiryo UI" pitchFamily="50" charset="-128"/>
                <a:ea typeface="Meiryo UI" pitchFamily="50" charset="-128"/>
                <a:cs typeface="Meiryo UI" pitchFamily="50" charset="-128"/>
              </a:rPr>
              <a:t>高校跡地</a:t>
            </a:r>
          </a:p>
        </p:txBody>
      </p:sp>
      <p:cxnSp>
        <p:nvCxnSpPr>
          <p:cNvPr id="64" name="直線矢印コネクタ 63"/>
          <p:cNvCxnSpPr/>
          <p:nvPr/>
        </p:nvCxnSpPr>
        <p:spPr>
          <a:xfrm>
            <a:off x="7680176" y="3866185"/>
            <a:ext cx="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46" idx="2"/>
          </p:cNvCxnSpPr>
          <p:nvPr/>
        </p:nvCxnSpPr>
        <p:spPr>
          <a:xfrm>
            <a:off x="5483932" y="3344072"/>
            <a:ext cx="324037" cy="12771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フリーフォーム 66"/>
          <p:cNvSpPr/>
          <p:nvPr/>
        </p:nvSpPr>
        <p:spPr>
          <a:xfrm>
            <a:off x="5258734" y="5401617"/>
            <a:ext cx="655982" cy="612251"/>
          </a:xfrm>
          <a:custGeom>
            <a:avLst/>
            <a:gdLst>
              <a:gd name="connsiteX0" fmla="*/ 0 w 703690"/>
              <a:gd name="connsiteY0" fmla="*/ 147099 h 612251"/>
              <a:gd name="connsiteX1" fmla="*/ 131196 w 703690"/>
              <a:gd name="connsiteY1" fmla="*/ 604299 h 612251"/>
              <a:gd name="connsiteX2" fmla="*/ 155050 w 703690"/>
              <a:gd name="connsiteY2" fmla="*/ 612251 h 612251"/>
              <a:gd name="connsiteX3" fmla="*/ 703690 w 703690"/>
              <a:gd name="connsiteY3" fmla="*/ 592372 h 612251"/>
              <a:gd name="connsiteX4" fmla="*/ 667909 w 703690"/>
              <a:gd name="connsiteY4" fmla="*/ 7952 h 612251"/>
              <a:gd name="connsiteX5" fmla="*/ 477078 w 703690"/>
              <a:gd name="connsiteY5" fmla="*/ 0 h 612251"/>
              <a:gd name="connsiteX6" fmla="*/ 0 w 703690"/>
              <a:gd name="connsiteY6" fmla="*/ 147099 h 612251"/>
              <a:gd name="connsiteX0" fmla="*/ 0 w 667909"/>
              <a:gd name="connsiteY0" fmla="*/ 147099 h 612251"/>
              <a:gd name="connsiteX1" fmla="*/ 131196 w 667909"/>
              <a:gd name="connsiteY1" fmla="*/ 604299 h 612251"/>
              <a:gd name="connsiteX2" fmla="*/ 155050 w 667909"/>
              <a:gd name="connsiteY2" fmla="*/ 612251 h 612251"/>
              <a:gd name="connsiteX3" fmla="*/ 655982 w 667909"/>
              <a:gd name="connsiteY3" fmla="*/ 596348 h 612251"/>
              <a:gd name="connsiteX4" fmla="*/ 667909 w 667909"/>
              <a:gd name="connsiteY4" fmla="*/ 7952 h 612251"/>
              <a:gd name="connsiteX5" fmla="*/ 477078 w 667909"/>
              <a:gd name="connsiteY5" fmla="*/ 0 h 612251"/>
              <a:gd name="connsiteX6" fmla="*/ 0 w 667909"/>
              <a:gd name="connsiteY6" fmla="*/ 147099 h 612251"/>
              <a:gd name="connsiteX0" fmla="*/ 0 w 655982"/>
              <a:gd name="connsiteY0" fmla="*/ 147099 h 612251"/>
              <a:gd name="connsiteX1" fmla="*/ 131196 w 655982"/>
              <a:gd name="connsiteY1" fmla="*/ 604299 h 612251"/>
              <a:gd name="connsiteX2" fmla="*/ 155050 w 655982"/>
              <a:gd name="connsiteY2" fmla="*/ 612251 h 612251"/>
              <a:gd name="connsiteX3" fmla="*/ 655982 w 655982"/>
              <a:gd name="connsiteY3" fmla="*/ 596348 h 612251"/>
              <a:gd name="connsiteX4" fmla="*/ 644056 w 655982"/>
              <a:gd name="connsiteY4" fmla="*/ 3976 h 612251"/>
              <a:gd name="connsiteX5" fmla="*/ 477078 w 655982"/>
              <a:gd name="connsiteY5" fmla="*/ 0 h 612251"/>
              <a:gd name="connsiteX6" fmla="*/ 0 w 655982"/>
              <a:gd name="connsiteY6" fmla="*/ 147099 h 61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982" h="612251">
                <a:moveTo>
                  <a:pt x="0" y="147099"/>
                </a:moveTo>
                <a:lnTo>
                  <a:pt x="131196" y="604299"/>
                </a:lnTo>
                <a:lnTo>
                  <a:pt x="155050" y="612251"/>
                </a:lnTo>
                <a:lnTo>
                  <a:pt x="655982" y="596348"/>
                </a:lnTo>
                <a:lnTo>
                  <a:pt x="644056" y="3976"/>
                </a:lnTo>
                <a:lnTo>
                  <a:pt x="477078" y="0"/>
                </a:lnTo>
                <a:lnTo>
                  <a:pt x="0" y="147099"/>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テキスト ボックス 67"/>
          <p:cNvSpPr txBox="1"/>
          <p:nvPr/>
        </p:nvSpPr>
        <p:spPr>
          <a:xfrm>
            <a:off x="5447929" y="5594377"/>
            <a:ext cx="360040" cy="153888"/>
          </a:xfrm>
          <a:prstGeom prst="rect">
            <a:avLst/>
          </a:prstGeom>
          <a:solidFill>
            <a:schemeClr val="bg1">
              <a:alpha val="50000"/>
            </a:schemeClr>
          </a:solid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病院</a:t>
            </a:r>
          </a:p>
        </p:txBody>
      </p:sp>
      <p:sp>
        <p:nvSpPr>
          <p:cNvPr id="69" name="フリーフォーム 68"/>
          <p:cNvSpPr/>
          <p:nvPr/>
        </p:nvSpPr>
        <p:spPr>
          <a:xfrm>
            <a:off x="6196988" y="5445349"/>
            <a:ext cx="576470" cy="540689"/>
          </a:xfrm>
          <a:custGeom>
            <a:avLst/>
            <a:gdLst>
              <a:gd name="connsiteX0" fmla="*/ 11927 w 576470"/>
              <a:gd name="connsiteY0" fmla="*/ 59635 h 540689"/>
              <a:gd name="connsiteX1" fmla="*/ 0 w 576470"/>
              <a:gd name="connsiteY1" fmla="*/ 540689 h 540689"/>
              <a:gd name="connsiteX2" fmla="*/ 576470 w 576470"/>
              <a:gd name="connsiteY2" fmla="*/ 516835 h 540689"/>
              <a:gd name="connsiteX3" fmla="*/ 572494 w 576470"/>
              <a:gd name="connsiteY3" fmla="*/ 0 h 540689"/>
              <a:gd name="connsiteX4" fmla="*/ 11927 w 576470"/>
              <a:gd name="connsiteY4" fmla="*/ 59635 h 54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470" h="540689">
                <a:moveTo>
                  <a:pt x="11927" y="59635"/>
                </a:moveTo>
                <a:lnTo>
                  <a:pt x="0" y="540689"/>
                </a:lnTo>
                <a:lnTo>
                  <a:pt x="576470" y="516835"/>
                </a:lnTo>
                <a:cubicBezTo>
                  <a:pt x="575145" y="344557"/>
                  <a:pt x="573819" y="172278"/>
                  <a:pt x="572494" y="0"/>
                </a:cubicBezTo>
                <a:lnTo>
                  <a:pt x="11927" y="59635"/>
                </a:lnTo>
                <a:close/>
              </a:path>
            </a:pathLst>
          </a:custGeom>
          <a:solidFill>
            <a:srgbClr val="00B0F0">
              <a:alpha val="25000"/>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フリーフォーム 69"/>
          <p:cNvSpPr/>
          <p:nvPr/>
        </p:nvSpPr>
        <p:spPr>
          <a:xfrm>
            <a:off x="6556785" y="4379205"/>
            <a:ext cx="422910" cy="689610"/>
          </a:xfrm>
          <a:custGeom>
            <a:avLst/>
            <a:gdLst>
              <a:gd name="connsiteX0" fmla="*/ 0 w 422910"/>
              <a:gd name="connsiteY0" fmla="*/ 60960 h 689610"/>
              <a:gd name="connsiteX1" fmla="*/ 57150 w 422910"/>
              <a:gd name="connsiteY1" fmla="*/ 689610 h 689610"/>
              <a:gd name="connsiteX2" fmla="*/ 422910 w 422910"/>
              <a:gd name="connsiteY2" fmla="*/ 659130 h 689610"/>
              <a:gd name="connsiteX3" fmla="*/ 422910 w 422910"/>
              <a:gd name="connsiteY3" fmla="*/ 506730 h 689610"/>
              <a:gd name="connsiteX4" fmla="*/ 339090 w 422910"/>
              <a:gd name="connsiteY4" fmla="*/ 506730 h 689610"/>
              <a:gd name="connsiteX5" fmla="*/ 354330 w 422910"/>
              <a:gd name="connsiteY5" fmla="*/ 411480 h 689610"/>
              <a:gd name="connsiteX6" fmla="*/ 350520 w 422910"/>
              <a:gd name="connsiteY6" fmla="*/ 0 h 689610"/>
              <a:gd name="connsiteX7" fmla="*/ 0 w 422910"/>
              <a:gd name="connsiteY7" fmla="*/ 60960 h 6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10" h="689610">
                <a:moveTo>
                  <a:pt x="0" y="60960"/>
                </a:moveTo>
                <a:lnTo>
                  <a:pt x="57150" y="689610"/>
                </a:lnTo>
                <a:lnTo>
                  <a:pt x="422910" y="659130"/>
                </a:lnTo>
                <a:lnTo>
                  <a:pt x="422910" y="506730"/>
                </a:lnTo>
                <a:lnTo>
                  <a:pt x="339090" y="506730"/>
                </a:lnTo>
                <a:lnTo>
                  <a:pt x="354330" y="411480"/>
                </a:lnTo>
                <a:lnTo>
                  <a:pt x="350520" y="0"/>
                </a:lnTo>
                <a:lnTo>
                  <a:pt x="0" y="60960"/>
                </a:lnTo>
                <a:close/>
              </a:path>
            </a:pathLst>
          </a:custGeom>
          <a:solidFill>
            <a:srgbClr val="00B0F0">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 name="フリーフォーム 70"/>
          <p:cNvSpPr/>
          <p:nvPr/>
        </p:nvSpPr>
        <p:spPr>
          <a:xfrm>
            <a:off x="6812058" y="5567925"/>
            <a:ext cx="605790" cy="407670"/>
          </a:xfrm>
          <a:custGeom>
            <a:avLst/>
            <a:gdLst>
              <a:gd name="connsiteX0" fmla="*/ 11430 w 613410"/>
              <a:gd name="connsiteY0" fmla="*/ 45720 h 594360"/>
              <a:gd name="connsiteX1" fmla="*/ 0 w 613410"/>
              <a:gd name="connsiteY1" fmla="*/ 114300 h 594360"/>
              <a:gd name="connsiteX2" fmla="*/ 7620 w 613410"/>
              <a:gd name="connsiteY2" fmla="*/ 594360 h 594360"/>
              <a:gd name="connsiteX3" fmla="*/ 601980 w 613410"/>
              <a:gd name="connsiteY3" fmla="*/ 590550 h 594360"/>
              <a:gd name="connsiteX4" fmla="*/ 613410 w 613410"/>
              <a:gd name="connsiteY4" fmla="*/ 186690 h 594360"/>
              <a:gd name="connsiteX5" fmla="*/ 537210 w 613410"/>
              <a:gd name="connsiteY5" fmla="*/ 190500 h 594360"/>
              <a:gd name="connsiteX6" fmla="*/ 537210 w 613410"/>
              <a:gd name="connsiteY6" fmla="*/ 0 h 594360"/>
              <a:gd name="connsiteX7" fmla="*/ 11430 w 613410"/>
              <a:gd name="connsiteY7" fmla="*/ 45720 h 594360"/>
              <a:gd name="connsiteX0" fmla="*/ 11430 w 613410"/>
              <a:gd name="connsiteY0" fmla="*/ 45720 h 594360"/>
              <a:gd name="connsiteX1" fmla="*/ 0 w 613410"/>
              <a:gd name="connsiteY1" fmla="*/ 114300 h 594360"/>
              <a:gd name="connsiteX2" fmla="*/ 7620 w 613410"/>
              <a:gd name="connsiteY2" fmla="*/ 594360 h 594360"/>
              <a:gd name="connsiteX3" fmla="*/ 601980 w 613410"/>
              <a:gd name="connsiteY3" fmla="*/ 590550 h 594360"/>
              <a:gd name="connsiteX4" fmla="*/ 613410 w 613410"/>
              <a:gd name="connsiteY4" fmla="*/ 186690 h 594360"/>
              <a:gd name="connsiteX5" fmla="*/ 523598 w 613410"/>
              <a:gd name="connsiteY5" fmla="*/ 190787 h 594360"/>
              <a:gd name="connsiteX6" fmla="*/ 537210 w 613410"/>
              <a:gd name="connsiteY6" fmla="*/ 0 h 594360"/>
              <a:gd name="connsiteX7" fmla="*/ 11430 w 613410"/>
              <a:gd name="connsiteY7" fmla="*/ 45720 h 594360"/>
              <a:gd name="connsiteX0" fmla="*/ 11430 w 613410"/>
              <a:gd name="connsiteY0" fmla="*/ 45720 h 594360"/>
              <a:gd name="connsiteX1" fmla="*/ 0 w 613410"/>
              <a:gd name="connsiteY1" fmla="*/ 114300 h 594360"/>
              <a:gd name="connsiteX2" fmla="*/ 7620 w 613410"/>
              <a:gd name="connsiteY2" fmla="*/ 594360 h 594360"/>
              <a:gd name="connsiteX3" fmla="*/ 601980 w 613410"/>
              <a:gd name="connsiteY3" fmla="*/ 590550 h 594360"/>
              <a:gd name="connsiteX4" fmla="*/ 613410 w 613410"/>
              <a:gd name="connsiteY4" fmla="*/ 186690 h 594360"/>
              <a:gd name="connsiteX5" fmla="*/ 523598 w 613410"/>
              <a:gd name="connsiteY5" fmla="*/ 190787 h 594360"/>
              <a:gd name="connsiteX6" fmla="*/ 514186 w 613410"/>
              <a:gd name="connsiteY6" fmla="*/ 0 h 594360"/>
              <a:gd name="connsiteX7" fmla="*/ 11430 w 613410"/>
              <a:gd name="connsiteY7" fmla="*/ 45720 h 594360"/>
              <a:gd name="connsiteX0" fmla="*/ 3810 w 605790"/>
              <a:gd name="connsiteY0" fmla="*/ 45720 h 594360"/>
              <a:gd name="connsiteX1" fmla="*/ 0 w 605790"/>
              <a:gd name="connsiteY1" fmla="*/ 594360 h 594360"/>
              <a:gd name="connsiteX2" fmla="*/ 594360 w 605790"/>
              <a:gd name="connsiteY2" fmla="*/ 590550 h 594360"/>
              <a:gd name="connsiteX3" fmla="*/ 605790 w 605790"/>
              <a:gd name="connsiteY3" fmla="*/ 186690 h 594360"/>
              <a:gd name="connsiteX4" fmla="*/ 515978 w 605790"/>
              <a:gd name="connsiteY4" fmla="*/ 190787 h 594360"/>
              <a:gd name="connsiteX5" fmla="*/ 506566 w 605790"/>
              <a:gd name="connsiteY5" fmla="*/ 0 h 594360"/>
              <a:gd name="connsiteX6" fmla="*/ 3810 w 605790"/>
              <a:gd name="connsiteY6" fmla="*/ 45720 h 594360"/>
              <a:gd name="connsiteX0" fmla="*/ 4554 w 605790"/>
              <a:gd name="connsiteY0" fmla="*/ 208002 h 594360"/>
              <a:gd name="connsiteX1" fmla="*/ 0 w 605790"/>
              <a:gd name="connsiteY1" fmla="*/ 594360 h 594360"/>
              <a:gd name="connsiteX2" fmla="*/ 594360 w 605790"/>
              <a:gd name="connsiteY2" fmla="*/ 590550 h 594360"/>
              <a:gd name="connsiteX3" fmla="*/ 605790 w 605790"/>
              <a:gd name="connsiteY3" fmla="*/ 186690 h 594360"/>
              <a:gd name="connsiteX4" fmla="*/ 515978 w 605790"/>
              <a:gd name="connsiteY4" fmla="*/ 190787 h 594360"/>
              <a:gd name="connsiteX5" fmla="*/ 506566 w 605790"/>
              <a:gd name="connsiteY5" fmla="*/ 0 h 594360"/>
              <a:gd name="connsiteX6" fmla="*/ 4554 w 605790"/>
              <a:gd name="connsiteY6" fmla="*/ 208002 h 594360"/>
              <a:gd name="connsiteX0" fmla="*/ 4554 w 605790"/>
              <a:gd name="connsiteY0" fmla="*/ 21312 h 407670"/>
              <a:gd name="connsiteX1" fmla="*/ 0 w 605790"/>
              <a:gd name="connsiteY1" fmla="*/ 407670 h 407670"/>
              <a:gd name="connsiteX2" fmla="*/ 594360 w 605790"/>
              <a:gd name="connsiteY2" fmla="*/ 403860 h 407670"/>
              <a:gd name="connsiteX3" fmla="*/ 605790 w 605790"/>
              <a:gd name="connsiteY3" fmla="*/ 0 h 407670"/>
              <a:gd name="connsiteX4" fmla="*/ 515978 w 605790"/>
              <a:gd name="connsiteY4" fmla="*/ 4097 h 407670"/>
              <a:gd name="connsiteX5" fmla="*/ 4554 w 605790"/>
              <a:gd name="connsiteY5" fmla="*/ 21312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 h="407670">
                <a:moveTo>
                  <a:pt x="4554" y="21312"/>
                </a:moveTo>
                <a:lnTo>
                  <a:pt x="0" y="407670"/>
                </a:lnTo>
                <a:lnTo>
                  <a:pt x="594360" y="403860"/>
                </a:lnTo>
                <a:lnTo>
                  <a:pt x="605790" y="0"/>
                </a:lnTo>
                <a:lnTo>
                  <a:pt x="515978" y="4097"/>
                </a:lnTo>
                <a:lnTo>
                  <a:pt x="4554" y="21312"/>
                </a:lnTo>
                <a:close/>
              </a:path>
            </a:pathLst>
          </a:custGeom>
          <a:solidFill>
            <a:srgbClr val="00B0F0">
              <a:alpha val="25000"/>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フリーフォーム 71"/>
          <p:cNvSpPr/>
          <p:nvPr/>
        </p:nvSpPr>
        <p:spPr>
          <a:xfrm>
            <a:off x="6810384" y="5365858"/>
            <a:ext cx="615082" cy="217088"/>
          </a:xfrm>
          <a:custGeom>
            <a:avLst/>
            <a:gdLst>
              <a:gd name="connsiteX0" fmla="*/ 6578 w 615082"/>
              <a:gd name="connsiteY0" fmla="*/ 217088 h 217088"/>
              <a:gd name="connsiteX1" fmla="*/ 0 w 615082"/>
              <a:gd name="connsiteY1" fmla="*/ 78941 h 217088"/>
              <a:gd name="connsiteX2" fmla="*/ 23024 w 615082"/>
              <a:gd name="connsiteY2" fmla="*/ 59206 h 217088"/>
              <a:gd name="connsiteX3" fmla="*/ 615082 w 615082"/>
              <a:gd name="connsiteY3" fmla="*/ 0 h 217088"/>
              <a:gd name="connsiteX4" fmla="*/ 605214 w 615082"/>
              <a:gd name="connsiteY4" fmla="*/ 200642 h 217088"/>
              <a:gd name="connsiteX5" fmla="*/ 6578 w 615082"/>
              <a:gd name="connsiteY5" fmla="*/ 217088 h 2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082" h="217088">
                <a:moveTo>
                  <a:pt x="6578" y="217088"/>
                </a:moveTo>
                <a:lnTo>
                  <a:pt x="0" y="78941"/>
                </a:lnTo>
                <a:lnTo>
                  <a:pt x="23024" y="59206"/>
                </a:lnTo>
                <a:lnTo>
                  <a:pt x="615082" y="0"/>
                </a:lnTo>
                <a:lnTo>
                  <a:pt x="605214" y="200642"/>
                </a:lnTo>
                <a:lnTo>
                  <a:pt x="6578" y="217088"/>
                </a:lnTo>
                <a:close/>
              </a:path>
            </a:pathLst>
          </a:custGeom>
          <a:solidFill>
            <a:srgbClr val="00B0F0">
              <a:alpha val="25000"/>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フリーフォーム 72"/>
          <p:cNvSpPr/>
          <p:nvPr/>
        </p:nvSpPr>
        <p:spPr>
          <a:xfrm>
            <a:off x="7609662" y="4388970"/>
            <a:ext cx="590573" cy="368391"/>
          </a:xfrm>
          <a:custGeom>
            <a:avLst/>
            <a:gdLst>
              <a:gd name="connsiteX0" fmla="*/ 549298 w 549298"/>
              <a:gd name="connsiteY0" fmla="*/ 16446 h 368391"/>
              <a:gd name="connsiteX1" fmla="*/ 539430 w 549298"/>
              <a:gd name="connsiteY1" fmla="*/ 365102 h 368391"/>
              <a:gd name="connsiteX2" fmla="*/ 0 w 549298"/>
              <a:gd name="connsiteY2" fmla="*/ 368391 h 368391"/>
              <a:gd name="connsiteX3" fmla="*/ 0 w 549298"/>
              <a:gd name="connsiteY3" fmla="*/ 266426 h 368391"/>
              <a:gd name="connsiteX4" fmla="*/ 36181 w 549298"/>
              <a:gd name="connsiteY4" fmla="*/ 269715 h 368391"/>
              <a:gd name="connsiteX5" fmla="*/ 49338 w 549298"/>
              <a:gd name="connsiteY5" fmla="*/ 95387 h 368391"/>
              <a:gd name="connsiteX6" fmla="*/ 13157 w 549298"/>
              <a:gd name="connsiteY6" fmla="*/ 92098 h 368391"/>
              <a:gd name="connsiteX7" fmla="*/ 16446 w 549298"/>
              <a:gd name="connsiteY7" fmla="*/ 29603 h 368391"/>
              <a:gd name="connsiteX8" fmla="*/ 32892 w 549298"/>
              <a:gd name="connsiteY8" fmla="*/ 0 h 368391"/>
              <a:gd name="connsiteX9" fmla="*/ 549298 w 549298"/>
              <a:gd name="connsiteY9" fmla="*/ 16446 h 368391"/>
              <a:gd name="connsiteX0" fmla="*/ 549298 w 583880"/>
              <a:gd name="connsiteY0" fmla="*/ 16446 h 368391"/>
              <a:gd name="connsiteX1" fmla="*/ 583880 w 583880"/>
              <a:gd name="connsiteY1" fmla="*/ 365102 h 368391"/>
              <a:gd name="connsiteX2" fmla="*/ 0 w 583880"/>
              <a:gd name="connsiteY2" fmla="*/ 368391 h 368391"/>
              <a:gd name="connsiteX3" fmla="*/ 0 w 583880"/>
              <a:gd name="connsiteY3" fmla="*/ 266426 h 368391"/>
              <a:gd name="connsiteX4" fmla="*/ 36181 w 583880"/>
              <a:gd name="connsiteY4" fmla="*/ 269715 h 368391"/>
              <a:gd name="connsiteX5" fmla="*/ 49338 w 583880"/>
              <a:gd name="connsiteY5" fmla="*/ 95387 h 368391"/>
              <a:gd name="connsiteX6" fmla="*/ 13157 w 583880"/>
              <a:gd name="connsiteY6" fmla="*/ 92098 h 368391"/>
              <a:gd name="connsiteX7" fmla="*/ 16446 w 583880"/>
              <a:gd name="connsiteY7" fmla="*/ 29603 h 368391"/>
              <a:gd name="connsiteX8" fmla="*/ 32892 w 583880"/>
              <a:gd name="connsiteY8" fmla="*/ 0 h 368391"/>
              <a:gd name="connsiteX9" fmla="*/ 549298 w 583880"/>
              <a:gd name="connsiteY9" fmla="*/ 1644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49338 w 590573"/>
              <a:gd name="connsiteY5" fmla="*/ 95387 h 368391"/>
              <a:gd name="connsiteX6" fmla="*/ 13157 w 590573"/>
              <a:gd name="connsiteY6" fmla="*/ 92098 h 368391"/>
              <a:gd name="connsiteX7" fmla="*/ 16446 w 590573"/>
              <a:gd name="connsiteY7" fmla="*/ 29603 h 368391"/>
              <a:gd name="connsiteX8" fmla="*/ 32892 w 590573"/>
              <a:gd name="connsiteY8" fmla="*/ 0 h 368391"/>
              <a:gd name="connsiteX9" fmla="*/ 590573 w 590573"/>
              <a:gd name="connsiteY9" fmla="*/ 22796 h 36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73" h="368391">
                <a:moveTo>
                  <a:pt x="590573" y="22796"/>
                </a:moveTo>
                <a:lnTo>
                  <a:pt x="583880" y="365102"/>
                </a:lnTo>
                <a:lnTo>
                  <a:pt x="0" y="368391"/>
                </a:lnTo>
                <a:lnTo>
                  <a:pt x="0" y="266426"/>
                </a:lnTo>
                <a:lnTo>
                  <a:pt x="36181" y="269715"/>
                </a:lnTo>
                <a:lnTo>
                  <a:pt x="49338" y="95387"/>
                </a:lnTo>
                <a:lnTo>
                  <a:pt x="13157" y="92098"/>
                </a:lnTo>
                <a:lnTo>
                  <a:pt x="16446" y="29603"/>
                </a:lnTo>
                <a:lnTo>
                  <a:pt x="32892" y="0"/>
                </a:lnTo>
                <a:lnTo>
                  <a:pt x="590573" y="22796"/>
                </a:lnTo>
                <a:close/>
              </a:path>
            </a:pathLst>
          </a:custGeom>
          <a:solidFill>
            <a:srgbClr val="00B0F0">
              <a:alpha val="2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テキスト ボックス 73"/>
          <p:cNvSpPr txBox="1"/>
          <p:nvPr/>
        </p:nvSpPr>
        <p:spPr>
          <a:xfrm>
            <a:off x="7680707" y="4417371"/>
            <a:ext cx="431519" cy="307777"/>
          </a:xfrm>
          <a:prstGeom prst="rect">
            <a:avLst/>
          </a:prstGeom>
          <a:no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開発</a:t>
            </a:r>
            <a:endParaRPr lang="en-US" altLang="ja-JP" sz="1000" dirty="0">
              <a:latin typeface="Meiryo UI" pitchFamily="50" charset="-128"/>
              <a:ea typeface="Meiryo UI" pitchFamily="50" charset="-128"/>
              <a:cs typeface="Meiryo UI" pitchFamily="50" charset="-128"/>
            </a:endParaRPr>
          </a:p>
          <a:p>
            <a:pPr algn="ctr"/>
            <a:r>
              <a:rPr lang="ja-JP" altLang="en-US" sz="1000" dirty="0">
                <a:latin typeface="Meiryo UI" pitchFamily="50" charset="-128"/>
                <a:ea typeface="Meiryo UI" pitchFamily="50" charset="-128"/>
                <a:cs typeface="Meiryo UI" pitchFamily="50" charset="-128"/>
              </a:rPr>
              <a:t>用地</a:t>
            </a:r>
          </a:p>
        </p:txBody>
      </p:sp>
      <p:sp>
        <p:nvSpPr>
          <p:cNvPr id="55" name="テキスト ボックス 54"/>
          <p:cNvSpPr txBox="1"/>
          <p:nvPr/>
        </p:nvSpPr>
        <p:spPr>
          <a:xfrm>
            <a:off x="5673968" y="4807781"/>
            <a:ext cx="936104" cy="153888"/>
          </a:xfrm>
          <a:prstGeom prst="rect">
            <a:avLst/>
          </a:prstGeom>
          <a:noFill/>
        </p:spPr>
        <p:txBody>
          <a:bodyPr wrap="square" lIns="0" tIns="0" rIns="0" bIns="0" rtlCol="0">
            <a:spAutoFit/>
          </a:bodyPr>
          <a:lstStyle/>
          <a:p>
            <a:pPr algn="ctr"/>
            <a:r>
              <a:rPr lang="ja-JP" altLang="en-US" sz="1000" dirty="0" smtClean="0">
                <a:latin typeface="Meiryo UI" pitchFamily="50" charset="-128"/>
                <a:ea typeface="Meiryo UI" pitchFamily="50" charset="-128"/>
                <a:cs typeface="Meiryo UI" pitchFamily="50" charset="-128"/>
              </a:rPr>
              <a:t>調整中</a:t>
            </a:r>
            <a:endParaRPr lang="ja-JP" altLang="en-US" sz="1000" dirty="0">
              <a:latin typeface="Meiryo UI" pitchFamily="50" charset="-128"/>
              <a:ea typeface="Meiryo UI" pitchFamily="50" charset="-128"/>
              <a:cs typeface="Meiryo UI" pitchFamily="50" charset="-128"/>
            </a:endParaRPr>
          </a:p>
        </p:txBody>
      </p:sp>
      <p:sp>
        <p:nvSpPr>
          <p:cNvPr id="60" name="フリーフォーム 59"/>
          <p:cNvSpPr/>
          <p:nvPr/>
        </p:nvSpPr>
        <p:spPr>
          <a:xfrm>
            <a:off x="7322402" y="5180996"/>
            <a:ext cx="105711" cy="163852"/>
          </a:xfrm>
          <a:custGeom>
            <a:avLst/>
            <a:gdLst>
              <a:gd name="connsiteX0" fmla="*/ 0 w 105711"/>
              <a:gd name="connsiteY0" fmla="*/ 0 h 163852"/>
              <a:gd name="connsiteX1" fmla="*/ 5285 w 105711"/>
              <a:gd name="connsiteY1" fmla="*/ 163852 h 163852"/>
              <a:gd name="connsiteX2" fmla="*/ 105711 w 105711"/>
              <a:gd name="connsiteY2" fmla="*/ 147995 h 163852"/>
              <a:gd name="connsiteX3" fmla="*/ 105711 w 105711"/>
              <a:gd name="connsiteY3" fmla="*/ 10571 h 163852"/>
              <a:gd name="connsiteX4" fmla="*/ 0 w 105711"/>
              <a:gd name="connsiteY4" fmla="*/ 0 h 16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 h="163852">
                <a:moveTo>
                  <a:pt x="0" y="0"/>
                </a:moveTo>
                <a:lnTo>
                  <a:pt x="5285" y="163852"/>
                </a:lnTo>
                <a:lnTo>
                  <a:pt x="105711" y="147995"/>
                </a:lnTo>
                <a:lnTo>
                  <a:pt x="105711" y="10571"/>
                </a:lnTo>
                <a:lnTo>
                  <a:pt x="0" y="0"/>
                </a:lnTo>
                <a:close/>
              </a:path>
            </a:pathLst>
          </a:custGeom>
          <a:solidFill>
            <a:srgbClr val="00B0F0">
              <a:alpha val="25000"/>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フリーフォーム 50"/>
          <p:cNvSpPr/>
          <p:nvPr/>
        </p:nvSpPr>
        <p:spPr>
          <a:xfrm>
            <a:off x="5599311" y="4377597"/>
            <a:ext cx="1818229" cy="1618220"/>
          </a:xfrm>
          <a:custGeom>
            <a:avLst/>
            <a:gdLst>
              <a:gd name="connsiteX0" fmla="*/ 1300245 w 1818229"/>
              <a:gd name="connsiteY0" fmla="*/ 0 h 1633235"/>
              <a:gd name="connsiteX1" fmla="*/ 956684 w 1818229"/>
              <a:gd name="connsiteY1" fmla="*/ 63427 h 1633235"/>
              <a:gd name="connsiteX2" fmla="*/ 0 w 1818229"/>
              <a:gd name="connsiteY2" fmla="*/ 396416 h 1633235"/>
              <a:gd name="connsiteX3" fmla="*/ 21142 w 1818229"/>
              <a:gd name="connsiteY3" fmla="*/ 803404 h 1633235"/>
              <a:gd name="connsiteX4" fmla="*/ 132139 w 1818229"/>
              <a:gd name="connsiteY4" fmla="*/ 1014826 h 1633235"/>
              <a:gd name="connsiteX5" fmla="*/ 306562 w 1818229"/>
              <a:gd name="connsiteY5" fmla="*/ 1030682 h 1633235"/>
              <a:gd name="connsiteX6" fmla="*/ 317133 w 1818229"/>
              <a:gd name="connsiteY6" fmla="*/ 1633235 h 1633235"/>
              <a:gd name="connsiteX7" fmla="*/ 623695 w 1818229"/>
              <a:gd name="connsiteY7" fmla="*/ 1606807 h 1633235"/>
              <a:gd name="connsiteX8" fmla="*/ 1173392 w 1818229"/>
              <a:gd name="connsiteY8" fmla="*/ 1601522 h 1633235"/>
              <a:gd name="connsiteX9" fmla="*/ 1818229 w 1818229"/>
              <a:gd name="connsiteY9" fmla="*/ 1601522 h 1633235"/>
              <a:gd name="connsiteX10" fmla="*/ 1818229 w 1818229"/>
              <a:gd name="connsiteY10" fmla="*/ 803404 h 1633235"/>
              <a:gd name="connsiteX11" fmla="*/ 1723089 w 1818229"/>
              <a:gd name="connsiteY11" fmla="*/ 808689 h 1633235"/>
              <a:gd name="connsiteX12" fmla="*/ 1723089 w 1818229"/>
              <a:gd name="connsiteY12" fmla="*/ 972541 h 1633235"/>
              <a:gd name="connsiteX13" fmla="*/ 1046539 w 1818229"/>
              <a:gd name="connsiteY13" fmla="*/ 1041253 h 1633235"/>
              <a:gd name="connsiteX14" fmla="*/ 1030682 w 1818229"/>
              <a:gd name="connsiteY14" fmla="*/ 692407 h 1633235"/>
              <a:gd name="connsiteX15" fmla="*/ 1379528 w 1818229"/>
              <a:gd name="connsiteY15" fmla="*/ 655408 h 1633235"/>
              <a:gd name="connsiteX16" fmla="*/ 1379528 w 1818229"/>
              <a:gd name="connsiteY16" fmla="*/ 517984 h 1633235"/>
              <a:gd name="connsiteX17" fmla="*/ 1300245 w 1818229"/>
              <a:gd name="connsiteY17" fmla="*/ 512699 h 1633235"/>
              <a:gd name="connsiteX18" fmla="*/ 1310816 w 1818229"/>
              <a:gd name="connsiteY18" fmla="*/ 417559 h 1633235"/>
              <a:gd name="connsiteX19" fmla="*/ 1300245 w 1818229"/>
              <a:gd name="connsiteY19" fmla="*/ 0 h 1633235"/>
              <a:gd name="connsiteX0" fmla="*/ 1300245 w 1818229"/>
              <a:gd name="connsiteY0" fmla="*/ 0 h 1606807"/>
              <a:gd name="connsiteX1" fmla="*/ 956684 w 1818229"/>
              <a:gd name="connsiteY1" fmla="*/ 63427 h 1606807"/>
              <a:gd name="connsiteX2" fmla="*/ 0 w 1818229"/>
              <a:gd name="connsiteY2" fmla="*/ 396416 h 1606807"/>
              <a:gd name="connsiteX3" fmla="*/ 21142 w 1818229"/>
              <a:gd name="connsiteY3" fmla="*/ 803404 h 1606807"/>
              <a:gd name="connsiteX4" fmla="*/ 132139 w 1818229"/>
              <a:gd name="connsiteY4" fmla="*/ 1014826 h 1606807"/>
              <a:gd name="connsiteX5" fmla="*/ 306562 w 1818229"/>
              <a:gd name="connsiteY5" fmla="*/ 1030682 h 1606807"/>
              <a:gd name="connsiteX6" fmla="*/ 306289 w 1818229"/>
              <a:gd name="connsiteY6" fmla="*/ 1595781 h 1606807"/>
              <a:gd name="connsiteX7" fmla="*/ 623695 w 1818229"/>
              <a:gd name="connsiteY7" fmla="*/ 1606807 h 1606807"/>
              <a:gd name="connsiteX8" fmla="*/ 1173392 w 1818229"/>
              <a:gd name="connsiteY8" fmla="*/ 1601522 h 1606807"/>
              <a:gd name="connsiteX9" fmla="*/ 1818229 w 1818229"/>
              <a:gd name="connsiteY9" fmla="*/ 1601522 h 1606807"/>
              <a:gd name="connsiteX10" fmla="*/ 1818229 w 1818229"/>
              <a:gd name="connsiteY10" fmla="*/ 803404 h 1606807"/>
              <a:gd name="connsiteX11" fmla="*/ 1723089 w 1818229"/>
              <a:gd name="connsiteY11" fmla="*/ 808689 h 1606807"/>
              <a:gd name="connsiteX12" fmla="*/ 1723089 w 1818229"/>
              <a:gd name="connsiteY12" fmla="*/ 972541 h 1606807"/>
              <a:gd name="connsiteX13" fmla="*/ 1046539 w 1818229"/>
              <a:gd name="connsiteY13" fmla="*/ 1041253 h 1606807"/>
              <a:gd name="connsiteX14" fmla="*/ 1030682 w 1818229"/>
              <a:gd name="connsiteY14" fmla="*/ 692407 h 1606807"/>
              <a:gd name="connsiteX15" fmla="*/ 1379528 w 1818229"/>
              <a:gd name="connsiteY15" fmla="*/ 655408 h 1606807"/>
              <a:gd name="connsiteX16" fmla="*/ 1379528 w 1818229"/>
              <a:gd name="connsiteY16" fmla="*/ 517984 h 1606807"/>
              <a:gd name="connsiteX17" fmla="*/ 1300245 w 1818229"/>
              <a:gd name="connsiteY17" fmla="*/ 512699 h 1606807"/>
              <a:gd name="connsiteX18" fmla="*/ 1310816 w 1818229"/>
              <a:gd name="connsiteY18" fmla="*/ 417559 h 1606807"/>
              <a:gd name="connsiteX19" fmla="*/ 1300245 w 1818229"/>
              <a:gd name="connsiteY19" fmla="*/ 0 h 1606807"/>
              <a:gd name="connsiteX0" fmla="*/ 1300245 w 1818229"/>
              <a:gd name="connsiteY0" fmla="*/ 0 h 1618220"/>
              <a:gd name="connsiteX1" fmla="*/ 956684 w 1818229"/>
              <a:gd name="connsiteY1" fmla="*/ 63427 h 1618220"/>
              <a:gd name="connsiteX2" fmla="*/ 0 w 1818229"/>
              <a:gd name="connsiteY2" fmla="*/ 396416 h 1618220"/>
              <a:gd name="connsiteX3" fmla="*/ 21142 w 1818229"/>
              <a:gd name="connsiteY3" fmla="*/ 803404 h 1618220"/>
              <a:gd name="connsiteX4" fmla="*/ 132139 w 1818229"/>
              <a:gd name="connsiteY4" fmla="*/ 1014826 h 1618220"/>
              <a:gd name="connsiteX5" fmla="*/ 306562 w 1818229"/>
              <a:gd name="connsiteY5" fmla="*/ 1030682 h 1618220"/>
              <a:gd name="connsiteX6" fmla="*/ 306289 w 1818229"/>
              <a:gd name="connsiteY6" fmla="*/ 1618220 h 1618220"/>
              <a:gd name="connsiteX7" fmla="*/ 623695 w 1818229"/>
              <a:gd name="connsiteY7" fmla="*/ 1606807 h 1618220"/>
              <a:gd name="connsiteX8" fmla="*/ 1173392 w 1818229"/>
              <a:gd name="connsiteY8" fmla="*/ 1601522 h 1618220"/>
              <a:gd name="connsiteX9" fmla="*/ 1818229 w 1818229"/>
              <a:gd name="connsiteY9" fmla="*/ 1601522 h 1618220"/>
              <a:gd name="connsiteX10" fmla="*/ 1818229 w 1818229"/>
              <a:gd name="connsiteY10" fmla="*/ 803404 h 1618220"/>
              <a:gd name="connsiteX11" fmla="*/ 1723089 w 1818229"/>
              <a:gd name="connsiteY11" fmla="*/ 808689 h 1618220"/>
              <a:gd name="connsiteX12" fmla="*/ 1723089 w 1818229"/>
              <a:gd name="connsiteY12" fmla="*/ 972541 h 1618220"/>
              <a:gd name="connsiteX13" fmla="*/ 1046539 w 1818229"/>
              <a:gd name="connsiteY13" fmla="*/ 1041253 h 1618220"/>
              <a:gd name="connsiteX14" fmla="*/ 1030682 w 1818229"/>
              <a:gd name="connsiteY14" fmla="*/ 692407 h 1618220"/>
              <a:gd name="connsiteX15" fmla="*/ 1379528 w 1818229"/>
              <a:gd name="connsiteY15" fmla="*/ 655408 h 1618220"/>
              <a:gd name="connsiteX16" fmla="*/ 1379528 w 1818229"/>
              <a:gd name="connsiteY16" fmla="*/ 517984 h 1618220"/>
              <a:gd name="connsiteX17" fmla="*/ 1300245 w 1818229"/>
              <a:gd name="connsiteY17" fmla="*/ 512699 h 1618220"/>
              <a:gd name="connsiteX18" fmla="*/ 1310816 w 1818229"/>
              <a:gd name="connsiteY18" fmla="*/ 417559 h 1618220"/>
              <a:gd name="connsiteX19" fmla="*/ 1300245 w 1818229"/>
              <a:gd name="connsiteY19" fmla="*/ 0 h 161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8229" h="1618220">
                <a:moveTo>
                  <a:pt x="1300245" y="0"/>
                </a:moveTo>
                <a:lnTo>
                  <a:pt x="956684" y="63427"/>
                </a:lnTo>
                <a:lnTo>
                  <a:pt x="0" y="396416"/>
                </a:lnTo>
                <a:lnTo>
                  <a:pt x="21142" y="803404"/>
                </a:lnTo>
                <a:lnTo>
                  <a:pt x="132139" y="1014826"/>
                </a:lnTo>
                <a:lnTo>
                  <a:pt x="306562" y="1030682"/>
                </a:lnTo>
                <a:lnTo>
                  <a:pt x="306289" y="1618220"/>
                </a:lnTo>
                <a:lnTo>
                  <a:pt x="623695" y="1606807"/>
                </a:lnTo>
                <a:lnTo>
                  <a:pt x="1173392" y="1601522"/>
                </a:lnTo>
                <a:lnTo>
                  <a:pt x="1818229" y="1601522"/>
                </a:lnTo>
                <a:lnTo>
                  <a:pt x="1818229" y="803404"/>
                </a:lnTo>
                <a:lnTo>
                  <a:pt x="1723089" y="808689"/>
                </a:lnTo>
                <a:lnTo>
                  <a:pt x="1723089" y="972541"/>
                </a:lnTo>
                <a:lnTo>
                  <a:pt x="1046539" y="1041253"/>
                </a:lnTo>
                <a:lnTo>
                  <a:pt x="1030682" y="692407"/>
                </a:lnTo>
                <a:lnTo>
                  <a:pt x="1379528" y="655408"/>
                </a:lnTo>
                <a:lnTo>
                  <a:pt x="1379528" y="517984"/>
                </a:lnTo>
                <a:lnTo>
                  <a:pt x="1300245" y="512699"/>
                </a:lnTo>
                <a:lnTo>
                  <a:pt x="1310816" y="417559"/>
                </a:lnTo>
                <a:lnTo>
                  <a:pt x="1300245" y="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フリーフォーム 53"/>
          <p:cNvSpPr/>
          <p:nvPr/>
        </p:nvSpPr>
        <p:spPr>
          <a:xfrm>
            <a:off x="7582410" y="4300470"/>
            <a:ext cx="1394440" cy="1720822"/>
          </a:xfrm>
          <a:custGeom>
            <a:avLst/>
            <a:gdLst>
              <a:gd name="connsiteX0" fmla="*/ 0 w 2592288"/>
              <a:gd name="connsiteY0" fmla="*/ 264035 h 1584176"/>
              <a:gd name="connsiteX1" fmla="*/ 77334 w 2592288"/>
              <a:gd name="connsiteY1" fmla="*/ 77334 h 1584176"/>
              <a:gd name="connsiteX2" fmla="*/ 264035 w 2592288"/>
              <a:gd name="connsiteY2" fmla="*/ 0 h 1584176"/>
              <a:gd name="connsiteX3" fmla="*/ 2328253 w 2592288"/>
              <a:gd name="connsiteY3" fmla="*/ 0 h 1584176"/>
              <a:gd name="connsiteX4" fmla="*/ 2514954 w 2592288"/>
              <a:gd name="connsiteY4" fmla="*/ 77334 h 1584176"/>
              <a:gd name="connsiteX5" fmla="*/ 2592288 w 2592288"/>
              <a:gd name="connsiteY5" fmla="*/ 264035 h 1584176"/>
              <a:gd name="connsiteX6" fmla="*/ 2592288 w 2592288"/>
              <a:gd name="connsiteY6" fmla="*/ 1320141 h 1584176"/>
              <a:gd name="connsiteX7" fmla="*/ 2514954 w 2592288"/>
              <a:gd name="connsiteY7" fmla="*/ 1506842 h 1584176"/>
              <a:gd name="connsiteX8" fmla="*/ 2328253 w 2592288"/>
              <a:gd name="connsiteY8" fmla="*/ 1584176 h 1584176"/>
              <a:gd name="connsiteX9" fmla="*/ 264035 w 2592288"/>
              <a:gd name="connsiteY9" fmla="*/ 1584176 h 1584176"/>
              <a:gd name="connsiteX10" fmla="*/ 77334 w 2592288"/>
              <a:gd name="connsiteY10" fmla="*/ 1506842 h 1584176"/>
              <a:gd name="connsiteX11" fmla="*/ 0 w 2592288"/>
              <a:gd name="connsiteY11" fmla="*/ 1320141 h 1584176"/>
              <a:gd name="connsiteX12" fmla="*/ 0 w 2592288"/>
              <a:gd name="connsiteY12" fmla="*/ 264035 h 1584176"/>
              <a:gd name="connsiteX0" fmla="*/ 0 w 2598963"/>
              <a:gd name="connsiteY0" fmla="*/ 408051 h 1728192"/>
              <a:gd name="connsiteX1" fmla="*/ 77334 w 2598963"/>
              <a:gd name="connsiteY1" fmla="*/ 221350 h 1728192"/>
              <a:gd name="connsiteX2" fmla="*/ 264035 w 2598963"/>
              <a:gd name="connsiteY2" fmla="*/ 144016 h 1728192"/>
              <a:gd name="connsiteX3" fmla="*/ 2088232 w 2598963"/>
              <a:gd name="connsiteY3" fmla="*/ 0 h 1728192"/>
              <a:gd name="connsiteX4" fmla="*/ 2514954 w 2598963"/>
              <a:gd name="connsiteY4" fmla="*/ 221350 h 1728192"/>
              <a:gd name="connsiteX5" fmla="*/ 2592288 w 2598963"/>
              <a:gd name="connsiteY5" fmla="*/ 408051 h 1728192"/>
              <a:gd name="connsiteX6" fmla="*/ 2592288 w 2598963"/>
              <a:gd name="connsiteY6" fmla="*/ 1464157 h 1728192"/>
              <a:gd name="connsiteX7" fmla="*/ 2514954 w 2598963"/>
              <a:gd name="connsiteY7" fmla="*/ 1650858 h 1728192"/>
              <a:gd name="connsiteX8" fmla="*/ 2328253 w 2598963"/>
              <a:gd name="connsiteY8" fmla="*/ 1728192 h 1728192"/>
              <a:gd name="connsiteX9" fmla="*/ 264035 w 2598963"/>
              <a:gd name="connsiteY9" fmla="*/ 1728192 h 1728192"/>
              <a:gd name="connsiteX10" fmla="*/ 77334 w 2598963"/>
              <a:gd name="connsiteY10" fmla="*/ 1650858 h 1728192"/>
              <a:gd name="connsiteX11" fmla="*/ 0 w 2598963"/>
              <a:gd name="connsiteY11" fmla="*/ 1464157 h 1728192"/>
              <a:gd name="connsiteX12" fmla="*/ 0 w 2598963"/>
              <a:gd name="connsiteY12" fmla="*/ 408051 h 1728192"/>
              <a:gd name="connsiteX0" fmla="*/ 0 w 2604289"/>
              <a:gd name="connsiteY0" fmla="*/ 476059 h 1796200"/>
              <a:gd name="connsiteX1" fmla="*/ 77334 w 2604289"/>
              <a:gd name="connsiteY1" fmla="*/ 289358 h 1796200"/>
              <a:gd name="connsiteX2" fmla="*/ 264035 w 2604289"/>
              <a:gd name="connsiteY2" fmla="*/ 212024 h 1796200"/>
              <a:gd name="connsiteX3" fmla="*/ 2088232 w 2604289"/>
              <a:gd name="connsiteY3" fmla="*/ 68008 h 1796200"/>
              <a:gd name="connsiteX4" fmla="*/ 2520280 w 2604289"/>
              <a:gd name="connsiteY4" fmla="*/ 68008 h 1796200"/>
              <a:gd name="connsiteX5" fmla="*/ 2592288 w 2604289"/>
              <a:gd name="connsiteY5" fmla="*/ 476059 h 1796200"/>
              <a:gd name="connsiteX6" fmla="*/ 2592288 w 2604289"/>
              <a:gd name="connsiteY6" fmla="*/ 1532165 h 1796200"/>
              <a:gd name="connsiteX7" fmla="*/ 2514954 w 2604289"/>
              <a:gd name="connsiteY7" fmla="*/ 1718866 h 1796200"/>
              <a:gd name="connsiteX8" fmla="*/ 2328253 w 2604289"/>
              <a:gd name="connsiteY8" fmla="*/ 1796200 h 1796200"/>
              <a:gd name="connsiteX9" fmla="*/ 264035 w 2604289"/>
              <a:gd name="connsiteY9" fmla="*/ 1796200 h 1796200"/>
              <a:gd name="connsiteX10" fmla="*/ 77334 w 2604289"/>
              <a:gd name="connsiteY10" fmla="*/ 1718866 h 1796200"/>
              <a:gd name="connsiteX11" fmla="*/ 0 w 2604289"/>
              <a:gd name="connsiteY11" fmla="*/ 1532165 h 1796200"/>
              <a:gd name="connsiteX12" fmla="*/ 0 w 2604289"/>
              <a:gd name="connsiteY12" fmla="*/ 476059 h 1796200"/>
              <a:gd name="connsiteX0" fmla="*/ 0 w 2610964"/>
              <a:gd name="connsiteY0" fmla="*/ 476059 h 2012224"/>
              <a:gd name="connsiteX1" fmla="*/ 77334 w 2610964"/>
              <a:gd name="connsiteY1" fmla="*/ 289358 h 2012224"/>
              <a:gd name="connsiteX2" fmla="*/ 264035 w 2610964"/>
              <a:gd name="connsiteY2" fmla="*/ 212024 h 2012224"/>
              <a:gd name="connsiteX3" fmla="*/ 2088232 w 2610964"/>
              <a:gd name="connsiteY3" fmla="*/ 68008 h 2012224"/>
              <a:gd name="connsiteX4" fmla="*/ 2520280 w 2610964"/>
              <a:gd name="connsiteY4" fmla="*/ 68008 h 2012224"/>
              <a:gd name="connsiteX5" fmla="*/ 2592288 w 2610964"/>
              <a:gd name="connsiteY5" fmla="*/ 476059 h 2012224"/>
              <a:gd name="connsiteX6" fmla="*/ 2592288 w 2610964"/>
              <a:gd name="connsiteY6" fmla="*/ 1532165 h 2012224"/>
              <a:gd name="connsiteX7" fmla="*/ 2514954 w 2610964"/>
              <a:gd name="connsiteY7" fmla="*/ 1718866 h 2012224"/>
              <a:gd name="connsiteX8" fmla="*/ 2016224 w 2610964"/>
              <a:gd name="connsiteY8" fmla="*/ 2012224 h 2012224"/>
              <a:gd name="connsiteX9" fmla="*/ 264035 w 2610964"/>
              <a:gd name="connsiteY9" fmla="*/ 1796200 h 2012224"/>
              <a:gd name="connsiteX10" fmla="*/ 77334 w 2610964"/>
              <a:gd name="connsiteY10" fmla="*/ 1718866 h 2012224"/>
              <a:gd name="connsiteX11" fmla="*/ 0 w 2610964"/>
              <a:gd name="connsiteY11" fmla="*/ 1532165 h 2012224"/>
              <a:gd name="connsiteX12" fmla="*/ 0 w 2610964"/>
              <a:gd name="connsiteY12" fmla="*/ 476059 h 2012224"/>
              <a:gd name="connsiteX0" fmla="*/ 0 w 2604289"/>
              <a:gd name="connsiteY0" fmla="*/ 476059 h 2020226"/>
              <a:gd name="connsiteX1" fmla="*/ 77334 w 2604289"/>
              <a:gd name="connsiteY1" fmla="*/ 289358 h 2020226"/>
              <a:gd name="connsiteX2" fmla="*/ 264035 w 2604289"/>
              <a:gd name="connsiteY2" fmla="*/ 212024 h 2020226"/>
              <a:gd name="connsiteX3" fmla="*/ 2088232 w 2604289"/>
              <a:gd name="connsiteY3" fmla="*/ 68008 h 2020226"/>
              <a:gd name="connsiteX4" fmla="*/ 2520280 w 2604289"/>
              <a:gd name="connsiteY4" fmla="*/ 68008 h 2020226"/>
              <a:gd name="connsiteX5" fmla="*/ 2592288 w 2604289"/>
              <a:gd name="connsiteY5" fmla="*/ 476059 h 2020226"/>
              <a:gd name="connsiteX6" fmla="*/ 2592288 w 2604289"/>
              <a:gd name="connsiteY6" fmla="*/ 1532165 h 2020226"/>
              <a:gd name="connsiteX7" fmla="*/ 2448271 w 2604289"/>
              <a:gd name="connsiteY7" fmla="*/ 1940216 h 2020226"/>
              <a:gd name="connsiteX8" fmla="*/ 2016224 w 2604289"/>
              <a:gd name="connsiteY8" fmla="*/ 2012224 h 2020226"/>
              <a:gd name="connsiteX9" fmla="*/ 264035 w 2604289"/>
              <a:gd name="connsiteY9" fmla="*/ 1796200 h 2020226"/>
              <a:gd name="connsiteX10" fmla="*/ 77334 w 2604289"/>
              <a:gd name="connsiteY10" fmla="*/ 1718866 h 2020226"/>
              <a:gd name="connsiteX11" fmla="*/ 0 w 2604289"/>
              <a:gd name="connsiteY11" fmla="*/ 1532165 h 2020226"/>
              <a:gd name="connsiteX12" fmla="*/ 0 w 2604289"/>
              <a:gd name="connsiteY12" fmla="*/ 476059 h 2020226"/>
              <a:gd name="connsiteX0" fmla="*/ 0 w 2604289"/>
              <a:gd name="connsiteY0" fmla="*/ 476059 h 2012224"/>
              <a:gd name="connsiteX1" fmla="*/ 77334 w 2604289"/>
              <a:gd name="connsiteY1" fmla="*/ 289358 h 2012224"/>
              <a:gd name="connsiteX2" fmla="*/ 264035 w 2604289"/>
              <a:gd name="connsiteY2" fmla="*/ 212024 h 2012224"/>
              <a:gd name="connsiteX3" fmla="*/ 2088232 w 2604289"/>
              <a:gd name="connsiteY3" fmla="*/ 68008 h 2012224"/>
              <a:gd name="connsiteX4" fmla="*/ 2520280 w 2604289"/>
              <a:gd name="connsiteY4" fmla="*/ 68008 h 2012224"/>
              <a:gd name="connsiteX5" fmla="*/ 2592288 w 2604289"/>
              <a:gd name="connsiteY5" fmla="*/ 476059 h 2012224"/>
              <a:gd name="connsiteX6" fmla="*/ 2520280 w 2604289"/>
              <a:gd name="connsiteY6" fmla="*/ 1580176 h 2012224"/>
              <a:gd name="connsiteX7" fmla="*/ 2448271 w 2604289"/>
              <a:gd name="connsiteY7" fmla="*/ 1940216 h 2012224"/>
              <a:gd name="connsiteX8" fmla="*/ 2016224 w 2604289"/>
              <a:gd name="connsiteY8" fmla="*/ 2012224 h 2012224"/>
              <a:gd name="connsiteX9" fmla="*/ 264035 w 2604289"/>
              <a:gd name="connsiteY9" fmla="*/ 1796200 h 2012224"/>
              <a:gd name="connsiteX10" fmla="*/ 77334 w 2604289"/>
              <a:gd name="connsiteY10" fmla="*/ 1718866 h 2012224"/>
              <a:gd name="connsiteX11" fmla="*/ 0 w 2604289"/>
              <a:gd name="connsiteY11" fmla="*/ 1532165 h 2012224"/>
              <a:gd name="connsiteX12" fmla="*/ 0 w 2604289"/>
              <a:gd name="connsiteY12" fmla="*/ 476059 h 2012224"/>
              <a:gd name="connsiteX0" fmla="*/ 0 w 2592288"/>
              <a:gd name="connsiteY0" fmla="*/ 468058 h 2004223"/>
              <a:gd name="connsiteX1" fmla="*/ 77334 w 2592288"/>
              <a:gd name="connsiteY1" fmla="*/ 281357 h 2004223"/>
              <a:gd name="connsiteX2" fmla="*/ 264035 w 2592288"/>
              <a:gd name="connsiteY2" fmla="*/ 204023 h 2004223"/>
              <a:gd name="connsiteX3" fmla="*/ 2088232 w 2592288"/>
              <a:gd name="connsiteY3" fmla="*/ 60007 h 2004223"/>
              <a:gd name="connsiteX4" fmla="*/ 2520280 w 2592288"/>
              <a:gd name="connsiteY4" fmla="*/ 60007 h 2004223"/>
              <a:gd name="connsiteX5" fmla="*/ 2520280 w 2592288"/>
              <a:gd name="connsiteY5" fmla="*/ 420047 h 2004223"/>
              <a:gd name="connsiteX6" fmla="*/ 2520280 w 2592288"/>
              <a:gd name="connsiteY6" fmla="*/ 1572175 h 2004223"/>
              <a:gd name="connsiteX7" fmla="*/ 2448271 w 2592288"/>
              <a:gd name="connsiteY7" fmla="*/ 1932215 h 2004223"/>
              <a:gd name="connsiteX8" fmla="*/ 2016224 w 2592288"/>
              <a:gd name="connsiteY8" fmla="*/ 2004223 h 2004223"/>
              <a:gd name="connsiteX9" fmla="*/ 264035 w 2592288"/>
              <a:gd name="connsiteY9" fmla="*/ 1788199 h 2004223"/>
              <a:gd name="connsiteX10" fmla="*/ 77334 w 2592288"/>
              <a:gd name="connsiteY10" fmla="*/ 1710865 h 2004223"/>
              <a:gd name="connsiteX11" fmla="*/ 0 w 2592288"/>
              <a:gd name="connsiteY11" fmla="*/ 1524164 h 2004223"/>
              <a:gd name="connsiteX12" fmla="*/ 0 w 2592288"/>
              <a:gd name="connsiteY12" fmla="*/ 468058 h 2004223"/>
              <a:gd name="connsiteX0" fmla="*/ 0 w 2532280"/>
              <a:gd name="connsiteY0" fmla="*/ 408051 h 1944216"/>
              <a:gd name="connsiteX1" fmla="*/ 77334 w 2532280"/>
              <a:gd name="connsiteY1" fmla="*/ 221350 h 1944216"/>
              <a:gd name="connsiteX2" fmla="*/ 264035 w 2532280"/>
              <a:gd name="connsiteY2" fmla="*/ 144016 h 1944216"/>
              <a:gd name="connsiteX3" fmla="*/ 2088232 w 2532280"/>
              <a:gd name="connsiteY3" fmla="*/ 0 h 1944216"/>
              <a:gd name="connsiteX4" fmla="*/ 2448272 w 2532280"/>
              <a:gd name="connsiteY4" fmla="*/ 72008 h 1944216"/>
              <a:gd name="connsiteX5" fmla="*/ 2520280 w 2532280"/>
              <a:gd name="connsiteY5" fmla="*/ 360040 h 1944216"/>
              <a:gd name="connsiteX6" fmla="*/ 2520280 w 2532280"/>
              <a:gd name="connsiteY6" fmla="*/ 1512168 h 1944216"/>
              <a:gd name="connsiteX7" fmla="*/ 2448271 w 2532280"/>
              <a:gd name="connsiteY7" fmla="*/ 1872208 h 1944216"/>
              <a:gd name="connsiteX8" fmla="*/ 2016224 w 2532280"/>
              <a:gd name="connsiteY8" fmla="*/ 1944216 h 1944216"/>
              <a:gd name="connsiteX9" fmla="*/ 264035 w 2532280"/>
              <a:gd name="connsiteY9" fmla="*/ 1728192 h 1944216"/>
              <a:gd name="connsiteX10" fmla="*/ 77334 w 2532280"/>
              <a:gd name="connsiteY10" fmla="*/ 1650858 h 1944216"/>
              <a:gd name="connsiteX11" fmla="*/ 0 w 2532280"/>
              <a:gd name="connsiteY11" fmla="*/ 1464157 h 1944216"/>
              <a:gd name="connsiteX12" fmla="*/ 0 w 2532280"/>
              <a:gd name="connsiteY12" fmla="*/ 408051 h 1944216"/>
              <a:gd name="connsiteX0" fmla="*/ 54681 w 2586961"/>
              <a:gd name="connsiteY0" fmla="*/ 408051 h 1944216"/>
              <a:gd name="connsiteX1" fmla="*/ 132015 w 2586961"/>
              <a:gd name="connsiteY1" fmla="*/ 221350 h 1944216"/>
              <a:gd name="connsiteX2" fmla="*/ 846769 w 2586961"/>
              <a:gd name="connsiteY2" fmla="*/ 288031 h 1944216"/>
              <a:gd name="connsiteX3" fmla="*/ 2142913 w 2586961"/>
              <a:gd name="connsiteY3" fmla="*/ 0 h 1944216"/>
              <a:gd name="connsiteX4" fmla="*/ 2502953 w 2586961"/>
              <a:gd name="connsiteY4" fmla="*/ 72008 h 1944216"/>
              <a:gd name="connsiteX5" fmla="*/ 2574961 w 2586961"/>
              <a:gd name="connsiteY5" fmla="*/ 360040 h 1944216"/>
              <a:gd name="connsiteX6" fmla="*/ 2574961 w 2586961"/>
              <a:gd name="connsiteY6" fmla="*/ 1512168 h 1944216"/>
              <a:gd name="connsiteX7" fmla="*/ 2502952 w 2586961"/>
              <a:gd name="connsiteY7" fmla="*/ 1872208 h 1944216"/>
              <a:gd name="connsiteX8" fmla="*/ 2070905 w 2586961"/>
              <a:gd name="connsiteY8" fmla="*/ 1944216 h 1944216"/>
              <a:gd name="connsiteX9" fmla="*/ 318716 w 2586961"/>
              <a:gd name="connsiteY9" fmla="*/ 1728192 h 1944216"/>
              <a:gd name="connsiteX10" fmla="*/ 132015 w 2586961"/>
              <a:gd name="connsiteY10" fmla="*/ 1650858 h 1944216"/>
              <a:gd name="connsiteX11" fmla="*/ 54681 w 2586961"/>
              <a:gd name="connsiteY11" fmla="*/ 1464157 h 1944216"/>
              <a:gd name="connsiteX12" fmla="*/ 54681 w 2586961"/>
              <a:gd name="connsiteY12" fmla="*/ 408051 h 1944216"/>
              <a:gd name="connsiteX0" fmla="*/ 174695 w 2562958"/>
              <a:gd name="connsiteY0" fmla="*/ 1080119 h 1944216"/>
              <a:gd name="connsiteX1" fmla="*/ 108012 w 2562958"/>
              <a:gd name="connsiteY1" fmla="*/ 221350 h 1944216"/>
              <a:gd name="connsiteX2" fmla="*/ 822766 w 2562958"/>
              <a:gd name="connsiteY2" fmla="*/ 288031 h 1944216"/>
              <a:gd name="connsiteX3" fmla="*/ 2118910 w 2562958"/>
              <a:gd name="connsiteY3" fmla="*/ 0 h 1944216"/>
              <a:gd name="connsiteX4" fmla="*/ 2478950 w 2562958"/>
              <a:gd name="connsiteY4" fmla="*/ 72008 h 1944216"/>
              <a:gd name="connsiteX5" fmla="*/ 2550958 w 2562958"/>
              <a:gd name="connsiteY5" fmla="*/ 360040 h 1944216"/>
              <a:gd name="connsiteX6" fmla="*/ 2550958 w 2562958"/>
              <a:gd name="connsiteY6" fmla="*/ 1512168 h 1944216"/>
              <a:gd name="connsiteX7" fmla="*/ 2478949 w 2562958"/>
              <a:gd name="connsiteY7" fmla="*/ 1872208 h 1944216"/>
              <a:gd name="connsiteX8" fmla="*/ 2046902 w 2562958"/>
              <a:gd name="connsiteY8" fmla="*/ 1944216 h 1944216"/>
              <a:gd name="connsiteX9" fmla="*/ 294713 w 2562958"/>
              <a:gd name="connsiteY9" fmla="*/ 1728192 h 1944216"/>
              <a:gd name="connsiteX10" fmla="*/ 108012 w 2562958"/>
              <a:gd name="connsiteY10" fmla="*/ 1650858 h 1944216"/>
              <a:gd name="connsiteX11" fmla="*/ 30678 w 2562958"/>
              <a:gd name="connsiteY11" fmla="*/ 1464157 h 1944216"/>
              <a:gd name="connsiteX12" fmla="*/ 174695 w 2562958"/>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6004 w 2568284"/>
              <a:gd name="connsiteY11" fmla="*/ 1464157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1116124 w 2568284"/>
              <a:gd name="connsiteY9" fmla="*/ 1800199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80219"/>
              <a:gd name="connsiteX1" fmla="*/ 108012 w 2568284"/>
              <a:gd name="connsiteY1" fmla="*/ 576063 h 1980219"/>
              <a:gd name="connsiteX2" fmla="*/ 828092 w 2568284"/>
              <a:gd name="connsiteY2" fmla="*/ 288031 h 1980219"/>
              <a:gd name="connsiteX3" fmla="*/ 2124236 w 2568284"/>
              <a:gd name="connsiteY3" fmla="*/ 0 h 1980219"/>
              <a:gd name="connsiteX4" fmla="*/ 2484276 w 2568284"/>
              <a:gd name="connsiteY4" fmla="*/ 72008 h 1980219"/>
              <a:gd name="connsiteX5" fmla="*/ 2556284 w 2568284"/>
              <a:gd name="connsiteY5" fmla="*/ 360040 h 1980219"/>
              <a:gd name="connsiteX6" fmla="*/ 2556284 w 2568284"/>
              <a:gd name="connsiteY6" fmla="*/ 1512168 h 1980219"/>
              <a:gd name="connsiteX7" fmla="*/ 2484275 w 2568284"/>
              <a:gd name="connsiteY7" fmla="*/ 1872208 h 1980219"/>
              <a:gd name="connsiteX8" fmla="*/ 2052228 w 2568284"/>
              <a:gd name="connsiteY8" fmla="*/ 1944216 h 1980219"/>
              <a:gd name="connsiteX9" fmla="*/ 1116124 w 2568284"/>
              <a:gd name="connsiteY9" fmla="*/ 1800199 h 1980219"/>
              <a:gd name="connsiteX10" fmla="*/ 540060 w 2568284"/>
              <a:gd name="connsiteY10" fmla="*/ 1944215 h 1980219"/>
              <a:gd name="connsiteX11" fmla="*/ 396044 w 2568284"/>
              <a:gd name="connsiteY11" fmla="*/ 1584175 h 1980219"/>
              <a:gd name="connsiteX12" fmla="*/ 180021 w 2568284"/>
              <a:gd name="connsiteY12" fmla="*/ 1080119 h 1980219"/>
              <a:gd name="connsiteX0" fmla="*/ 180021 w 2568284"/>
              <a:gd name="connsiteY0" fmla="*/ 1080119 h 2004222"/>
              <a:gd name="connsiteX1" fmla="*/ 108012 w 2568284"/>
              <a:gd name="connsiteY1" fmla="*/ 576063 h 2004222"/>
              <a:gd name="connsiteX2" fmla="*/ 828092 w 2568284"/>
              <a:gd name="connsiteY2" fmla="*/ 288031 h 2004222"/>
              <a:gd name="connsiteX3" fmla="*/ 2124236 w 2568284"/>
              <a:gd name="connsiteY3" fmla="*/ 0 h 2004222"/>
              <a:gd name="connsiteX4" fmla="*/ 2484276 w 2568284"/>
              <a:gd name="connsiteY4" fmla="*/ 72008 h 2004222"/>
              <a:gd name="connsiteX5" fmla="*/ 2556284 w 2568284"/>
              <a:gd name="connsiteY5" fmla="*/ 360040 h 2004222"/>
              <a:gd name="connsiteX6" fmla="*/ 2556284 w 2568284"/>
              <a:gd name="connsiteY6" fmla="*/ 1512168 h 2004222"/>
              <a:gd name="connsiteX7" fmla="*/ 2484275 w 2568284"/>
              <a:gd name="connsiteY7" fmla="*/ 1872208 h 2004222"/>
              <a:gd name="connsiteX8" fmla="*/ 2052228 w 2568284"/>
              <a:gd name="connsiteY8" fmla="*/ 1944216 h 2004222"/>
              <a:gd name="connsiteX9" fmla="*/ 1116124 w 2568284"/>
              <a:gd name="connsiteY9" fmla="*/ 1944215 h 2004222"/>
              <a:gd name="connsiteX10" fmla="*/ 540060 w 2568284"/>
              <a:gd name="connsiteY10" fmla="*/ 1944215 h 2004222"/>
              <a:gd name="connsiteX11" fmla="*/ 396044 w 2568284"/>
              <a:gd name="connsiteY11" fmla="*/ 1584175 h 2004222"/>
              <a:gd name="connsiteX12" fmla="*/ 180021 w 2568284"/>
              <a:gd name="connsiteY12" fmla="*/ 1080119 h 2004222"/>
              <a:gd name="connsiteX0" fmla="*/ 180021 w 2568284"/>
              <a:gd name="connsiteY0" fmla="*/ 1356152 h 2280255"/>
              <a:gd name="connsiteX1" fmla="*/ 108012 w 2568284"/>
              <a:gd name="connsiteY1" fmla="*/ 852096 h 2280255"/>
              <a:gd name="connsiteX2" fmla="*/ 828092 w 2568284"/>
              <a:gd name="connsiteY2" fmla="*/ 564064 h 2280255"/>
              <a:gd name="connsiteX3" fmla="*/ 2124236 w 2568284"/>
              <a:gd name="connsiteY3" fmla="*/ 276033 h 2280255"/>
              <a:gd name="connsiteX4" fmla="*/ 2484276 w 2568284"/>
              <a:gd name="connsiteY4" fmla="*/ 60007 h 2280255"/>
              <a:gd name="connsiteX5" fmla="*/ 2556284 w 2568284"/>
              <a:gd name="connsiteY5" fmla="*/ 636073 h 2280255"/>
              <a:gd name="connsiteX6" fmla="*/ 2556284 w 2568284"/>
              <a:gd name="connsiteY6" fmla="*/ 1788201 h 2280255"/>
              <a:gd name="connsiteX7" fmla="*/ 2484275 w 2568284"/>
              <a:gd name="connsiteY7" fmla="*/ 2148241 h 2280255"/>
              <a:gd name="connsiteX8" fmla="*/ 2052228 w 2568284"/>
              <a:gd name="connsiteY8" fmla="*/ 2220249 h 2280255"/>
              <a:gd name="connsiteX9" fmla="*/ 1116124 w 2568284"/>
              <a:gd name="connsiteY9" fmla="*/ 2220248 h 2280255"/>
              <a:gd name="connsiteX10" fmla="*/ 540060 w 2568284"/>
              <a:gd name="connsiteY10" fmla="*/ 2220248 h 2280255"/>
              <a:gd name="connsiteX11" fmla="*/ 396044 w 2568284"/>
              <a:gd name="connsiteY11" fmla="*/ 1860208 h 2280255"/>
              <a:gd name="connsiteX12" fmla="*/ 180021 w 2568284"/>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2196244 w 2640292"/>
              <a:gd name="connsiteY3" fmla="*/ 276033 h 2280255"/>
              <a:gd name="connsiteX4" fmla="*/ 2556284 w 2640292"/>
              <a:gd name="connsiteY4" fmla="*/ 60007 h 2280255"/>
              <a:gd name="connsiteX5" fmla="*/ 2628292 w 2640292"/>
              <a:gd name="connsiteY5" fmla="*/ 636073 h 2280255"/>
              <a:gd name="connsiteX6" fmla="*/ 2628292 w 2640292"/>
              <a:gd name="connsiteY6" fmla="*/ 1788201 h 2280255"/>
              <a:gd name="connsiteX7" fmla="*/ 2556283 w 2640292"/>
              <a:gd name="connsiteY7" fmla="*/ 2148241 h 2280255"/>
              <a:gd name="connsiteX8" fmla="*/ 2124236 w 2640292"/>
              <a:gd name="connsiteY8" fmla="*/ 2220249 h 2280255"/>
              <a:gd name="connsiteX9" fmla="*/ 1188132 w 2640292"/>
              <a:gd name="connsiteY9" fmla="*/ 2220248 h 2280255"/>
              <a:gd name="connsiteX10" fmla="*/ 612068 w 2640292"/>
              <a:gd name="connsiteY10" fmla="*/ 2220248 h 2280255"/>
              <a:gd name="connsiteX11" fmla="*/ 468052 w 2640292"/>
              <a:gd name="connsiteY11" fmla="*/ 1860208 h 2280255"/>
              <a:gd name="connsiteX12" fmla="*/ 252029 w 2640292"/>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1692188 w 2640292"/>
              <a:gd name="connsiteY3" fmla="*/ 132016 h 2280255"/>
              <a:gd name="connsiteX4" fmla="*/ 2196244 w 2640292"/>
              <a:gd name="connsiteY4" fmla="*/ 276033 h 2280255"/>
              <a:gd name="connsiteX5" fmla="*/ 2556284 w 2640292"/>
              <a:gd name="connsiteY5" fmla="*/ 60007 h 2280255"/>
              <a:gd name="connsiteX6" fmla="*/ 2628292 w 2640292"/>
              <a:gd name="connsiteY6" fmla="*/ 636073 h 2280255"/>
              <a:gd name="connsiteX7" fmla="*/ 2628292 w 2640292"/>
              <a:gd name="connsiteY7" fmla="*/ 1788201 h 2280255"/>
              <a:gd name="connsiteX8" fmla="*/ 2556283 w 2640292"/>
              <a:gd name="connsiteY8" fmla="*/ 2148241 h 2280255"/>
              <a:gd name="connsiteX9" fmla="*/ 2124236 w 2640292"/>
              <a:gd name="connsiteY9" fmla="*/ 2220249 h 2280255"/>
              <a:gd name="connsiteX10" fmla="*/ 1188132 w 2640292"/>
              <a:gd name="connsiteY10" fmla="*/ 2220248 h 2280255"/>
              <a:gd name="connsiteX11" fmla="*/ 612068 w 2640292"/>
              <a:gd name="connsiteY11" fmla="*/ 2220248 h 2280255"/>
              <a:gd name="connsiteX12" fmla="*/ 468052 w 2640292"/>
              <a:gd name="connsiteY12" fmla="*/ 1860208 h 2280255"/>
              <a:gd name="connsiteX13" fmla="*/ 252029 w 2640292"/>
              <a:gd name="connsiteY13" fmla="*/ 1356152 h 2280255"/>
              <a:gd name="connsiteX0" fmla="*/ 252029 w 2640292"/>
              <a:gd name="connsiteY0" fmla="*/ 1404157 h 2328260"/>
              <a:gd name="connsiteX1" fmla="*/ 108012 w 2640292"/>
              <a:gd name="connsiteY1" fmla="*/ 684077 h 2328260"/>
              <a:gd name="connsiteX2" fmla="*/ 900100 w 2640292"/>
              <a:gd name="connsiteY2" fmla="*/ 612069 h 2328260"/>
              <a:gd name="connsiteX3" fmla="*/ 1692188 w 2640292"/>
              <a:gd name="connsiteY3" fmla="*/ 180021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900100 w 2640292"/>
              <a:gd name="connsiteY3" fmla="*/ 612069 h 2328260"/>
              <a:gd name="connsiteX4" fmla="*/ 1692188 w 2640292"/>
              <a:gd name="connsiteY4" fmla="*/ 180021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900100 w 2640292"/>
              <a:gd name="connsiteY4" fmla="*/ 612069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980220 w 2640292"/>
              <a:gd name="connsiteY5" fmla="*/ 36005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1980220 w 2640292"/>
              <a:gd name="connsiteY4" fmla="*/ 36005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16157 h 2340260"/>
              <a:gd name="connsiteX1" fmla="*/ 108012 w 2640292"/>
              <a:gd name="connsiteY1" fmla="*/ 696077 h 2340260"/>
              <a:gd name="connsiteX2" fmla="*/ 756084 w 2640292"/>
              <a:gd name="connsiteY2" fmla="*/ 408045 h 2340260"/>
              <a:gd name="connsiteX3" fmla="*/ 2196244 w 2640292"/>
              <a:gd name="connsiteY3" fmla="*/ 48005 h 2340260"/>
              <a:gd name="connsiteX4" fmla="*/ 2556284 w 2640292"/>
              <a:gd name="connsiteY4" fmla="*/ 120012 h 2340260"/>
              <a:gd name="connsiteX5" fmla="*/ 2628292 w 2640292"/>
              <a:gd name="connsiteY5" fmla="*/ 696078 h 2340260"/>
              <a:gd name="connsiteX6" fmla="*/ 2628292 w 2640292"/>
              <a:gd name="connsiteY6" fmla="*/ 1848206 h 2340260"/>
              <a:gd name="connsiteX7" fmla="*/ 2556283 w 2640292"/>
              <a:gd name="connsiteY7" fmla="*/ 2208246 h 2340260"/>
              <a:gd name="connsiteX8" fmla="*/ 2124236 w 2640292"/>
              <a:gd name="connsiteY8" fmla="*/ 2280254 h 2340260"/>
              <a:gd name="connsiteX9" fmla="*/ 1188132 w 2640292"/>
              <a:gd name="connsiteY9" fmla="*/ 2280253 h 2340260"/>
              <a:gd name="connsiteX10" fmla="*/ 612068 w 2640292"/>
              <a:gd name="connsiteY10" fmla="*/ 2280253 h 2340260"/>
              <a:gd name="connsiteX11" fmla="*/ 468052 w 2640292"/>
              <a:gd name="connsiteY11" fmla="*/ 1920213 h 2340260"/>
              <a:gd name="connsiteX12" fmla="*/ 252029 w 2640292"/>
              <a:gd name="connsiteY12" fmla="*/ 1416157 h 2340260"/>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468052 w 2688299"/>
              <a:gd name="connsiteY11" fmla="*/ 1896212 h 2316259"/>
              <a:gd name="connsiteX12" fmla="*/ 252029 w 2688299"/>
              <a:gd name="connsiteY12" fmla="*/ 1392156 h 2316259"/>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396044 w 2688299"/>
              <a:gd name="connsiteY11" fmla="*/ 1896212 h 2316259"/>
              <a:gd name="connsiteX12" fmla="*/ 252029 w 2688299"/>
              <a:gd name="connsiteY12" fmla="*/ 1392156 h 2316259"/>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28292 w 2688299"/>
              <a:gd name="connsiteY6" fmla="*/ 1824205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04149 w 2688299"/>
              <a:gd name="connsiteY6" fmla="*/ 1917292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80931"/>
              <a:gd name="connsiteX1" fmla="*/ 108012 w 2688299"/>
              <a:gd name="connsiteY1" fmla="*/ 672076 h 2280931"/>
              <a:gd name="connsiteX2" fmla="*/ 756084 w 2688299"/>
              <a:gd name="connsiteY2" fmla="*/ 384044 h 2280931"/>
              <a:gd name="connsiteX3" fmla="*/ 1836204 w 2688299"/>
              <a:gd name="connsiteY3" fmla="*/ 96012 h 2280931"/>
              <a:gd name="connsiteX4" fmla="*/ 2556284 w 2688299"/>
              <a:gd name="connsiteY4" fmla="*/ 96011 h 2280931"/>
              <a:gd name="connsiteX5" fmla="*/ 2628292 w 2688299"/>
              <a:gd name="connsiteY5" fmla="*/ 672077 h 2280931"/>
              <a:gd name="connsiteX6" fmla="*/ 2604149 w 2688299"/>
              <a:gd name="connsiteY6" fmla="*/ 1917292 h 2280931"/>
              <a:gd name="connsiteX7" fmla="*/ 2440727 w 2688299"/>
              <a:gd name="connsiteY7" fmla="*/ 2224438 h 2280931"/>
              <a:gd name="connsiteX8" fmla="*/ 2124236 w 2688299"/>
              <a:gd name="connsiteY8" fmla="*/ 2256253 h 2280931"/>
              <a:gd name="connsiteX9" fmla="*/ 612068 w 2688299"/>
              <a:gd name="connsiteY9" fmla="*/ 2256252 h 2280931"/>
              <a:gd name="connsiteX10" fmla="*/ 396044 w 2688299"/>
              <a:gd name="connsiteY10" fmla="*/ 1896212 h 2280931"/>
              <a:gd name="connsiteX11" fmla="*/ 252029 w 2688299"/>
              <a:gd name="connsiteY11"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612068 w 2688299"/>
              <a:gd name="connsiteY8" fmla="*/ 2256252 h 2280931"/>
              <a:gd name="connsiteX9" fmla="*/ 396044 w 2688299"/>
              <a:gd name="connsiteY9" fmla="*/ 1896212 h 2280931"/>
              <a:gd name="connsiteX10" fmla="*/ 252029 w 2688299"/>
              <a:gd name="connsiteY10"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864096 w 2688299"/>
              <a:gd name="connsiteY8" fmla="*/ 2232248 h 2280931"/>
              <a:gd name="connsiteX9" fmla="*/ 396044 w 2688299"/>
              <a:gd name="connsiteY9" fmla="*/ 1896212 h 2280931"/>
              <a:gd name="connsiteX10" fmla="*/ 252029 w 2688299"/>
              <a:gd name="connsiteY10"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864096 w 2688299"/>
              <a:gd name="connsiteY8" fmla="*/ 2232248 h 2280931"/>
              <a:gd name="connsiteX9" fmla="*/ 792088 w 2688299"/>
              <a:gd name="connsiteY9" fmla="*/ 2016224 h 2280931"/>
              <a:gd name="connsiteX10" fmla="*/ 252029 w 2688299"/>
              <a:gd name="connsiteY10" fmla="*/ 1392156 h 2280931"/>
              <a:gd name="connsiteX0" fmla="*/ 792088 w 2688299"/>
              <a:gd name="connsiteY0" fmla="*/ 792088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864096 w 2688299"/>
              <a:gd name="connsiteY8" fmla="*/ 2232248 h 2280931"/>
              <a:gd name="connsiteX9" fmla="*/ 792088 w 2688299"/>
              <a:gd name="connsiteY9" fmla="*/ 2016224 h 2280931"/>
              <a:gd name="connsiteX10" fmla="*/ 792088 w 2688299"/>
              <a:gd name="connsiteY10" fmla="*/ 792088 h 2280931"/>
              <a:gd name="connsiteX0" fmla="*/ 60007 w 1956218"/>
              <a:gd name="connsiteY0" fmla="*/ 792088 h 2280931"/>
              <a:gd name="connsiteX1" fmla="*/ 204023 w 1956218"/>
              <a:gd name="connsiteY1" fmla="*/ 504056 h 2280931"/>
              <a:gd name="connsiteX2" fmla="*/ 1104123 w 1956218"/>
              <a:gd name="connsiteY2" fmla="*/ 96012 h 2280931"/>
              <a:gd name="connsiteX3" fmla="*/ 1824203 w 1956218"/>
              <a:gd name="connsiteY3" fmla="*/ 96011 h 2280931"/>
              <a:gd name="connsiteX4" fmla="*/ 1896211 w 1956218"/>
              <a:gd name="connsiteY4" fmla="*/ 672077 h 2280931"/>
              <a:gd name="connsiteX5" fmla="*/ 1872068 w 1956218"/>
              <a:gd name="connsiteY5" fmla="*/ 1917292 h 2280931"/>
              <a:gd name="connsiteX6" fmla="*/ 1708646 w 1956218"/>
              <a:gd name="connsiteY6" fmla="*/ 2224438 h 2280931"/>
              <a:gd name="connsiteX7" fmla="*/ 1392155 w 1956218"/>
              <a:gd name="connsiteY7" fmla="*/ 2256253 h 2280931"/>
              <a:gd name="connsiteX8" fmla="*/ 132015 w 1956218"/>
              <a:gd name="connsiteY8" fmla="*/ 2232248 h 2280931"/>
              <a:gd name="connsiteX9" fmla="*/ 60007 w 1956218"/>
              <a:gd name="connsiteY9" fmla="*/ 2016224 h 2280931"/>
              <a:gd name="connsiteX10" fmla="*/ 60007 w 1956218"/>
              <a:gd name="connsiteY10" fmla="*/ 792088 h 2280931"/>
              <a:gd name="connsiteX0" fmla="*/ 60006 w 1956218"/>
              <a:gd name="connsiteY0" fmla="*/ 648072 h 2280931"/>
              <a:gd name="connsiteX1" fmla="*/ 204023 w 1956218"/>
              <a:gd name="connsiteY1" fmla="*/ 504056 h 2280931"/>
              <a:gd name="connsiteX2" fmla="*/ 1104123 w 1956218"/>
              <a:gd name="connsiteY2" fmla="*/ 96012 h 2280931"/>
              <a:gd name="connsiteX3" fmla="*/ 1824203 w 1956218"/>
              <a:gd name="connsiteY3" fmla="*/ 96011 h 2280931"/>
              <a:gd name="connsiteX4" fmla="*/ 1896211 w 1956218"/>
              <a:gd name="connsiteY4" fmla="*/ 672077 h 2280931"/>
              <a:gd name="connsiteX5" fmla="*/ 1872068 w 1956218"/>
              <a:gd name="connsiteY5" fmla="*/ 1917292 h 2280931"/>
              <a:gd name="connsiteX6" fmla="*/ 1708646 w 1956218"/>
              <a:gd name="connsiteY6" fmla="*/ 2224438 h 2280931"/>
              <a:gd name="connsiteX7" fmla="*/ 1392155 w 1956218"/>
              <a:gd name="connsiteY7" fmla="*/ 2256253 h 2280931"/>
              <a:gd name="connsiteX8" fmla="*/ 132015 w 1956218"/>
              <a:gd name="connsiteY8" fmla="*/ 2232248 h 2280931"/>
              <a:gd name="connsiteX9" fmla="*/ 60007 w 1956218"/>
              <a:gd name="connsiteY9" fmla="*/ 2016224 h 2280931"/>
              <a:gd name="connsiteX10" fmla="*/ 60006 w 1956218"/>
              <a:gd name="connsiteY10" fmla="*/ 648072 h 2280931"/>
              <a:gd name="connsiteX0" fmla="*/ 60006 w 1956218"/>
              <a:gd name="connsiteY0" fmla="*/ 648072 h 2280931"/>
              <a:gd name="connsiteX1" fmla="*/ 1104123 w 1956218"/>
              <a:gd name="connsiteY1" fmla="*/ 96012 h 2280931"/>
              <a:gd name="connsiteX2" fmla="*/ 1824203 w 1956218"/>
              <a:gd name="connsiteY2" fmla="*/ 96011 h 2280931"/>
              <a:gd name="connsiteX3" fmla="*/ 1896211 w 1956218"/>
              <a:gd name="connsiteY3" fmla="*/ 672077 h 2280931"/>
              <a:gd name="connsiteX4" fmla="*/ 1872068 w 1956218"/>
              <a:gd name="connsiteY4" fmla="*/ 1917292 h 2280931"/>
              <a:gd name="connsiteX5" fmla="*/ 1708646 w 1956218"/>
              <a:gd name="connsiteY5" fmla="*/ 2224438 h 2280931"/>
              <a:gd name="connsiteX6" fmla="*/ 1392155 w 1956218"/>
              <a:gd name="connsiteY6" fmla="*/ 2256253 h 2280931"/>
              <a:gd name="connsiteX7" fmla="*/ 132015 w 1956218"/>
              <a:gd name="connsiteY7" fmla="*/ 2232248 h 2280931"/>
              <a:gd name="connsiteX8" fmla="*/ 60007 w 1956218"/>
              <a:gd name="connsiteY8" fmla="*/ 2016224 h 2280931"/>
              <a:gd name="connsiteX9" fmla="*/ 60006 w 1956218"/>
              <a:gd name="connsiteY9" fmla="*/ 648072 h 2280931"/>
              <a:gd name="connsiteX0" fmla="*/ 60006 w 1974220"/>
              <a:gd name="connsiteY0" fmla="*/ 580064 h 2212923"/>
              <a:gd name="connsiteX1" fmla="*/ 996110 w 1974220"/>
              <a:gd name="connsiteY1" fmla="*/ 436048 h 2212923"/>
              <a:gd name="connsiteX2" fmla="*/ 1824203 w 1974220"/>
              <a:gd name="connsiteY2" fmla="*/ 28003 h 2212923"/>
              <a:gd name="connsiteX3" fmla="*/ 1896211 w 1974220"/>
              <a:gd name="connsiteY3" fmla="*/ 604069 h 2212923"/>
              <a:gd name="connsiteX4" fmla="*/ 1872068 w 1974220"/>
              <a:gd name="connsiteY4" fmla="*/ 1849284 h 2212923"/>
              <a:gd name="connsiteX5" fmla="*/ 1708646 w 1974220"/>
              <a:gd name="connsiteY5" fmla="*/ 2156430 h 2212923"/>
              <a:gd name="connsiteX6" fmla="*/ 1392155 w 1974220"/>
              <a:gd name="connsiteY6" fmla="*/ 2188245 h 2212923"/>
              <a:gd name="connsiteX7" fmla="*/ 132015 w 1974220"/>
              <a:gd name="connsiteY7" fmla="*/ 2164240 h 2212923"/>
              <a:gd name="connsiteX8" fmla="*/ 60007 w 1974220"/>
              <a:gd name="connsiteY8" fmla="*/ 1948216 h 2212923"/>
              <a:gd name="connsiteX9" fmla="*/ 60006 w 1974220"/>
              <a:gd name="connsiteY9" fmla="*/ 580064 h 2212923"/>
              <a:gd name="connsiteX0" fmla="*/ 60006 w 1896211"/>
              <a:gd name="connsiteY0" fmla="*/ 320035 h 1952894"/>
              <a:gd name="connsiteX1" fmla="*/ 996110 w 1896211"/>
              <a:gd name="connsiteY1" fmla="*/ 176019 h 1952894"/>
              <a:gd name="connsiteX2" fmla="*/ 1896211 w 1896211"/>
              <a:gd name="connsiteY2" fmla="*/ 344040 h 1952894"/>
              <a:gd name="connsiteX3" fmla="*/ 1872068 w 1896211"/>
              <a:gd name="connsiteY3" fmla="*/ 1589255 h 1952894"/>
              <a:gd name="connsiteX4" fmla="*/ 1708646 w 1896211"/>
              <a:gd name="connsiteY4" fmla="*/ 1896401 h 1952894"/>
              <a:gd name="connsiteX5" fmla="*/ 1392155 w 1896211"/>
              <a:gd name="connsiteY5" fmla="*/ 1928216 h 1952894"/>
              <a:gd name="connsiteX6" fmla="*/ 132015 w 1896211"/>
              <a:gd name="connsiteY6" fmla="*/ 1904211 h 1952894"/>
              <a:gd name="connsiteX7" fmla="*/ 60007 w 1896211"/>
              <a:gd name="connsiteY7" fmla="*/ 1688187 h 1952894"/>
              <a:gd name="connsiteX8" fmla="*/ 60006 w 1896211"/>
              <a:gd name="connsiteY8" fmla="*/ 320035 h 1952894"/>
              <a:gd name="connsiteX0" fmla="*/ 60006 w 1872068"/>
              <a:gd name="connsiteY0" fmla="*/ 320035 h 1952894"/>
              <a:gd name="connsiteX1" fmla="*/ 996110 w 1872068"/>
              <a:gd name="connsiteY1" fmla="*/ 176019 h 1952894"/>
              <a:gd name="connsiteX2" fmla="*/ 1500167 w 1872068"/>
              <a:gd name="connsiteY2" fmla="*/ 392042 h 1952894"/>
              <a:gd name="connsiteX3" fmla="*/ 1872068 w 1872068"/>
              <a:gd name="connsiteY3" fmla="*/ 1589255 h 1952894"/>
              <a:gd name="connsiteX4" fmla="*/ 1708646 w 1872068"/>
              <a:gd name="connsiteY4" fmla="*/ 1896401 h 1952894"/>
              <a:gd name="connsiteX5" fmla="*/ 1392155 w 1872068"/>
              <a:gd name="connsiteY5" fmla="*/ 1928216 h 1952894"/>
              <a:gd name="connsiteX6" fmla="*/ 132015 w 1872068"/>
              <a:gd name="connsiteY6" fmla="*/ 1904211 h 1952894"/>
              <a:gd name="connsiteX7" fmla="*/ 60007 w 1872068"/>
              <a:gd name="connsiteY7" fmla="*/ 1688187 h 1952894"/>
              <a:gd name="connsiteX8" fmla="*/ 60006 w 1872068"/>
              <a:gd name="connsiteY8" fmla="*/ 320035 h 1952894"/>
              <a:gd name="connsiteX0" fmla="*/ 60006 w 1872068"/>
              <a:gd name="connsiteY0" fmla="*/ 320035 h 1952894"/>
              <a:gd name="connsiteX1" fmla="*/ 852095 w 1872068"/>
              <a:gd name="connsiteY1" fmla="*/ 248026 h 1952894"/>
              <a:gd name="connsiteX2" fmla="*/ 1500167 w 1872068"/>
              <a:gd name="connsiteY2" fmla="*/ 392042 h 1952894"/>
              <a:gd name="connsiteX3" fmla="*/ 1872068 w 1872068"/>
              <a:gd name="connsiteY3" fmla="*/ 1589255 h 1952894"/>
              <a:gd name="connsiteX4" fmla="*/ 1708646 w 1872068"/>
              <a:gd name="connsiteY4" fmla="*/ 1896401 h 1952894"/>
              <a:gd name="connsiteX5" fmla="*/ 1392155 w 1872068"/>
              <a:gd name="connsiteY5" fmla="*/ 1928216 h 1952894"/>
              <a:gd name="connsiteX6" fmla="*/ 132015 w 1872068"/>
              <a:gd name="connsiteY6" fmla="*/ 1904211 h 1952894"/>
              <a:gd name="connsiteX7" fmla="*/ 60007 w 1872068"/>
              <a:gd name="connsiteY7" fmla="*/ 1688187 h 1952894"/>
              <a:gd name="connsiteX8" fmla="*/ 60006 w 1872068"/>
              <a:gd name="connsiteY8" fmla="*/ 320035 h 1952894"/>
              <a:gd name="connsiteX0" fmla="*/ 60007 w 1872068"/>
              <a:gd name="connsiteY0" fmla="*/ 320035 h 1880887"/>
              <a:gd name="connsiteX1" fmla="*/ 852095 w 1872068"/>
              <a:gd name="connsiteY1" fmla="*/ 176019 h 1880887"/>
              <a:gd name="connsiteX2" fmla="*/ 1500167 w 1872068"/>
              <a:gd name="connsiteY2" fmla="*/ 320035 h 1880887"/>
              <a:gd name="connsiteX3" fmla="*/ 1872068 w 1872068"/>
              <a:gd name="connsiteY3" fmla="*/ 1517248 h 1880887"/>
              <a:gd name="connsiteX4" fmla="*/ 1708646 w 1872068"/>
              <a:gd name="connsiteY4" fmla="*/ 1824394 h 1880887"/>
              <a:gd name="connsiteX5" fmla="*/ 1392155 w 1872068"/>
              <a:gd name="connsiteY5" fmla="*/ 1856209 h 1880887"/>
              <a:gd name="connsiteX6" fmla="*/ 132015 w 1872068"/>
              <a:gd name="connsiteY6" fmla="*/ 1832204 h 1880887"/>
              <a:gd name="connsiteX7" fmla="*/ 60007 w 1872068"/>
              <a:gd name="connsiteY7" fmla="*/ 1616180 h 1880887"/>
              <a:gd name="connsiteX8" fmla="*/ 60007 w 1872068"/>
              <a:gd name="connsiteY8" fmla="*/ 320035 h 1880887"/>
              <a:gd name="connsiteX0" fmla="*/ 60007 w 1872068"/>
              <a:gd name="connsiteY0" fmla="*/ 216024 h 1776876"/>
              <a:gd name="connsiteX1" fmla="*/ 1500167 w 1872068"/>
              <a:gd name="connsiteY1" fmla="*/ 216024 h 1776876"/>
              <a:gd name="connsiteX2" fmla="*/ 1872068 w 1872068"/>
              <a:gd name="connsiteY2" fmla="*/ 1413237 h 1776876"/>
              <a:gd name="connsiteX3" fmla="*/ 1708646 w 1872068"/>
              <a:gd name="connsiteY3" fmla="*/ 1720383 h 1776876"/>
              <a:gd name="connsiteX4" fmla="*/ 1392155 w 1872068"/>
              <a:gd name="connsiteY4" fmla="*/ 1752198 h 1776876"/>
              <a:gd name="connsiteX5" fmla="*/ 132015 w 1872068"/>
              <a:gd name="connsiteY5" fmla="*/ 1728193 h 1776876"/>
              <a:gd name="connsiteX6" fmla="*/ 60007 w 1872068"/>
              <a:gd name="connsiteY6" fmla="*/ 1512169 h 1776876"/>
              <a:gd name="connsiteX7" fmla="*/ 60007 w 1872068"/>
              <a:gd name="connsiteY7" fmla="*/ 216024 h 1776876"/>
              <a:gd name="connsiteX0" fmla="*/ 60007 w 1872068"/>
              <a:gd name="connsiteY0" fmla="*/ 216024 h 1848885"/>
              <a:gd name="connsiteX1" fmla="*/ 1500167 w 1872068"/>
              <a:gd name="connsiteY1" fmla="*/ 288033 h 1848885"/>
              <a:gd name="connsiteX2" fmla="*/ 1872068 w 1872068"/>
              <a:gd name="connsiteY2" fmla="*/ 1485246 h 1848885"/>
              <a:gd name="connsiteX3" fmla="*/ 1708646 w 1872068"/>
              <a:gd name="connsiteY3" fmla="*/ 1792392 h 1848885"/>
              <a:gd name="connsiteX4" fmla="*/ 1392155 w 1872068"/>
              <a:gd name="connsiteY4" fmla="*/ 1824207 h 1848885"/>
              <a:gd name="connsiteX5" fmla="*/ 132015 w 1872068"/>
              <a:gd name="connsiteY5" fmla="*/ 1800202 h 1848885"/>
              <a:gd name="connsiteX6" fmla="*/ 60007 w 1872068"/>
              <a:gd name="connsiteY6" fmla="*/ 1584178 h 1848885"/>
              <a:gd name="connsiteX7" fmla="*/ 60007 w 1872068"/>
              <a:gd name="connsiteY7" fmla="*/ 216024 h 1848885"/>
              <a:gd name="connsiteX0" fmla="*/ 60007 w 1872068"/>
              <a:gd name="connsiteY0" fmla="*/ 241956 h 1874817"/>
              <a:gd name="connsiteX1" fmla="*/ 1500167 w 1872068"/>
              <a:gd name="connsiteY1" fmla="*/ 313965 h 1874817"/>
              <a:gd name="connsiteX2" fmla="*/ 1872068 w 1872068"/>
              <a:gd name="connsiteY2" fmla="*/ 1511178 h 1874817"/>
              <a:gd name="connsiteX3" fmla="*/ 1708646 w 1872068"/>
              <a:gd name="connsiteY3" fmla="*/ 1818324 h 1874817"/>
              <a:gd name="connsiteX4" fmla="*/ 1392155 w 1872068"/>
              <a:gd name="connsiteY4" fmla="*/ 1850139 h 1874817"/>
              <a:gd name="connsiteX5" fmla="*/ 132015 w 1872068"/>
              <a:gd name="connsiteY5" fmla="*/ 1826134 h 1874817"/>
              <a:gd name="connsiteX6" fmla="*/ 60007 w 1872068"/>
              <a:gd name="connsiteY6" fmla="*/ 1610110 h 1874817"/>
              <a:gd name="connsiteX7" fmla="*/ 60007 w 1872068"/>
              <a:gd name="connsiteY7" fmla="*/ 241956 h 1874817"/>
              <a:gd name="connsiteX0" fmla="*/ 60007 w 1872393"/>
              <a:gd name="connsiteY0" fmla="*/ 241956 h 1874817"/>
              <a:gd name="connsiteX1" fmla="*/ 1500167 w 1872393"/>
              <a:gd name="connsiteY1" fmla="*/ 313965 h 1874817"/>
              <a:gd name="connsiteX2" fmla="*/ 1428159 w 1872393"/>
              <a:gd name="connsiteY2" fmla="*/ 1610109 h 1874817"/>
              <a:gd name="connsiteX3" fmla="*/ 1872068 w 1872393"/>
              <a:gd name="connsiteY3" fmla="*/ 1511178 h 1874817"/>
              <a:gd name="connsiteX4" fmla="*/ 1708646 w 1872393"/>
              <a:gd name="connsiteY4" fmla="*/ 1818324 h 1874817"/>
              <a:gd name="connsiteX5" fmla="*/ 1392155 w 1872393"/>
              <a:gd name="connsiteY5" fmla="*/ 1850139 h 1874817"/>
              <a:gd name="connsiteX6" fmla="*/ 132015 w 1872393"/>
              <a:gd name="connsiteY6" fmla="*/ 1826134 h 1874817"/>
              <a:gd name="connsiteX7" fmla="*/ 60007 w 1872393"/>
              <a:gd name="connsiteY7" fmla="*/ 1610110 h 1874817"/>
              <a:gd name="connsiteX8" fmla="*/ 60007 w 1872393"/>
              <a:gd name="connsiteY8" fmla="*/ 241956 h 1874817"/>
              <a:gd name="connsiteX0" fmla="*/ 60007 w 1714647"/>
              <a:gd name="connsiteY0" fmla="*/ 241956 h 1874817"/>
              <a:gd name="connsiteX1" fmla="*/ 1500167 w 1714647"/>
              <a:gd name="connsiteY1" fmla="*/ 313965 h 1874817"/>
              <a:gd name="connsiteX2" fmla="*/ 1428159 w 1714647"/>
              <a:gd name="connsiteY2" fmla="*/ 1610109 h 1874817"/>
              <a:gd name="connsiteX3" fmla="*/ 1708646 w 1714647"/>
              <a:gd name="connsiteY3" fmla="*/ 1818324 h 1874817"/>
              <a:gd name="connsiteX4" fmla="*/ 1392155 w 1714647"/>
              <a:gd name="connsiteY4" fmla="*/ 1850139 h 1874817"/>
              <a:gd name="connsiteX5" fmla="*/ 132015 w 1714647"/>
              <a:gd name="connsiteY5" fmla="*/ 1826134 h 1874817"/>
              <a:gd name="connsiteX6" fmla="*/ 60007 w 1714647"/>
              <a:gd name="connsiteY6" fmla="*/ 1610110 h 1874817"/>
              <a:gd name="connsiteX7" fmla="*/ 60007 w 1714647"/>
              <a:gd name="connsiteY7" fmla="*/ 241956 h 1874817"/>
              <a:gd name="connsiteX0" fmla="*/ 60007 w 1608179"/>
              <a:gd name="connsiteY0" fmla="*/ 241956 h 1866138"/>
              <a:gd name="connsiteX1" fmla="*/ 1500167 w 1608179"/>
              <a:gd name="connsiteY1" fmla="*/ 313965 h 1866138"/>
              <a:gd name="connsiteX2" fmla="*/ 1428159 w 1608179"/>
              <a:gd name="connsiteY2" fmla="*/ 1610109 h 1866138"/>
              <a:gd name="connsiteX3" fmla="*/ 1392155 w 1608179"/>
              <a:gd name="connsiteY3" fmla="*/ 1850139 h 1866138"/>
              <a:gd name="connsiteX4" fmla="*/ 132015 w 1608179"/>
              <a:gd name="connsiteY4" fmla="*/ 1826134 h 1866138"/>
              <a:gd name="connsiteX5" fmla="*/ 60007 w 1608179"/>
              <a:gd name="connsiteY5" fmla="*/ 1610110 h 1866138"/>
              <a:gd name="connsiteX6" fmla="*/ 60007 w 1608179"/>
              <a:gd name="connsiteY6" fmla="*/ 241956 h 1866138"/>
              <a:gd name="connsiteX0" fmla="*/ 60007 w 1500167"/>
              <a:gd name="connsiteY0" fmla="*/ 241956 h 1866138"/>
              <a:gd name="connsiteX1" fmla="*/ 1500167 w 1500167"/>
              <a:gd name="connsiteY1" fmla="*/ 313965 h 1866138"/>
              <a:gd name="connsiteX2" fmla="*/ 1428159 w 1500167"/>
              <a:gd name="connsiteY2" fmla="*/ 1610109 h 1866138"/>
              <a:gd name="connsiteX3" fmla="*/ 780087 w 1500167"/>
              <a:gd name="connsiteY3" fmla="*/ 1826133 h 1866138"/>
              <a:gd name="connsiteX4" fmla="*/ 132015 w 1500167"/>
              <a:gd name="connsiteY4" fmla="*/ 1826134 h 1866138"/>
              <a:gd name="connsiteX5" fmla="*/ 60007 w 1500167"/>
              <a:gd name="connsiteY5" fmla="*/ 1610110 h 1866138"/>
              <a:gd name="connsiteX6" fmla="*/ 60007 w 1500167"/>
              <a:gd name="connsiteY6" fmla="*/ 241956 h 1866138"/>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826133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826133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60007 w 1517822"/>
              <a:gd name="connsiteY0" fmla="*/ 241956 h 1826134"/>
              <a:gd name="connsiteX1" fmla="*/ 1500167 w 1517822"/>
              <a:gd name="connsiteY1" fmla="*/ 313965 h 1826134"/>
              <a:gd name="connsiteX2" fmla="*/ 1428159 w 1517822"/>
              <a:gd name="connsiteY2" fmla="*/ 1466093 h 1826134"/>
              <a:gd name="connsiteX3" fmla="*/ 780087 w 1517822"/>
              <a:gd name="connsiteY3" fmla="*/ 1826133 h 1826134"/>
              <a:gd name="connsiteX4" fmla="*/ 132015 w 1517822"/>
              <a:gd name="connsiteY4" fmla="*/ 1826134 h 1826134"/>
              <a:gd name="connsiteX5" fmla="*/ 60007 w 1517822"/>
              <a:gd name="connsiteY5" fmla="*/ 1610110 h 1826134"/>
              <a:gd name="connsiteX6" fmla="*/ 60007 w 1517822"/>
              <a:gd name="connsiteY6" fmla="*/ 241956 h 1826134"/>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826133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754125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0 w 1440160"/>
              <a:gd name="connsiteY0" fmla="*/ 241956 h 1826133"/>
              <a:gd name="connsiteX1" fmla="*/ 1440160 w 1440160"/>
              <a:gd name="connsiteY1" fmla="*/ 313965 h 1826133"/>
              <a:gd name="connsiteX2" fmla="*/ 1368152 w 1440160"/>
              <a:gd name="connsiteY2" fmla="*/ 1466093 h 1826133"/>
              <a:gd name="connsiteX3" fmla="*/ 720080 w 1440160"/>
              <a:gd name="connsiteY3" fmla="*/ 1754125 h 1826133"/>
              <a:gd name="connsiteX4" fmla="*/ 216024 w 1440160"/>
              <a:gd name="connsiteY4" fmla="*/ 1826133 h 1826133"/>
              <a:gd name="connsiteX5" fmla="*/ 0 w 1440160"/>
              <a:gd name="connsiteY5" fmla="*/ 1610110 h 1826133"/>
              <a:gd name="connsiteX6" fmla="*/ 0 w 1440160"/>
              <a:gd name="connsiteY6" fmla="*/ 241956 h 1826133"/>
              <a:gd name="connsiteX0" fmla="*/ 0 w 1440160"/>
              <a:gd name="connsiteY0" fmla="*/ 136645 h 1720822"/>
              <a:gd name="connsiteX1" fmla="*/ 1440160 w 1440160"/>
              <a:gd name="connsiteY1" fmla="*/ 208654 h 1720822"/>
              <a:gd name="connsiteX2" fmla="*/ 1368152 w 1440160"/>
              <a:gd name="connsiteY2" fmla="*/ 1360782 h 1720822"/>
              <a:gd name="connsiteX3" fmla="*/ 720080 w 1440160"/>
              <a:gd name="connsiteY3" fmla="*/ 1648814 h 1720822"/>
              <a:gd name="connsiteX4" fmla="*/ 216024 w 1440160"/>
              <a:gd name="connsiteY4" fmla="*/ 1720822 h 1720822"/>
              <a:gd name="connsiteX5" fmla="*/ 45720 w 1440160"/>
              <a:gd name="connsiteY5" fmla="*/ 1573379 h 1720822"/>
              <a:gd name="connsiteX6" fmla="*/ 0 w 1440160"/>
              <a:gd name="connsiteY6" fmla="*/ 136645 h 1720822"/>
              <a:gd name="connsiteX0" fmla="*/ 30480 w 1394440"/>
              <a:gd name="connsiteY0" fmla="*/ 136645 h 1720822"/>
              <a:gd name="connsiteX1" fmla="*/ 1394440 w 1394440"/>
              <a:gd name="connsiteY1" fmla="*/ 208654 h 1720822"/>
              <a:gd name="connsiteX2" fmla="*/ 1322432 w 1394440"/>
              <a:gd name="connsiteY2" fmla="*/ 1360782 h 1720822"/>
              <a:gd name="connsiteX3" fmla="*/ 674360 w 1394440"/>
              <a:gd name="connsiteY3" fmla="*/ 1648814 h 1720822"/>
              <a:gd name="connsiteX4" fmla="*/ 170304 w 1394440"/>
              <a:gd name="connsiteY4" fmla="*/ 1720822 h 1720822"/>
              <a:gd name="connsiteX5" fmla="*/ 0 w 1394440"/>
              <a:gd name="connsiteY5" fmla="*/ 1573379 h 1720822"/>
              <a:gd name="connsiteX6" fmla="*/ 30480 w 1394440"/>
              <a:gd name="connsiteY6" fmla="*/ 136645 h 17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440" h="1720822">
                <a:moveTo>
                  <a:pt x="30480" y="136645"/>
                </a:moveTo>
                <a:cubicBezTo>
                  <a:pt x="184419" y="-105311"/>
                  <a:pt x="1092430" y="9119"/>
                  <a:pt x="1394440" y="208654"/>
                </a:cubicBezTo>
                <a:lnTo>
                  <a:pt x="1322432" y="1360782"/>
                </a:lnTo>
                <a:cubicBezTo>
                  <a:pt x="1311028" y="1626469"/>
                  <a:pt x="890384" y="1612810"/>
                  <a:pt x="674360" y="1648814"/>
                </a:cubicBezTo>
                <a:lnTo>
                  <a:pt x="170304" y="1720822"/>
                </a:lnTo>
                <a:cubicBezTo>
                  <a:pt x="38289" y="1660815"/>
                  <a:pt x="0" y="1643405"/>
                  <a:pt x="0" y="1573379"/>
                </a:cubicBezTo>
                <a:cubicBezTo>
                  <a:pt x="0" y="1117328"/>
                  <a:pt x="30480" y="592696"/>
                  <a:pt x="30480" y="136645"/>
                </a:cubicBezTo>
                <a:close/>
              </a:path>
            </a:pathLst>
          </a:custGeom>
          <a:noFill/>
          <a:ln w="12700">
            <a:solidFill>
              <a:schemeClr val="tx1"/>
            </a:solidFill>
            <a:prstDash val="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フリーフォーム 75"/>
          <p:cNvSpPr/>
          <p:nvPr/>
        </p:nvSpPr>
        <p:spPr>
          <a:xfrm>
            <a:off x="6888618" y="4373328"/>
            <a:ext cx="440673" cy="515053"/>
          </a:xfrm>
          <a:custGeom>
            <a:avLst/>
            <a:gdLst>
              <a:gd name="connsiteX0" fmla="*/ 0 w 703690"/>
              <a:gd name="connsiteY0" fmla="*/ 147099 h 612251"/>
              <a:gd name="connsiteX1" fmla="*/ 131196 w 703690"/>
              <a:gd name="connsiteY1" fmla="*/ 604299 h 612251"/>
              <a:gd name="connsiteX2" fmla="*/ 155050 w 703690"/>
              <a:gd name="connsiteY2" fmla="*/ 612251 h 612251"/>
              <a:gd name="connsiteX3" fmla="*/ 703690 w 703690"/>
              <a:gd name="connsiteY3" fmla="*/ 592372 h 612251"/>
              <a:gd name="connsiteX4" fmla="*/ 667909 w 703690"/>
              <a:gd name="connsiteY4" fmla="*/ 7952 h 612251"/>
              <a:gd name="connsiteX5" fmla="*/ 477078 w 703690"/>
              <a:gd name="connsiteY5" fmla="*/ 0 h 612251"/>
              <a:gd name="connsiteX6" fmla="*/ 0 w 703690"/>
              <a:gd name="connsiteY6" fmla="*/ 147099 h 612251"/>
              <a:gd name="connsiteX0" fmla="*/ 0 w 667909"/>
              <a:gd name="connsiteY0" fmla="*/ 147099 h 612251"/>
              <a:gd name="connsiteX1" fmla="*/ 131196 w 667909"/>
              <a:gd name="connsiteY1" fmla="*/ 604299 h 612251"/>
              <a:gd name="connsiteX2" fmla="*/ 155050 w 667909"/>
              <a:gd name="connsiteY2" fmla="*/ 612251 h 612251"/>
              <a:gd name="connsiteX3" fmla="*/ 655982 w 667909"/>
              <a:gd name="connsiteY3" fmla="*/ 596348 h 612251"/>
              <a:gd name="connsiteX4" fmla="*/ 667909 w 667909"/>
              <a:gd name="connsiteY4" fmla="*/ 7952 h 612251"/>
              <a:gd name="connsiteX5" fmla="*/ 477078 w 667909"/>
              <a:gd name="connsiteY5" fmla="*/ 0 h 612251"/>
              <a:gd name="connsiteX6" fmla="*/ 0 w 667909"/>
              <a:gd name="connsiteY6" fmla="*/ 147099 h 612251"/>
              <a:gd name="connsiteX0" fmla="*/ 0 w 655982"/>
              <a:gd name="connsiteY0" fmla="*/ 147099 h 612251"/>
              <a:gd name="connsiteX1" fmla="*/ 131196 w 655982"/>
              <a:gd name="connsiteY1" fmla="*/ 604299 h 612251"/>
              <a:gd name="connsiteX2" fmla="*/ 155050 w 655982"/>
              <a:gd name="connsiteY2" fmla="*/ 612251 h 612251"/>
              <a:gd name="connsiteX3" fmla="*/ 655982 w 655982"/>
              <a:gd name="connsiteY3" fmla="*/ 596348 h 612251"/>
              <a:gd name="connsiteX4" fmla="*/ 644056 w 655982"/>
              <a:gd name="connsiteY4" fmla="*/ 3976 h 612251"/>
              <a:gd name="connsiteX5" fmla="*/ 477078 w 655982"/>
              <a:gd name="connsiteY5" fmla="*/ 0 h 612251"/>
              <a:gd name="connsiteX6" fmla="*/ 0 w 655982"/>
              <a:gd name="connsiteY6" fmla="*/ 147099 h 612251"/>
              <a:gd name="connsiteX0" fmla="*/ 0 w 655982"/>
              <a:gd name="connsiteY0" fmla="*/ 147099 h 648072"/>
              <a:gd name="connsiteX1" fmla="*/ 131196 w 655982"/>
              <a:gd name="connsiteY1" fmla="*/ 604299 h 648072"/>
              <a:gd name="connsiteX2" fmla="*/ 0 w 655982"/>
              <a:gd name="connsiteY2" fmla="*/ 648072 h 648072"/>
              <a:gd name="connsiteX3" fmla="*/ 655982 w 655982"/>
              <a:gd name="connsiteY3" fmla="*/ 596348 h 648072"/>
              <a:gd name="connsiteX4" fmla="*/ 644056 w 655982"/>
              <a:gd name="connsiteY4" fmla="*/ 3976 h 648072"/>
              <a:gd name="connsiteX5" fmla="*/ 477078 w 655982"/>
              <a:gd name="connsiteY5" fmla="*/ 0 h 648072"/>
              <a:gd name="connsiteX6" fmla="*/ 0 w 655982"/>
              <a:gd name="connsiteY6" fmla="*/ 147099 h 648072"/>
              <a:gd name="connsiteX0" fmla="*/ 0 w 655982"/>
              <a:gd name="connsiteY0" fmla="*/ 147099 h 720079"/>
              <a:gd name="connsiteX1" fmla="*/ 131196 w 655982"/>
              <a:gd name="connsiteY1" fmla="*/ 604299 h 720079"/>
              <a:gd name="connsiteX2" fmla="*/ 288032 w 655982"/>
              <a:gd name="connsiteY2" fmla="*/ 720079 h 720079"/>
              <a:gd name="connsiteX3" fmla="*/ 655982 w 655982"/>
              <a:gd name="connsiteY3" fmla="*/ 596348 h 720079"/>
              <a:gd name="connsiteX4" fmla="*/ 644056 w 655982"/>
              <a:gd name="connsiteY4" fmla="*/ 3976 h 720079"/>
              <a:gd name="connsiteX5" fmla="*/ 477078 w 655982"/>
              <a:gd name="connsiteY5" fmla="*/ 0 h 720079"/>
              <a:gd name="connsiteX6" fmla="*/ 0 w 655982"/>
              <a:gd name="connsiteY6" fmla="*/ 147099 h 720079"/>
              <a:gd name="connsiteX0" fmla="*/ 0 w 655982"/>
              <a:gd name="connsiteY0" fmla="*/ 147099 h 720079"/>
              <a:gd name="connsiteX1" fmla="*/ 22937 w 655982"/>
              <a:gd name="connsiteY1" fmla="*/ 662152 h 720079"/>
              <a:gd name="connsiteX2" fmla="*/ 288032 w 655982"/>
              <a:gd name="connsiteY2" fmla="*/ 720079 h 720079"/>
              <a:gd name="connsiteX3" fmla="*/ 655982 w 655982"/>
              <a:gd name="connsiteY3" fmla="*/ 596348 h 720079"/>
              <a:gd name="connsiteX4" fmla="*/ 644056 w 655982"/>
              <a:gd name="connsiteY4" fmla="*/ 3976 h 720079"/>
              <a:gd name="connsiteX5" fmla="*/ 477078 w 655982"/>
              <a:gd name="connsiteY5" fmla="*/ 0 h 720079"/>
              <a:gd name="connsiteX6" fmla="*/ 0 w 655982"/>
              <a:gd name="connsiteY6" fmla="*/ 147099 h 720079"/>
              <a:gd name="connsiteX0" fmla="*/ 0 w 655982"/>
              <a:gd name="connsiteY0" fmla="*/ 147099 h 662152"/>
              <a:gd name="connsiteX1" fmla="*/ 22937 w 655982"/>
              <a:gd name="connsiteY1" fmla="*/ 662152 h 662152"/>
              <a:gd name="connsiteX2" fmla="*/ 97837 w 655982"/>
              <a:gd name="connsiteY2" fmla="*/ 661558 h 662152"/>
              <a:gd name="connsiteX3" fmla="*/ 655982 w 655982"/>
              <a:gd name="connsiteY3" fmla="*/ 596348 h 662152"/>
              <a:gd name="connsiteX4" fmla="*/ 644056 w 655982"/>
              <a:gd name="connsiteY4" fmla="*/ 3976 h 662152"/>
              <a:gd name="connsiteX5" fmla="*/ 477078 w 655982"/>
              <a:gd name="connsiteY5" fmla="*/ 0 h 662152"/>
              <a:gd name="connsiteX6" fmla="*/ 0 w 655982"/>
              <a:gd name="connsiteY6" fmla="*/ 147099 h 662152"/>
              <a:gd name="connsiteX0" fmla="*/ 0 w 644056"/>
              <a:gd name="connsiteY0" fmla="*/ 147099 h 662152"/>
              <a:gd name="connsiteX1" fmla="*/ 22937 w 644056"/>
              <a:gd name="connsiteY1" fmla="*/ 662152 h 662152"/>
              <a:gd name="connsiteX2" fmla="*/ 97837 w 644056"/>
              <a:gd name="connsiteY2" fmla="*/ 661558 h 662152"/>
              <a:gd name="connsiteX3" fmla="*/ 107342 w 644056"/>
              <a:gd name="connsiteY3" fmla="*/ 567088 h 662152"/>
              <a:gd name="connsiteX4" fmla="*/ 644056 w 644056"/>
              <a:gd name="connsiteY4" fmla="*/ 3976 h 662152"/>
              <a:gd name="connsiteX5" fmla="*/ 477078 w 644056"/>
              <a:gd name="connsiteY5" fmla="*/ 0 h 662152"/>
              <a:gd name="connsiteX6" fmla="*/ 0 w 644056"/>
              <a:gd name="connsiteY6" fmla="*/ 147099 h 662152"/>
              <a:gd name="connsiteX0" fmla="*/ 0 w 548959"/>
              <a:gd name="connsiteY0" fmla="*/ 147099 h 662152"/>
              <a:gd name="connsiteX1" fmla="*/ 22937 w 548959"/>
              <a:gd name="connsiteY1" fmla="*/ 662152 h 662152"/>
              <a:gd name="connsiteX2" fmla="*/ 97837 w 548959"/>
              <a:gd name="connsiteY2" fmla="*/ 661558 h 662152"/>
              <a:gd name="connsiteX3" fmla="*/ 107342 w 548959"/>
              <a:gd name="connsiteY3" fmla="*/ 567088 h 662152"/>
              <a:gd name="connsiteX4" fmla="*/ 548959 w 548959"/>
              <a:gd name="connsiteY4" fmla="*/ 545301 h 662152"/>
              <a:gd name="connsiteX5" fmla="*/ 477078 w 548959"/>
              <a:gd name="connsiteY5" fmla="*/ 0 h 662152"/>
              <a:gd name="connsiteX6" fmla="*/ 0 w 548959"/>
              <a:gd name="connsiteY6" fmla="*/ 147099 h 662152"/>
              <a:gd name="connsiteX0" fmla="*/ 0 w 550230"/>
              <a:gd name="connsiteY0" fmla="*/ 0 h 515053"/>
              <a:gd name="connsiteX1" fmla="*/ 22937 w 550230"/>
              <a:gd name="connsiteY1" fmla="*/ 515053 h 515053"/>
              <a:gd name="connsiteX2" fmla="*/ 97837 w 550230"/>
              <a:gd name="connsiteY2" fmla="*/ 514459 h 515053"/>
              <a:gd name="connsiteX3" fmla="*/ 107342 w 550230"/>
              <a:gd name="connsiteY3" fmla="*/ 419989 h 515053"/>
              <a:gd name="connsiteX4" fmla="*/ 548959 w 550230"/>
              <a:gd name="connsiteY4" fmla="*/ 398202 h 515053"/>
              <a:gd name="connsiteX5" fmla="*/ 550230 w 550230"/>
              <a:gd name="connsiteY5" fmla="*/ 28465 h 515053"/>
              <a:gd name="connsiteX6" fmla="*/ 0 w 550230"/>
              <a:gd name="connsiteY6" fmla="*/ 0 h 515053"/>
              <a:gd name="connsiteX0" fmla="*/ 0 w 550230"/>
              <a:gd name="connsiteY0" fmla="*/ 0 h 515053"/>
              <a:gd name="connsiteX1" fmla="*/ 22937 w 550230"/>
              <a:gd name="connsiteY1" fmla="*/ 515053 h 515053"/>
              <a:gd name="connsiteX2" fmla="*/ 97837 w 550230"/>
              <a:gd name="connsiteY2" fmla="*/ 514459 h 515053"/>
              <a:gd name="connsiteX3" fmla="*/ 107342 w 550230"/>
              <a:gd name="connsiteY3" fmla="*/ 419989 h 515053"/>
              <a:gd name="connsiteX4" fmla="*/ 440249 w 550230"/>
              <a:gd name="connsiteY4" fmla="*/ 390218 h 515053"/>
              <a:gd name="connsiteX5" fmla="*/ 550230 w 550230"/>
              <a:gd name="connsiteY5" fmla="*/ 28465 h 515053"/>
              <a:gd name="connsiteX6" fmla="*/ 0 w 550230"/>
              <a:gd name="connsiteY6" fmla="*/ 0 h 515053"/>
              <a:gd name="connsiteX0" fmla="*/ 0 w 440673"/>
              <a:gd name="connsiteY0" fmla="*/ 0 h 515053"/>
              <a:gd name="connsiteX1" fmla="*/ 22937 w 440673"/>
              <a:gd name="connsiteY1" fmla="*/ 515053 h 515053"/>
              <a:gd name="connsiteX2" fmla="*/ 97837 w 440673"/>
              <a:gd name="connsiteY2" fmla="*/ 514459 h 515053"/>
              <a:gd name="connsiteX3" fmla="*/ 107342 w 440673"/>
              <a:gd name="connsiteY3" fmla="*/ 419989 h 515053"/>
              <a:gd name="connsiteX4" fmla="*/ 440249 w 440673"/>
              <a:gd name="connsiteY4" fmla="*/ 390218 h 515053"/>
              <a:gd name="connsiteX5" fmla="*/ 440502 w 440673"/>
              <a:gd name="connsiteY5" fmla="*/ 21150 h 515053"/>
              <a:gd name="connsiteX6" fmla="*/ 0 w 440673"/>
              <a:gd name="connsiteY6" fmla="*/ 0 h 51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73" h="515053">
                <a:moveTo>
                  <a:pt x="0" y="0"/>
                </a:moveTo>
                <a:lnTo>
                  <a:pt x="22937" y="515053"/>
                </a:lnTo>
                <a:lnTo>
                  <a:pt x="97837" y="514459"/>
                </a:lnTo>
                <a:lnTo>
                  <a:pt x="107342" y="419989"/>
                </a:lnTo>
                <a:lnTo>
                  <a:pt x="440249" y="390218"/>
                </a:lnTo>
                <a:cubicBezTo>
                  <a:pt x="440673" y="266972"/>
                  <a:pt x="440078" y="144396"/>
                  <a:pt x="440502" y="21150"/>
                </a:cubicBezTo>
                <a:lnTo>
                  <a:pt x="0"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 name="フリーフォーム 76"/>
          <p:cNvSpPr/>
          <p:nvPr/>
        </p:nvSpPr>
        <p:spPr>
          <a:xfrm>
            <a:off x="8277686" y="4428545"/>
            <a:ext cx="146304" cy="234086"/>
          </a:xfrm>
          <a:custGeom>
            <a:avLst/>
            <a:gdLst>
              <a:gd name="connsiteX0" fmla="*/ 0 w 146304"/>
              <a:gd name="connsiteY0" fmla="*/ 0 h 234086"/>
              <a:gd name="connsiteX1" fmla="*/ 7315 w 146304"/>
              <a:gd name="connsiteY1" fmla="*/ 226771 h 234086"/>
              <a:gd name="connsiteX2" fmla="*/ 138989 w 146304"/>
              <a:gd name="connsiteY2" fmla="*/ 234086 h 234086"/>
              <a:gd name="connsiteX3" fmla="*/ 146304 w 146304"/>
              <a:gd name="connsiteY3" fmla="*/ 14630 h 234086"/>
              <a:gd name="connsiteX4" fmla="*/ 0 w 146304"/>
              <a:gd name="connsiteY4" fmla="*/ 0 h 23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 h="234086">
                <a:moveTo>
                  <a:pt x="0" y="0"/>
                </a:moveTo>
                <a:lnTo>
                  <a:pt x="7315" y="226771"/>
                </a:lnTo>
                <a:lnTo>
                  <a:pt x="138989" y="234086"/>
                </a:lnTo>
                <a:lnTo>
                  <a:pt x="146304" y="14630"/>
                </a:lnTo>
                <a:lnTo>
                  <a:pt x="0" y="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フリーフォーム 77"/>
          <p:cNvSpPr/>
          <p:nvPr/>
        </p:nvSpPr>
        <p:spPr>
          <a:xfrm>
            <a:off x="7594486" y="5122016"/>
            <a:ext cx="611436" cy="206243"/>
          </a:xfrm>
          <a:custGeom>
            <a:avLst/>
            <a:gdLst>
              <a:gd name="connsiteX0" fmla="*/ 549298 w 549298"/>
              <a:gd name="connsiteY0" fmla="*/ 16446 h 368391"/>
              <a:gd name="connsiteX1" fmla="*/ 539430 w 549298"/>
              <a:gd name="connsiteY1" fmla="*/ 365102 h 368391"/>
              <a:gd name="connsiteX2" fmla="*/ 0 w 549298"/>
              <a:gd name="connsiteY2" fmla="*/ 368391 h 368391"/>
              <a:gd name="connsiteX3" fmla="*/ 0 w 549298"/>
              <a:gd name="connsiteY3" fmla="*/ 266426 h 368391"/>
              <a:gd name="connsiteX4" fmla="*/ 36181 w 549298"/>
              <a:gd name="connsiteY4" fmla="*/ 269715 h 368391"/>
              <a:gd name="connsiteX5" fmla="*/ 49338 w 549298"/>
              <a:gd name="connsiteY5" fmla="*/ 95387 h 368391"/>
              <a:gd name="connsiteX6" fmla="*/ 13157 w 549298"/>
              <a:gd name="connsiteY6" fmla="*/ 92098 h 368391"/>
              <a:gd name="connsiteX7" fmla="*/ 16446 w 549298"/>
              <a:gd name="connsiteY7" fmla="*/ 29603 h 368391"/>
              <a:gd name="connsiteX8" fmla="*/ 32892 w 549298"/>
              <a:gd name="connsiteY8" fmla="*/ 0 h 368391"/>
              <a:gd name="connsiteX9" fmla="*/ 549298 w 549298"/>
              <a:gd name="connsiteY9" fmla="*/ 16446 h 368391"/>
              <a:gd name="connsiteX0" fmla="*/ 549298 w 583880"/>
              <a:gd name="connsiteY0" fmla="*/ 16446 h 368391"/>
              <a:gd name="connsiteX1" fmla="*/ 583880 w 583880"/>
              <a:gd name="connsiteY1" fmla="*/ 365102 h 368391"/>
              <a:gd name="connsiteX2" fmla="*/ 0 w 583880"/>
              <a:gd name="connsiteY2" fmla="*/ 368391 h 368391"/>
              <a:gd name="connsiteX3" fmla="*/ 0 w 583880"/>
              <a:gd name="connsiteY3" fmla="*/ 266426 h 368391"/>
              <a:gd name="connsiteX4" fmla="*/ 36181 w 583880"/>
              <a:gd name="connsiteY4" fmla="*/ 269715 h 368391"/>
              <a:gd name="connsiteX5" fmla="*/ 49338 w 583880"/>
              <a:gd name="connsiteY5" fmla="*/ 95387 h 368391"/>
              <a:gd name="connsiteX6" fmla="*/ 13157 w 583880"/>
              <a:gd name="connsiteY6" fmla="*/ 92098 h 368391"/>
              <a:gd name="connsiteX7" fmla="*/ 16446 w 583880"/>
              <a:gd name="connsiteY7" fmla="*/ 29603 h 368391"/>
              <a:gd name="connsiteX8" fmla="*/ 32892 w 583880"/>
              <a:gd name="connsiteY8" fmla="*/ 0 h 368391"/>
              <a:gd name="connsiteX9" fmla="*/ 549298 w 583880"/>
              <a:gd name="connsiteY9" fmla="*/ 1644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49338 w 590573"/>
              <a:gd name="connsiteY5" fmla="*/ 95387 h 368391"/>
              <a:gd name="connsiteX6" fmla="*/ 13157 w 590573"/>
              <a:gd name="connsiteY6" fmla="*/ 92098 h 368391"/>
              <a:gd name="connsiteX7" fmla="*/ 16446 w 590573"/>
              <a:gd name="connsiteY7" fmla="*/ 29603 h 368391"/>
              <a:gd name="connsiteX8" fmla="*/ 32892 w 590573"/>
              <a:gd name="connsiteY8" fmla="*/ 0 h 368391"/>
              <a:gd name="connsiteX9" fmla="*/ 590573 w 590573"/>
              <a:gd name="connsiteY9"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3157 w 590573"/>
              <a:gd name="connsiteY5" fmla="*/ 92098 h 368391"/>
              <a:gd name="connsiteX6" fmla="*/ 16446 w 590573"/>
              <a:gd name="connsiteY6" fmla="*/ 29603 h 368391"/>
              <a:gd name="connsiteX7" fmla="*/ 32892 w 590573"/>
              <a:gd name="connsiteY7" fmla="*/ 0 h 368391"/>
              <a:gd name="connsiteX8" fmla="*/ 590573 w 590573"/>
              <a:gd name="connsiteY8"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6446 w 590573"/>
              <a:gd name="connsiteY5" fmla="*/ 29603 h 368391"/>
              <a:gd name="connsiteX6" fmla="*/ 32892 w 590573"/>
              <a:gd name="connsiteY6" fmla="*/ 0 h 368391"/>
              <a:gd name="connsiteX7" fmla="*/ 590573 w 590573"/>
              <a:gd name="connsiteY7"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16446 w 590573"/>
              <a:gd name="connsiteY4" fmla="*/ 29603 h 368391"/>
              <a:gd name="connsiteX5" fmla="*/ 32892 w 590573"/>
              <a:gd name="connsiteY5" fmla="*/ 0 h 368391"/>
              <a:gd name="connsiteX6" fmla="*/ 590573 w 590573"/>
              <a:gd name="connsiteY6" fmla="*/ 22796 h 368391"/>
              <a:gd name="connsiteX0" fmla="*/ 590573 w 590573"/>
              <a:gd name="connsiteY0" fmla="*/ 22796 h 368391"/>
              <a:gd name="connsiteX1" fmla="*/ 583880 w 590573"/>
              <a:gd name="connsiteY1" fmla="*/ 365102 h 368391"/>
              <a:gd name="connsiteX2" fmla="*/ 0 w 590573"/>
              <a:gd name="connsiteY2" fmla="*/ 368391 h 368391"/>
              <a:gd name="connsiteX3" fmla="*/ 16446 w 590573"/>
              <a:gd name="connsiteY3" fmla="*/ 29603 h 368391"/>
              <a:gd name="connsiteX4" fmla="*/ 32892 w 590573"/>
              <a:gd name="connsiteY4" fmla="*/ 0 h 368391"/>
              <a:gd name="connsiteX5" fmla="*/ 590573 w 590573"/>
              <a:gd name="connsiteY5" fmla="*/ 22796 h 368391"/>
              <a:gd name="connsiteX0" fmla="*/ 590573 w 590573"/>
              <a:gd name="connsiteY0" fmla="*/ 22796 h 368391"/>
              <a:gd name="connsiteX1" fmla="*/ 583880 w 590573"/>
              <a:gd name="connsiteY1" fmla="*/ 365102 h 368391"/>
              <a:gd name="connsiteX2" fmla="*/ 0 w 590573"/>
              <a:gd name="connsiteY2" fmla="*/ 368391 h 368391"/>
              <a:gd name="connsiteX3" fmla="*/ 32892 w 590573"/>
              <a:gd name="connsiteY3" fmla="*/ 0 h 368391"/>
              <a:gd name="connsiteX4" fmla="*/ 590573 w 590573"/>
              <a:gd name="connsiteY4" fmla="*/ 22796 h 368391"/>
              <a:gd name="connsiteX0" fmla="*/ 604438 w 604438"/>
              <a:gd name="connsiteY0" fmla="*/ 0 h 345595"/>
              <a:gd name="connsiteX1" fmla="*/ 597745 w 604438"/>
              <a:gd name="connsiteY1" fmla="*/ 342306 h 345595"/>
              <a:gd name="connsiteX2" fmla="*/ 13865 w 604438"/>
              <a:gd name="connsiteY2" fmla="*/ 345595 h 345595"/>
              <a:gd name="connsiteX3" fmla="*/ 0 w 604438"/>
              <a:gd name="connsiteY3" fmla="*/ 17687 h 345595"/>
              <a:gd name="connsiteX4" fmla="*/ 604438 w 604438"/>
              <a:gd name="connsiteY4" fmla="*/ 0 h 345595"/>
              <a:gd name="connsiteX0" fmla="*/ 605203 w 605203"/>
              <a:gd name="connsiteY0" fmla="*/ 0 h 342306"/>
              <a:gd name="connsiteX1" fmla="*/ 598510 w 605203"/>
              <a:gd name="connsiteY1" fmla="*/ 342306 h 342306"/>
              <a:gd name="connsiteX2" fmla="*/ 0 w 605203"/>
              <a:gd name="connsiteY2" fmla="*/ 184661 h 342306"/>
              <a:gd name="connsiteX3" fmla="*/ 765 w 605203"/>
              <a:gd name="connsiteY3" fmla="*/ 17687 h 342306"/>
              <a:gd name="connsiteX4" fmla="*/ 605203 w 605203"/>
              <a:gd name="connsiteY4" fmla="*/ 0 h 342306"/>
              <a:gd name="connsiteX0" fmla="*/ 605203 w 605825"/>
              <a:gd name="connsiteY0" fmla="*/ 0 h 188686"/>
              <a:gd name="connsiteX1" fmla="*/ 605825 w 605825"/>
              <a:gd name="connsiteY1" fmla="*/ 188686 h 188686"/>
              <a:gd name="connsiteX2" fmla="*/ 0 w 605825"/>
              <a:gd name="connsiteY2" fmla="*/ 184661 h 188686"/>
              <a:gd name="connsiteX3" fmla="*/ 765 w 605825"/>
              <a:gd name="connsiteY3" fmla="*/ 17687 h 188686"/>
              <a:gd name="connsiteX4" fmla="*/ 605203 w 605825"/>
              <a:gd name="connsiteY4" fmla="*/ 0 h 188686"/>
              <a:gd name="connsiteX0" fmla="*/ 610048 w 610670"/>
              <a:gd name="connsiteY0" fmla="*/ 4752 h 193438"/>
              <a:gd name="connsiteX1" fmla="*/ 610670 w 610670"/>
              <a:gd name="connsiteY1" fmla="*/ 193438 h 193438"/>
              <a:gd name="connsiteX2" fmla="*/ 4845 w 610670"/>
              <a:gd name="connsiteY2" fmla="*/ 189413 h 193438"/>
              <a:gd name="connsiteX3" fmla="*/ 0 w 610670"/>
              <a:gd name="connsiteY3" fmla="*/ 0 h 193438"/>
              <a:gd name="connsiteX4" fmla="*/ 610048 w 610670"/>
              <a:gd name="connsiteY4" fmla="*/ 4752 h 193438"/>
              <a:gd name="connsiteX0" fmla="*/ 610813 w 611435"/>
              <a:gd name="connsiteY0" fmla="*/ 4752 h 206243"/>
              <a:gd name="connsiteX1" fmla="*/ 611435 w 611435"/>
              <a:gd name="connsiteY1" fmla="*/ 193438 h 206243"/>
              <a:gd name="connsiteX2" fmla="*/ 0 w 611435"/>
              <a:gd name="connsiteY2" fmla="*/ 206243 h 206243"/>
              <a:gd name="connsiteX3" fmla="*/ 765 w 611435"/>
              <a:gd name="connsiteY3" fmla="*/ 0 h 206243"/>
              <a:gd name="connsiteX4" fmla="*/ 610813 w 611435"/>
              <a:gd name="connsiteY4" fmla="*/ 4752 h 2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35" h="206243">
                <a:moveTo>
                  <a:pt x="610813" y="4752"/>
                </a:moveTo>
                <a:cubicBezTo>
                  <a:pt x="611020" y="67647"/>
                  <a:pt x="611228" y="130543"/>
                  <a:pt x="611435" y="193438"/>
                </a:cubicBezTo>
                <a:lnTo>
                  <a:pt x="0" y="206243"/>
                </a:lnTo>
                <a:lnTo>
                  <a:pt x="765" y="0"/>
                </a:lnTo>
                <a:lnTo>
                  <a:pt x="610813" y="4752"/>
                </a:lnTo>
                <a:close/>
              </a:path>
            </a:pathLst>
          </a:custGeom>
          <a:solidFill>
            <a:srgbClr val="00B0F0">
              <a:alpha val="7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フリーフォーム 78"/>
          <p:cNvSpPr/>
          <p:nvPr/>
        </p:nvSpPr>
        <p:spPr>
          <a:xfrm>
            <a:off x="7313351" y="4391972"/>
            <a:ext cx="130609" cy="389519"/>
          </a:xfrm>
          <a:custGeom>
            <a:avLst/>
            <a:gdLst>
              <a:gd name="connsiteX0" fmla="*/ 549298 w 549298"/>
              <a:gd name="connsiteY0" fmla="*/ 16446 h 368391"/>
              <a:gd name="connsiteX1" fmla="*/ 539430 w 549298"/>
              <a:gd name="connsiteY1" fmla="*/ 365102 h 368391"/>
              <a:gd name="connsiteX2" fmla="*/ 0 w 549298"/>
              <a:gd name="connsiteY2" fmla="*/ 368391 h 368391"/>
              <a:gd name="connsiteX3" fmla="*/ 0 w 549298"/>
              <a:gd name="connsiteY3" fmla="*/ 266426 h 368391"/>
              <a:gd name="connsiteX4" fmla="*/ 36181 w 549298"/>
              <a:gd name="connsiteY4" fmla="*/ 269715 h 368391"/>
              <a:gd name="connsiteX5" fmla="*/ 49338 w 549298"/>
              <a:gd name="connsiteY5" fmla="*/ 95387 h 368391"/>
              <a:gd name="connsiteX6" fmla="*/ 13157 w 549298"/>
              <a:gd name="connsiteY6" fmla="*/ 92098 h 368391"/>
              <a:gd name="connsiteX7" fmla="*/ 16446 w 549298"/>
              <a:gd name="connsiteY7" fmla="*/ 29603 h 368391"/>
              <a:gd name="connsiteX8" fmla="*/ 32892 w 549298"/>
              <a:gd name="connsiteY8" fmla="*/ 0 h 368391"/>
              <a:gd name="connsiteX9" fmla="*/ 549298 w 549298"/>
              <a:gd name="connsiteY9" fmla="*/ 16446 h 368391"/>
              <a:gd name="connsiteX0" fmla="*/ 549298 w 583880"/>
              <a:gd name="connsiteY0" fmla="*/ 16446 h 368391"/>
              <a:gd name="connsiteX1" fmla="*/ 583880 w 583880"/>
              <a:gd name="connsiteY1" fmla="*/ 365102 h 368391"/>
              <a:gd name="connsiteX2" fmla="*/ 0 w 583880"/>
              <a:gd name="connsiteY2" fmla="*/ 368391 h 368391"/>
              <a:gd name="connsiteX3" fmla="*/ 0 w 583880"/>
              <a:gd name="connsiteY3" fmla="*/ 266426 h 368391"/>
              <a:gd name="connsiteX4" fmla="*/ 36181 w 583880"/>
              <a:gd name="connsiteY4" fmla="*/ 269715 h 368391"/>
              <a:gd name="connsiteX5" fmla="*/ 49338 w 583880"/>
              <a:gd name="connsiteY5" fmla="*/ 95387 h 368391"/>
              <a:gd name="connsiteX6" fmla="*/ 13157 w 583880"/>
              <a:gd name="connsiteY6" fmla="*/ 92098 h 368391"/>
              <a:gd name="connsiteX7" fmla="*/ 16446 w 583880"/>
              <a:gd name="connsiteY7" fmla="*/ 29603 h 368391"/>
              <a:gd name="connsiteX8" fmla="*/ 32892 w 583880"/>
              <a:gd name="connsiteY8" fmla="*/ 0 h 368391"/>
              <a:gd name="connsiteX9" fmla="*/ 549298 w 583880"/>
              <a:gd name="connsiteY9" fmla="*/ 1644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49338 w 590573"/>
              <a:gd name="connsiteY5" fmla="*/ 95387 h 368391"/>
              <a:gd name="connsiteX6" fmla="*/ 13157 w 590573"/>
              <a:gd name="connsiteY6" fmla="*/ 92098 h 368391"/>
              <a:gd name="connsiteX7" fmla="*/ 16446 w 590573"/>
              <a:gd name="connsiteY7" fmla="*/ 29603 h 368391"/>
              <a:gd name="connsiteX8" fmla="*/ 32892 w 590573"/>
              <a:gd name="connsiteY8" fmla="*/ 0 h 368391"/>
              <a:gd name="connsiteX9" fmla="*/ 590573 w 590573"/>
              <a:gd name="connsiteY9"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3157 w 590573"/>
              <a:gd name="connsiteY5" fmla="*/ 92098 h 368391"/>
              <a:gd name="connsiteX6" fmla="*/ 16446 w 590573"/>
              <a:gd name="connsiteY6" fmla="*/ 29603 h 368391"/>
              <a:gd name="connsiteX7" fmla="*/ 32892 w 590573"/>
              <a:gd name="connsiteY7" fmla="*/ 0 h 368391"/>
              <a:gd name="connsiteX8" fmla="*/ 590573 w 590573"/>
              <a:gd name="connsiteY8"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6446 w 590573"/>
              <a:gd name="connsiteY5" fmla="*/ 29603 h 368391"/>
              <a:gd name="connsiteX6" fmla="*/ 32892 w 590573"/>
              <a:gd name="connsiteY6" fmla="*/ 0 h 368391"/>
              <a:gd name="connsiteX7" fmla="*/ 590573 w 590573"/>
              <a:gd name="connsiteY7"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16446 w 590573"/>
              <a:gd name="connsiteY4" fmla="*/ 29603 h 368391"/>
              <a:gd name="connsiteX5" fmla="*/ 32892 w 590573"/>
              <a:gd name="connsiteY5" fmla="*/ 0 h 368391"/>
              <a:gd name="connsiteX6" fmla="*/ 590573 w 590573"/>
              <a:gd name="connsiteY6" fmla="*/ 22796 h 368391"/>
              <a:gd name="connsiteX0" fmla="*/ 590573 w 590573"/>
              <a:gd name="connsiteY0" fmla="*/ 22796 h 368391"/>
              <a:gd name="connsiteX1" fmla="*/ 583880 w 590573"/>
              <a:gd name="connsiteY1" fmla="*/ 365102 h 368391"/>
              <a:gd name="connsiteX2" fmla="*/ 0 w 590573"/>
              <a:gd name="connsiteY2" fmla="*/ 368391 h 368391"/>
              <a:gd name="connsiteX3" fmla="*/ 16446 w 590573"/>
              <a:gd name="connsiteY3" fmla="*/ 29603 h 368391"/>
              <a:gd name="connsiteX4" fmla="*/ 32892 w 590573"/>
              <a:gd name="connsiteY4" fmla="*/ 0 h 368391"/>
              <a:gd name="connsiteX5" fmla="*/ 590573 w 590573"/>
              <a:gd name="connsiteY5" fmla="*/ 22796 h 368391"/>
              <a:gd name="connsiteX0" fmla="*/ 590573 w 590573"/>
              <a:gd name="connsiteY0" fmla="*/ 22796 h 368391"/>
              <a:gd name="connsiteX1" fmla="*/ 583880 w 590573"/>
              <a:gd name="connsiteY1" fmla="*/ 365102 h 368391"/>
              <a:gd name="connsiteX2" fmla="*/ 0 w 590573"/>
              <a:gd name="connsiteY2" fmla="*/ 368391 h 368391"/>
              <a:gd name="connsiteX3" fmla="*/ 32892 w 590573"/>
              <a:gd name="connsiteY3" fmla="*/ 0 h 368391"/>
              <a:gd name="connsiteX4" fmla="*/ 590573 w 590573"/>
              <a:gd name="connsiteY4" fmla="*/ 22796 h 368391"/>
              <a:gd name="connsiteX0" fmla="*/ 604438 w 604438"/>
              <a:gd name="connsiteY0" fmla="*/ 0 h 345595"/>
              <a:gd name="connsiteX1" fmla="*/ 597745 w 604438"/>
              <a:gd name="connsiteY1" fmla="*/ 342306 h 345595"/>
              <a:gd name="connsiteX2" fmla="*/ 13865 w 604438"/>
              <a:gd name="connsiteY2" fmla="*/ 345595 h 345595"/>
              <a:gd name="connsiteX3" fmla="*/ 0 w 604438"/>
              <a:gd name="connsiteY3" fmla="*/ 17687 h 345595"/>
              <a:gd name="connsiteX4" fmla="*/ 604438 w 604438"/>
              <a:gd name="connsiteY4" fmla="*/ 0 h 345595"/>
              <a:gd name="connsiteX0" fmla="*/ 605203 w 605203"/>
              <a:gd name="connsiteY0" fmla="*/ 0 h 342306"/>
              <a:gd name="connsiteX1" fmla="*/ 598510 w 605203"/>
              <a:gd name="connsiteY1" fmla="*/ 342306 h 342306"/>
              <a:gd name="connsiteX2" fmla="*/ 0 w 605203"/>
              <a:gd name="connsiteY2" fmla="*/ 184661 h 342306"/>
              <a:gd name="connsiteX3" fmla="*/ 765 w 605203"/>
              <a:gd name="connsiteY3" fmla="*/ 17687 h 342306"/>
              <a:gd name="connsiteX4" fmla="*/ 605203 w 605203"/>
              <a:gd name="connsiteY4" fmla="*/ 0 h 342306"/>
              <a:gd name="connsiteX0" fmla="*/ 605203 w 605825"/>
              <a:gd name="connsiteY0" fmla="*/ 0 h 188686"/>
              <a:gd name="connsiteX1" fmla="*/ 605825 w 605825"/>
              <a:gd name="connsiteY1" fmla="*/ 188686 h 188686"/>
              <a:gd name="connsiteX2" fmla="*/ 0 w 605825"/>
              <a:gd name="connsiteY2" fmla="*/ 184661 h 188686"/>
              <a:gd name="connsiteX3" fmla="*/ 765 w 605825"/>
              <a:gd name="connsiteY3" fmla="*/ 17687 h 188686"/>
              <a:gd name="connsiteX4" fmla="*/ 605203 w 605825"/>
              <a:gd name="connsiteY4" fmla="*/ 0 h 188686"/>
              <a:gd name="connsiteX0" fmla="*/ 604438 w 605060"/>
              <a:gd name="connsiteY0" fmla="*/ 0 h 432048"/>
              <a:gd name="connsiteX1" fmla="*/ 605060 w 605060"/>
              <a:gd name="connsiteY1" fmla="*/ 188686 h 432048"/>
              <a:gd name="connsiteX2" fmla="*/ 215259 w 605060"/>
              <a:gd name="connsiteY2" fmla="*/ 432048 h 432048"/>
              <a:gd name="connsiteX3" fmla="*/ 0 w 605060"/>
              <a:gd name="connsiteY3" fmla="*/ 17687 h 432048"/>
              <a:gd name="connsiteX4" fmla="*/ 604438 w 605060"/>
              <a:gd name="connsiteY4" fmla="*/ 0 h 432048"/>
              <a:gd name="connsiteX0" fmla="*/ 389180 w 389802"/>
              <a:gd name="connsiteY0" fmla="*/ 0 h 432048"/>
              <a:gd name="connsiteX1" fmla="*/ 389802 w 389802"/>
              <a:gd name="connsiteY1" fmla="*/ 188686 h 432048"/>
              <a:gd name="connsiteX2" fmla="*/ 1 w 389802"/>
              <a:gd name="connsiteY2" fmla="*/ 432048 h 432048"/>
              <a:gd name="connsiteX3" fmla="*/ 0 w 389802"/>
              <a:gd name="connsiteY3" fmla="*/ 144016 h 432048"/>
              <a:gd name="connsiteX4" fmla="*/ 389180 w 389802"/>
              <a:gd name="connsiteY4" fmla="*/ 0 h 432048"/>
              <a:gd name="connsiteX0" fmla="*/ 432048 w 432255"/>
              <a:gd name="connsiteY0" fmla="*/ 0 h 432048"/>
              <a:gd name="connsiteX1" fmla="*/ 389802 w 432255"/>
              <a:gd name="connsiteY1" fmla="*/ 188686 h 432048"/>
              <a:gd name="connsiteX2" fmla="*/ 1 w 432255"/>
              <a:gd name="connsiteY2" fmla="*/ 432048 h 432048"/>
              <a:gd name="connsiteX3" fmla="*/ 0 w 432255"/>
              <a:gd name="connsiteY3" fmla="*/ 144016 h 432048"/>
              <a:gd name="connsiteX4" fmla="*/ 432048 w 432255"/>
              <a:gd name="connsiteY4" fmla="*/ 0 h 432048"/>
              <a:gd name="connsiteX0" fmla="*/ 144016 w 389802"/>
              <a:gd name="connsiteY0" fmla="*/ 0 h 504056"/>
              <a:gd name="connsiteX1" fmla="*/ 389802 w 389802"/>
              <a:gd name="connsiteY1" fmla="*/ 260694 h 504056"/>
              <a:gd name="connsiteX2" fmla="*/ 1 w 389802"/>
              <a:gd name="connsiteY2" fmla="*/ 504056 h 504056"/>
              <a:gd name="connsiteX3" fmla="*/ 0 w 389802"/>
              <a:gd name="connsiteY3" fmla="*/ 216024 h 504056"/>
              <a:gd name="connsiteX4" fmla="*/ 144016 w 389802"/>
              <a:gd name="connsiteY4" fmla="*/ 0 h 504056"/>
              <a:gd name="connsiteX0" fmla="*/ 144016 w 144223"/>
              <a:gd name="connsiteY0" fmla="*/ 0 h 504056"/>
              <a:gd name="connsiteX1" fmla="*/ 144016 w 144223"/>
              <a:gd name="connsiteY1" fmla="*/ 504056 h 504056"/>
              <a:gd name="connsiteX2" fmla="*/ 1 w 144223"/>
              <a:gd name="connsiteY2" fmla="*/ 504056 h 504056"/>
              <a:gd name="connsiteX3" fmla="*/ 0 w 144223"/>
              <a:gd name="connsiteY3" fmla="*/ 216024 h 504056"/>
              <a:gd name="connsiteX4" fmla="*/ 144016 w 144223"/>
              <a:gd name="connsiteY4" fmla="*/ 0 h 504056"/>
              <a:gd name="connsiteX0" fmla="*/ 145034 w 145241"/>
              <a:gd name="connsiteY0" fmla="*/ 0 h 338312"/>
              <a:gd name="connsiteX1" fmla="*/ 144016 w 145241"/>
              <a:gd name="connsiteY1" fmla="*/ 338312 h 338312"/>
              <a:gd name="connsiteX2" fmla="*/ 1 w 145241"/>
              <a:gd name="connsiteY2" fmla="*/ 338312 h 338312"/>
              <a:gd name="connsiteX3" fmla="*/ 0 w 145241"/>
              <a:gd name="connsiteY3" fmla="*/ 50280 h 338312"/>
              <a:gd name="connsiteX4" fmla="*/ 145034 w 145241"/>
              <a:gd name="connsiteY4" fmla="*/ 0 h 338312"/>
              <a:gd name="connsiteX0" fmla="*/ 152348 w 152555"/>
              <a:gd name="connsiteY0" fmla="*/ 0 h 374888"/>
              <a:gd name="connsiteX1" fmla="*/ 151330 w 152555"/>
              <a:gd name="connsiteY1" fmla="*/ 338312 h 374888"/>
              <a:gd name="connsiteX2" fmla="*/ 0 w 152555"/>
              <a:gd name="connsiteY2" fmla="*/ 374888 h 374888"/>
              <a:gd name="connsiteX3" fmla="*/ 7314 w 152555"/>
              <a:gd name="connsiteY3" fmla="*/ 50280 h 374888"/>
              <a:gd name="connsiteX4" fmla="*/ 152348 w 152555"/>
              <a:gd name="connsiteY4" fmla="*/ 0 h 374888"/>
              <a:gd name="connsiteX0" fmla="*/ 152348 w 152555"/>
              <a:gd name="connsiteY0" fmla="*/ 0 h 389519"/>
              <a:gd name="connsiteX1" fmla="*/ 122069 w 152555"/>
              <a:gd name="connsiteY1" fmla="*/ 389519 h 389519"/>
              <a:gd name="connsiteX2" fmla="*/ 0 w 152555"/>
              <a:gd name="connsiteY2" fmla="*/ 374888 h 389519"/>
              <a:gd name="connsiteX3" fmla="*/ 7314 w 152555"/>
              <a:gd name="connsiteY3" fmla="*/ 50280 h 389519"/>
              <a:gd name="connsiteX4" fmla="*/ 152348 w 152555"/>
              <a:gd name="connsiteY4" fmla="*/ 0 h 389519"/>
              <a:gd name="connsiteX0" fmla="*/ 152348 w 152555"/>
              <a:gd name="connsiteY0" fmla="*/ 0 h 389519"/>
              <a:gd name="connsiteX1" fmla="*/ 122069 w 152555"/>
              <a:gd name="connsiteY1" fmla="*/ 389519 h 389519"/>
              <a:gd name="connsiteX2" fmla="*/ 0 w 152555"/>
              <a:gd name="connsiteY2" fmla="*/ 374888 h 389519"/>
              <a:gd name="connsiteX3" fmla="*/ 7314 w 152555"/>
              <a:gd name="connsiteY3" fmla="*/ 6389 h 389519"/>
              <a:gd name="connsiteX4" fmla="*/ 152348 w 152555"/>
              <a:gd name="connsiteY4" fmla="*/ 0 h 389519"/>
              <a:gd name="connsiteX0" fmla="*/ 130402 w 130609"/>
              <a:gd name="connsiteY0" fmla="*/ 0 h 389519"/>
              <a:gd name="connsiteX1" fmla="*/ 122069 w 130609"/>
              <a:gd name="connsiteY1" fmla="*/ 389519 h 389519"/>
              <a:gd name="connsiteX2" fmla="*/ 0 w 130609"/>
              <a:gd name="connsiteY2" fmla="*/ 374888 h 389519"/>
              <a:gd name="connsiteX3" fmla="*/ 7314 w 130609"/>
              <a:gd name="connsiteY3" fmla="*/ 6389 h 389519"/>
              <a:gd name="connsiteX4" fmla="*/ 130402 w 130609"/>
              <a:gd name="connsiteY4" fmla="*/ 0 h 38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09" h="389519">
                <a:moveTo>
                  <a:pt x="130402" y="0"/>
                </a:moveTo>
                <a:cubicBezTo>
                  <a:pt x="130609" y="62895"/>
                  <a:pt x="121862" y="326624"/>
                  <a:pt x="122069" y="389519"/>
                </a:cubicBezTo>
                <a:lnTo>
                  <a:pt x="0" y="374888"/>
                </a:lnTo>
                <a:cubicBezTo>
                  <a:pt x="0" y="278877"/>
                  <a:pt x="7314" y="102400"/>
                  <a:pt x="7314" y="6389"/>
                </a:cubicBezTo>
                <a:lnTo>
                  <a:pt x="130402" y="0"/>
                </a:lnTo>
                <a:close/>
              </a:path>
            </a:pathLst>
          </a:custGeom>
          <a:solidFill>
            <a:srgbClr val="00B0F0">
              <a:alpha val="7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フリーフォーム 79"/>
          <p:cNvSpPr/>
          <p:nvPr/>
        </p:nvSpPr>
        <p:spPr>
          <a:xfrm>
            <a:off x="7686322" y="5629946"/>
            <a:ext cx="157075" cy="336589"/>
          </a:xfrm>
          <a:custGeom>
            <a:avLst/>
            <a:gdLst>
              <a:gd name="connsiteX0" fmla="*/ 151465 w 157075"/>
              <a:gd name="connsiteY0" fmla="*/ 308540 h 336589"/>
              <a:gd name="connsiteX1" fmla="*/ 157075 w 157075"/>
              <a:gd name="connsiteY1" fmla="*/ 0 h 336589"/>
              <a:gd name="connsiteX2" fmla="*/ 0 w 157075"/>
              <a:gd name="connsiteY2" fmla="*/ 5610 h 336589"/>
              <a:gd name="connsiteX3" fmla="*/ 0 w 157075"/>
              <a:gd name="connsiteY3" fmla="*/ 336589 h 336589"/>
              <a:gd name="connsiteX4" fmla="*/ 151465 w 157075"/>
              <a:gd name="connsiteY4" fmla="*/ 308540 h 3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75" h="336589">
                <a:moveTo>
                  <a:pt x="151465" y="308540"/>
                </a:moveTo>
                <a:lnTo>
                  <a:pt x="157075" y="0"/>
                </a:lnTo>
                <a:lnTo>
                  <a:pt x="0" y="5610"/>
                </a:lnTo>
                <a:lnTo>
                  <a:pt x="0" y="336589"/>
                </a:lnTo>
                <a:lnTo>
                  <a:pt x="151465" y="30854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フリーフォーム 52"/>
          <p:cNvSpPr/>
          <p:nvPr/>
        </p:nvSpPr>
        <p:spPr>
          <a:xfrm>
            <a:off x="5040412" y="4275359"/>
            <a:ext cx="2409030" cy="1831815"/>
          </a:xfrm>
          <a:custGeom>
            <a:avLst/>
            <a:gdLst>
              <a:gd name="connsiteX0" fmla="*/ 0 w 2592288"/>
              <a:gd name="connsiteY0" fmla="*/ 264035 h 1584176"/>
              <a:gd name="connsiteX1" fmla="*/ 77334 w 2592288"/>
              <a:gd name="connsiteY1" fmla="*/ 77334 h 1584176"/>
              <a:gd name="connsiteX2" fmla="*/ 264035 w 2592288"/>
              <a:gd name="connsiteY2" fmla="*/ 0 h 1584176"/>
              <a:gd name="connsiteX3" fmla="*/ 2328253 w 2592288"/>
              <a:gd name="connsiteY3" fmla="*/ 0 h 1584176"/>
              <a:gd name="connsiteX4" fmla="*/ 2514954 w 2592288"/>
              <a:gd name="connsiteY4" fmla="*/ 77334 h 1584176"/>
              <a:gd name="connsiteX5" fmla="*/ 2592288 w 2592288"/>
              <a:gd name="connsiteY5" fmla="*/ 264035 h 1584176"/>
              <a:gd name="connsiteX6" fmla="*/ 2592288 w 2592288"/>
              <a:gd name="connsiteY6" fmla="*/ 1320141 h 1584176"/>
              <a:gd name="connsiteX7" fmla="*/ 2514954 w 2592288"/>
              <a:gd name="connsiteY7" fmla="*/ 1506842 h 1584176"/>
              <a:gd name="connsiteX8" fmla="*/ 2328253 w 2592288"/>
              <a:gd name="connsiteY8" fmla="*/ 1584176 h 1584176"/>
              <a:gd name="connsiteX9" fmla="*/ 264035 w 2592288"/>
              <a:gd name="connsiteY9" fmla="*/ 1584176 h 1584176"/>
              <a:gd name="connsiteX10" fmla="*/ 77334 w 2592288"/>
              <a:gd name="connsiteY10" fmla="*/ 1506842 h 1584176"/>
              <a:gd name="connsiteX11" fmla="*/ 0 w 2592288"/>
              <a:gd name="connsiteY11" fmla="*/ 1320141 h 1584176"/>
              <a:gd name="connsiteX12" fmla="*/ 0 w 2592288"/>
              <a:gd name="connsiteY12" fmla="*/ 264035 h 1584176"/>
              <a:gd name="connsiteX0" fmla="*/ 0 w 2598963"/>
              <a:gd name="connsiteY0" fmla="*/ 408051 h 1728192"/>
              <a:gd name="connsiteX1" fmla="*/ 77334 w 2598963"/>
              <a:gd name="connsiteY1" fmla="*/ 221350 h 1728192"/>
              <a:gd name="connsiteX2" fmla="*/ 264035 w 2598963"/>
              <a:gd name="connsiteY2" fmla="*/ 144016 h 1728192"/>
              <a:gd name="connsiteX3" fmla="*/ 2088232 w 2598963"/>
              <a:gd name="connsiteY3" fmla="*/ 0 h 1728192"/>
              <a:gd name="connsiteX4" fmla="*/ 2514954 w 2598963"/>
              <a:gd name="connsiteY4" fmla="*/ 221350 h 1728192"/>
              <a:gd name="connsiteX5" fmla="*/ 2592288 w 2598963"/>
              <a:gd name="connsiteY5" fmla="*/ 408051 h 1728192"/>
              <a:gd name="connsiteX6" fmla="*/ 2592288 w 2598963"/>
              <a:gd name="connsiteY6" fmla="*/ 1464157 h 1728192"/>
              <a:gd name="connsiteX7" fmla="*/ 2514954 w 2598963"/>
              <a:gd name="connsiteY7" fmla="*/ 1650858 h 1728192"/>
              <a:gd name="connsiteX8" fmla="*/ 2328253 w 2598963"/>
              <a:gd name="connsiteY8" fmla="*/ 1728192 h 1728192"/>
              <a:gd name="connsiteX9" fmla="*/ 264035 w 2598963"/>
              <a:gd name="connsiteY9" fmla="*/ 1728192 h 1728192"/>
              <a:gd name="connsiteX10" fmla="*/ 77334 w 2598963"/>
              <a:gd name="connsiteY10" fmla="*/ 1650858 h 1728192"/>
              <a:gd name="connsiteX11" fmla="*/ 0 w 2598963"/>
              <a:gd name="connsiteY11" fmla="*/ 1464157 h 1728192"/>
              <a:gd name="connsiteX12" fmla="*/ 0 w 2598963"/>
              <a:gd name="connsiteY12" fmla="*/ 408051 h 1728192"/>
              <a:gd name="connsiteX0" fmla="*/ 0 w 2604289"/>
              <a:gd name="connsiteY0" fmla="*/ 476059 h 1796200"/>
              <a:gd name="connsiteX1" fmla="*/ 77334 w 2604289"/>
              <a:gd name="connsiteY1" fmla="*/ 289358 h 1796200"/>
              <a:gd name="connsiteX2" fmla="*/ 264035 w 2604289"/>
              <a:gd name="connsiteY2" fmla="*/ 212024 h 1796200"/>
              <a:gd name="connsiteX3" fmla="*/ 2088232 w 2604289"/>
              <a:gd name="connsiteY3" fmla="*/ 68008 h 1796200"/>
              <a:gd name="connsiteX4" fmla="*/ 2520280 w 2604289"/>
              <a:gd name="connsiteY4" fmla="*/ 68008 h 1796200"/>
              <a:gd name="connsiteX5" fmla="*/ 2592288 w 2604289"/>
              <a:gd name="connsiteY5" fmla="*/ 476059 h 1796200"/>
              <a:gd name="connsiteX6" fmla="*/ 2592288 w 2604289"/>
              <a:gd name="connsiteY6" fmla="*/ 1532165 h 1796200"/>
              <a:gd name="connsiteX7" fmla="*/ 2514954 w 2604289"/>
              <a:gd name="connsiteY7" fmla="*/ 1718866 h 1796200"/>
              <a:gd name="connsiteX8" fmla="*/ 2328253 w 2604289"/>
              <a:gd name="connsiteY8" fmla="*/ 1796200 h 1796200"/>
              <a:gd name="connsiteX9" fmla="*/ 264035 w 2604289"/>
              <a:gd name="connsiteY9" fmla="*/ 1796200 h 1796200"/>
              <a:gd name="connsiteX10" fmla="*/ 77334 w 2604289"/>
              <a:gd name="connsiteY10" fmla="*/ 1718866 h 1796200"/>
              <a:gd name="connsiteX11" fmla="*/ 0 w 2604289"/>
              <a:gd name="connsiteY11" fmla="*/ 1532165 h 1796200"/>
              <a:gd name="connsiteX12" fmla="*/ 0 w 2604289"/>
              <a:gd name="connsiteY12" fmla="*/ 476059 h 1796200"/>
              <a:gd name="connsiteX0" fmla="*/ 0 w 2610964"/>
              <a:gd name="connsiteY0" fmla="*/ 476059 h 2012224"/>
              <a:gd name="connsiteX1" fmla="*/ 77334 w 2610964"/>
              <a:gd name="connsiteY1" fmla="*/ 289358 h 2012224"/>
              <a:gd name="connsiteX2" fmla="*/ 264035 w 2610964"/>
              <a:gd name="connsiteY2" fmla="*/ 212024 h 2012224"/>
              <a:gd name="connsiteX3" fmla="*/ 2088232 w 2610964"/>
              <a:gd name="connsiteY3" fmla="*/ 68008 h 2012224"/>
              <a:gd name="connsiteX4" fmla="*/ 2520280 w 2610964"/>
              <a:gd name="connsiteY4" fmla="*/ 68008 h 2012224"/>
              <a:gd name="connsiteX5" fmla="*/ 2592288 w 2610964"/>
              <a:gd name="connsiteY5" fmla="*/ 476059 h 2012224"/>
              <a:gd name="connsiteX6" fmla="*/ 2592288 w 2610964"/>
              <a:gd name="connsiteY6" fmla="*/ 1532165 h 2012224"/>
              <a:gd name="connsiteX7" fmla="*/ 2514954 w 2610964"/>
              <a:gd name="connsiteY7" fmla="*/ 1718866 h 2012224"/>
              <a:gd name="connsiteX8" fmla="*/ 2016224 w 2610964"/>
              <a:gd name="connsiteY8" fmla="*/ 2012224 h 2012224"/>
              <a:gd name="connsiteX9" fmla="*/ 264035 w 2610964"/>
              <a:gd name="connsiteY9" fmla="*/ 1796200 h 2012224"/>
              <a:gd name="connsiteX10" fmla="*/ 77334 w 2610964"/>
              <a:gd name="connsiteY10" fmla="*/ 1718866 h 2012224"/>
              <a:gd name="connsiteX11" fmla="*/ 0 w 2610964"/>
              <a:gd name="connsiteY11" fmla="*/ 1532165 h 2012224"/>
              <a:gd name="connsiteX12" fmla="*/ 0 w 2610964"/>
              <a:gd name="connsiteY12" fmla="*/ 476059 h 2012224"/>
              <a:gd name="connsiteX0" fmla="*/ 0 w 2604289"/>
              <a:gd name="connsiteY0" fmla="*/ 476059 h 2020226"/>
              <a:gd name="connsiteX1" fmla="*/ 77334 w 2604289"/>
              <a:gd name="connsiteY1" fmla="*/ 289358 h 2020226"/>
              <a:gd name="connsiteX2" fmla="*/ 264035 w 2604289"/>
              <a:gd name="connsiteY2" fmla="*/ 212024 h 2020226"/>
              <a:gd name="connsiteX3" fmla="*/ 2088232 w 2604289"/>
              <a:gd name="connsiteY3" fmla="*/ 68008 h 2020226"/>
              <a:gd name="connsiteX4" fmla="*/ 2520280 w 2604289"/>
              <a:gd name="connsiteY4" fmla="*/ 68008 h 2020226"/>
              <a:gd name="connsiteX5" fmla="*/ 2592288 w 2604289"/>
              <a:gd name="connsiteY5" fmla="*/ 476059 h 2020226"/>
              <a:gd name="connsiteX6" fmla="*/ 2592288 w 2604289"/>
              <a:gd name="connsiteY6" fmla="*/ 1532165 h 2020226"/>
              <a:gd name="connsiteX7" fmla="*/ 2448271 w 2604289"/>
              <a:gd name="connsiteY7" fmla="*/ 1940216 h 2020226"/>
              <a:gd name="connsiteX8" fmla="*/ 2016224 w 2604289"/>
              <a:gd name="connsiteY8" fmla="*/ 2012224 h 2020226"/>
              <a:gd name="connsiteX9" fmla="*/ 264035 w 2604289"/>
              <a:gd name="connsiteY9" fmla="*/ 1796200 h 2020226"/>
              <a:gd name="connsiteX10" fmla="*/ 77334 w 2604289"/>
              <a:gd name="connsiteY10" fmla="*/ 1718866 h 2020226"/>
              <a:gd name="connsiteX11" fmla="*/ 0 w 2604289"/>
              <a:gd name="connsiteY11" fmla="*/ 1532165 h 2020226"/>
              <a:gd name="connsiteX12" fmla="*/ 0 w 2604289"/>
              <a:gd name="connsiteY12" fmla="*/ 476059 h 2020226"/>
              <a:gd name="connsiteX0" fmla="*/ 0 w 2604289"/>
              <a:gd name="connsiteY0" fmla="*/ 476059 h 2012224"/>
              <a:gd name="connsiteX1" fmla="*/ 77334 w 2604289"/>
              <a:gd name="connsiteY1" fmla="*/ 289358 h 2012224"/>
              <a:gd name="connsiteX2" fmla="*/ 264035 w 2604289"/>
              <a:gd name="connsiteY2" fmla="*/ 212024 h 2012224"/>
              <a:gd name="connsiteX3" fmla="*/ 2088232 w 2604289"/>
              <a:gd name="connsiteY3" fmla="*/ 68008 h 2012224"/>
              <a:gd name="connsiteX4" fmla="*/ 2520280 w 2604289"/>
              <a:gd name="connsiteY4" fmla="*/ 68008 h 2012224"/>
              <a:gd name="connsiteX5" fmla="*/ 2592288 w 2604289"/>
              <a:gd name="connsiteY5" fmla="*/ 476059 h 2012224"/>
              <a:gd name="connsiteX6" fmla="*/ 2520280 w 2604289"/>
              <a:gd name="connsiteY6" fmla="*/ 1580176 h 2012224"/>
              <a:gd name="connsiteX7" fmla="*/ 2448271 w 2604289"/>
              <a:gd name="connsiteY7" fmla="*/ 1940216 h 2012224"/>
              <a:gd name="connsiteX8" fmla="*/ 2016224 w 2604289"/>
              <a:gd name="connsiteY8" fmla="*/ 2012224 h 2012224"/>
              <a:gd name="connsiteX9" fmla="*/ 264035 w 2604289"/>
              <a:gd name="connsiteY9" fmla="*/ 1796200 h 2012224"/>
              <a:gd name="connsiteX10" fmla="*/ 77334 w 2604289"/>
              <a:gd name="connsiteY10" fmla="*/ 1718866 h 2012224"/>
              <a:gd name="connsiteX11" fmla="*/ 0 w 2604289"/>
              <a:gd name="connsiteY11" fmla="*/ 1532165 h 2012224"/>
              <a:gd name="connsiteX12" fmla="*/ 0 w 2604289"/>
              <a:gd name="connsiteY12" fmla="*/ 476059 h 2012224"/>
              <a:gd name="connsiteX0" fmla="*/ 0 w 2592288"/>
              <a:gd name="connsiteY0" fmla="*/ 468058 h 2004223"/>
              <a:gd name="connsiteX1" fmla="*/ 77334 w 2592288"/>
              <a:gd name="connsiteY1" fmla="*/ 281357 h 2004223"/>
              <a:gd name="connsiteX2" fmla="*/ 264035 w 2592288"/>
              <a:gd name="connsiteY2" fmla="*/ 204023 h 2004223"/>
              <a:gd name="connsiteX3" fmla="*/ 2088232 w 2592288"/>
              <a:gd name="connsiteY3" fmla="*/ 60007 h 2004223"/>
              <a:gd name="connsiteX4" fmla="*/ 2520280 w 2592288"/>
              <a:gd name="connsiteY4" fmla="*/ 60007 h 2004223"/>
              <a:gd name="connsiteX5" fmla="*/ 2520280 w 2592288"/>
              <a:gd name="connsiteY5" fmla="*/ 420047 h 2004223"/>
              <a:gd name="connsiteX6" fmla="*/ 2520280 w 2592288"/>
              <a:gd name="connsiteY6" fmla="*/ 1572175 h 2004223"/>
              <a:gd name="connsiteX7" fmla="*/ 2448271 w 2592288"/>
              <a:gd name="connsiteY7" fmla="*/ 1932215 h 2004223"/>
              <a:gd name="connsiteX8" fmla="*/ 2016224 w 2592288"/>
              <a:gd name="connsiteY8" fmla="*/ 2004223 h 2004223"/>
              <a:gd name="connsiteX9" fmla="*/ 264035 w 2592288"/>
              <a:gd name="connsiteY9" fmla="*/ 1788199 h 2004223"/>
              <a:gd name="connsiteX10" fmla="*/ 77334 w 2592288"/>
              <a:gd name="connsiteY10" fmla="*/ 1710865 h 2004223"/>
              <a:gd name="connsiteX11" fmla="*/ 0 w 2592288"/>
              <a:gd name="connsiteY11" fmla="*/ 1524164 h 2004223"/>
              <a:gd name="connsiteX12" fmla="*/ 0 w 2592288"/>
              <a:gd name="connsiteY12" fmla="*/ 468058 h 2004223"/>
              <a:gd name="connsiteX0" fmla="*/ 0 w 2532280"/>
              <a:gd name="connsiteY0" fmla="*/ 408051 h 1944216"/>
              <a:gd name="connsiteX1" fmla="*/ 77334 w 2532280"/>
              <a:gd name="connsiteY1" fmla="*/ 221350 h 1944216"/>
              <a:gd name="connsiteX2" fmla="*/ 264035 w 2532280"/>
              <a:gd name="connsiteY2" fmla="*/ 144016 h 1944216"/>
              <a:gd name="connsiteX3" fmla="*/ 2088232 w 2532280"/>
              <a:gd name="connsiteY3" fmla="*/ 0 h 1944216"/>
              <a:gd name="connsiteX4" fmla="*/ 2448272 w 2532280"/>
              <a:gd name="connsiteY4" fmla="*/ 72008 h 1944216"/>
              <a:gd name="connsiteX5" fmla="*/ 2520280 w 2532280"/>
              <a:gd name="connsiteY5" fmla="*/ 360040 h 1944216"/>
              <a:gd name="connsiteX6" fmla="*/ 2520280 w 2532280"/>
              <a:gd name="connsiteY6" fmla="*/ 1512168 h 1944216"/>
              <a:gd name="connsiteX7" fmla="*/ 2448271 w 2532280"/>
              <a:gd name="connsiteY7" fmla="*/ 1872208 h 1944216"/>
              <a:gd name="connsiteX8" fmla="*/ 2016224 w 2532280"/>
              <a:gd name="connsiteY8" fmla="*/ 1944216 h 1944216"/>
              <a:gd name="connsiteX9" fmla="*/ 264035 w 2532280"/>
              <a:gd name="connsiteY9" fmla="*/ 1728192 h 1944216"/>
              <a:gd name="connsiteX10" fmla="*/ 77334 w 2532280"/>
              <a:gd name="connsiteY10" fmla="*/ 1650858 h 1944216"/>
              <a:gd name="connsiteX11" fmla="*/ 0 w 2532280"/>
              <a:gd name="connsiteY11" fmla="*/ 1464157 h 1944216"/>
              <a:gd name="connsiteX12" fmla="*/ 0 w 2532280"/>
              <a:gd name="connsiteY12" fmla="*/ 408051 h 1944216"/>
              <a:gd name="connsiteX0" fmla="*/ 54681 w 2586961"/>
              <a:gd name="connsiteY0" fmla="*/ 408051 h 1944216"/>
              <a:gd name="connsiteX1" fmla="*/ 132015 w 2586961"/>
              <a:gd name="connsiteY1" fmla="*/ 221350 h 1944216"/>
              <a:gd name="connsiteX2" fmla="*/ 846769 w 2586961"/>
              <a:gd name="connsiteY2" fmla="*/ 288031 h 1944216"/>
              <a:gd name="connsiteX3" fmla="*/ 2142913 w 2586961"/>
              <a:gd name="connsiteY3" fmla="*/ 0 h 1944216"/>
              <a:gd name="connsiteX4" fmla="*/ 2502953 w 2586961"/>
              <a:gd name="connsiteY4" fmla="*/ 72008 h 1944216"/>
              <a:gd name="connsiteX5" fmla="*/ 2574961 w 2586961"/>
              <a:gd name="connsiteY5" fmla="*/ 360040 h 1944216"/>
              <a:gd name="connsiteX6" fmla="*/ 2574961 w 2586961"/>
              <a:gd name="connsiteY6" fmla="*/ 1512168 h 1944216"/>
              <a:gd name="connsiteX7" fmla="*/ 2502952 w 2586961"/>
              <a:gd name="connsiteY7" fmla="*/ 1872208 h 1944216"/>
              <a:gd name="connsiteX8" fmla="*/ 2070905 w 2586961"/>
              <a:gd name="connsiteY8" fmla="*/ 1944216 h 1944216"/>
              <a:gd name="connsiteX9" fmla="*/ 318716 w 2586961"/>
              <a:gd name="connsiteY9" fmla="*/ 1728192 h 1944216"/>
              <a:gd name="connsiteX10" fmla="*/ 132015 w 2586961"/>
              <a:gd name="connsiteY10" fmla="*/ 1650858 h 1944216"/>
              <a:gd name="connsiteX11" fmla="*/ 54681 w 2586961"/>
              <a:gd name="connsiteY11" fmla="*/ 1464157 h 1944216"/>
              <a:gd name="connsiteX12" fmla="*/ 54681 w 2586961"/>
              <a:gd name="connsiteY12" fmla="*/ 408051 h 1944216"/>
              <a:gd name="connsiteX0" fmla="*/ 174695 w 2562958"/>
              <a:gd name="connsiteY0" fmla="*/ 1080119 h 1944216"/>
              <a:gd name="connsiteX1" fmla="*/ 108012 w 2562958"/>
              <a:gd name="connsiteY1" fmla="*/ 221350 h 1944216"/>
              <a:gd name="connsiteX2" fmla="*/ 822766 w 2562958"/>
              <a:gd name="connsiteY2" fmla="*/ 288031 h 1944216"/>
              <a:gd name="connsiteX3" fmla="*/ 2118910 w 2562958"/>
              <a:gd name="connsiteY3" fmla="*/ 0 h 1944216"/>
              <a:gd name="connsiteX4" fmla="*/ 2478950 w 2562958"/>
              <a:gd name="connsiteY4" fmla="*/ 72008 h 1944216"/>
              <a:gd name="connsiteX5" fmla="*/ 2550958 w 2562958"/>
              <a:gd name="connsiteY5" fmla="*/ 360040 h 1944216"/>
              <a:gd name="connsiteX6" fmla="*/ 2550958 w 2562958"/>
              <a:gd name="connsiteY6" fmla="*/ 1512168 h 1944216"/>
              <a:gd name="connsiteX7" fmla="*/ 2478949 w 2562958"/>
              <a:gd name="connsiteY7" fmla="*/ 1872208 h 1944216"/>
              <a:gd name="connsiteX8" fmla="*/ 2046902 w 2562958"/>
              <a:gd name="connsiteY8" fmla="*/ 1944216 h 1944216"/>
              <a:gd name="connsiteX9" fmla="*/ 294713 w 2562958"/>
              <a:gd name="connsiteY9" fmla="*/ 1728192 h 1944216"/>
              <a:gd name="connsiteX10" fmla="*/ 108012 w 2562958"/>
              <a:gd name="connsiteY10" fmla="*/ 1650858 h 1944216"/>
              <a:gd name="connsiteX11" fmla="*/ 30678 w 2562958"/>
              <a:gd name="connsiteY11" fmla="*/ 1464157 h 1944216"/>
              <a:gd name="connsiteX12" fmla="*/ 174695 w 2562958"/>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6004 w 2568284"/>
              <a:gd name="connsiteY11" fmla="*/ 1464157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1116124 w 2568284"/>
              <a:gd name="connsiteY9" fmla="*/ 1800199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80219"/>
              <a:gd name="connsiteX1" fmla="*/ 108012 w 2568284"/>
              <a:gd name="connsiteY1" fmla="*/ 576063 h 1980219"/>
              <a:gd name="connsiteX2" fmla="*/ 828092 w 2568284"/>
              <a:gd name="connsiteY2" fmla="*/ 288031 h 1980219"/>
              <a:gd name="connsiteX3" fmla="*/ 2124236 w 2568284"/>
              <a:gd name="connsiteY3" fmla="*/ 0 h 1980219"/>
              <a:gd name="connsiteX4" fmla="*/ 2484276 w 2568284"/>
              <a:gd name="connsiteY4" fmla="*/ 72008 h 1980219"/>
              <a:gd name="connsiteX5" fmla="*/ 2556284 w 2568284"/>
              <a:gd name="connsiteY5" fmla="*/ 360040 h 1980219"/>
              <a:gd name="connsiteX6" fmla="*/ 2556284 w 2568284"/>
              <a:gd name="connsiteY6" fmla="*/ 1512168 h 1980219"/>
              <a:gd name="connsiteX7" fmla="*/ 2484275 w 2568284"/>
              <a:gd name="connsiteY7" fmla="*/ 1872208 h 1980219"/>
              <a:gd name="connsiteX8" fmla="*/ 2052228 w 2568284"/>
              <a:gd name="connsiteY8" fmla="*/ 1944216 h 1980219"/>
              <a:gd name="connsiteX9" fmla="*/ 1116124 w 2568284"/>
              <a:gd name="connsiteY9" fmla="*/ 1800199 h 1980219"/>
              <a:gd name="connsiteX10" fmla="*/ 540060 w 2568284"/>
              <a:gd name="connsiteY10" fmla="*/ 1944215 h 1980219"/>
              <a:gd name="connsiteX11" fmla="*/ 396044 w 2568284"/>
              <a:gd name="connsiteY11" fmla="*/ 1584175 h 1980219"/>
              <a:gd name="connsiteX12" fmla="*/ 180021 w 2568284"/>
              <a:gd name="connsiteY12" fmla="*/ 1080119 h 1980219"/>
              <a:gd name="connsiteX0" fmla="*/ 180021 w 2568284"/>
              <a:gd name="connsiteY0" fmla="*/ 1080119 h 2004222"/>
              <a:gd name="connsiteX1" fmla="*/ 108012 w 2568284"/>
              <a:gd name="connsiteY1" fmla="*/ 576063 h 2004222"/>
              <a:gd name="connsiteX2" fmla="*/ 828092 w 2568284"/>
              <a:gd name="connsiteY2" fmla="*/ 288031 h 2004222"/>
              <a:gd name="connsiteX3" fmla="*/ 2124236 w 2568284"/>
              <a:gd name="connsiteY3" fmla="*/ 0 h 2004222"/>
              <a:gd name="connsiteX4" fmla="*/ 2484276 w 2568284"/>
              <a:gd name="connsiteY4" fmla="*/ 72008 h 2004222"/>
              <a:gd name="connsiteX5" fmla="*/ 2556284 w 2568284"/>
              <a:gd name="connsiteY5" fmla="*/ 360040 h 2004222"/>
              <a:gd name="connsiteX6" fmla="*/ 2556284 w 2568284"/>
              <a:gd name="connsiteY6" fmla="*/ 1512168 h 2004222"/>
              <a:gd name="connsiteX7" fmla="*/ 2484275 w 2568284"/>
              <a:gd name="connsiteY7" fmla="*/ 1872208 h 2004222"/>
              <a:gd name="connsiteX8" fmla="*/ 2052228 w 2568284"/>
              <a:gd name="connsiteY8" fmla="*/ 1944216 h 2004222"/>
              <a:gd name="connsiteX9" fmla="*/ 1116124 w 2568284"/>
              <a:gd name="connsiteY9" fmla="*/ 1944215 h 2004222"/>
              <a:gd name="connsiteX10" fmla="*/ 540060 w 2568284"/>
              <a:gd name="connsiteY10" fmla="*/ 1944215 h 2004222"/>
              <a:gd name="connsiteX11" fmla="*/ 396044 w 2568284"/>
              <a:gd name="connsiteY11" fmla="*/ 1584175 h 2004222"/>
              <a:gd name="connsiteX12" fmla="*/ 180021 w 2568284"/>
              <a:gd name="connsiteY12" fmla="*/ 1080119 h 2004222"/>
              <a:gd name="connsiteX0" fmla="*/ 180021 w 2568284"/>
              <a:gd name="connsiteY0" fmla="*/ 1356152 h 2280255"/>
              <a:gd name="connsiteX1" fmla="*/ 108012 w 2568284"/>
              <a:gd name="connsiteY1" fmla="*/ 852096 h 2280255"/>
              <a:gd name="connsiteX2" fmla="*/ 828092 w 2568284"/>
              <a:gd name="connsiteY2" fmla="*/ 564064 h 2280255"/>
              <a:gd name="connsiteX3" fmla="*/ 2124236 w 2568284"/>
              <a:gd name="connsiteY3" fmla="*/ 276033 h 2280255"/>
              <a:gd name="connsiteX4" fmla="*/ 2484276 w 2568284"/>
              <a:gd name="connsiteY4" fmla="*/ 60007 h 2280255"/>
              <a:gd name="connsiteX5" fmla="*/ 2556284 w 2568284"/>
              <a:gd name="connsiteY5" fmla="*/ 636073 h 2280255"/>
              <a:gd name="connsiteX6" fmla="*/ 2556284 w 2568284"/>
              <a:gd name="connsiteY6" fmla="*/ 1788201 h 2280255"/>
              <a:gd name="connsiteX7" fmla="*/ 2484275 w 2568284"/>
              <a:gd name="connsiteY7" fmla="*/ 2148241 h 2280255"/>
              <a:gd name="connsiteX8" fmla="*/ 2052228 w 2568284"/>
              <a:gd name="connsiteY8" fmla="*/ 2220249 h 2280255"/>
              <a:gd name="connsiteX9" fmla="*/ 1116124 w 2568284"/>
              <a:gd name="connsiteY9" fmla="*/ 2220248 h 2280255"/>
              <a:gd name="connsiteX10" fmla="*/ 540060 w 2568284"/>
              <a:gd name="connsiteY10" fmla="*/ 2220248 h 2280255"/>
              <a:gd name="connsiteX11" fmla="*/ 396044 w 2568284"/>
              <a:gd name="connsiteY11" fmla="*/ 1860208 h 2280255"/>
              <a:gd name="connsiteX12" fmla="*/ 180021 w 2568284"/>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2196244 w 2640292"/>
              <a:gd name="connsiteY3" fmla="*/ 276033 h 2280255"/>
              <a:gd name="connsiteX4" fmla="*/ 2556284 w 2640292"/>
              <a:gd name="connsiteY4" fmla="*/ 60007 h 2280255"/>
              <a:gd name="connsiteX5" fmla="*/ 2628292 w 2640292"/>
              <a:gd name="connsiteY5" fmla="*/ 636073 h 2280255"/>
              <a:gd name="connsiteX6" fmla="*/ 2628292 w 2640292"/>
              <a:gd name="connsiteY6" fmla="*/ 1788201 h 2280255"/>
              <a:gd name="connsiteX7" fmla="*/ 2556283 w 2640292"/>
              <a:gd name="connsiteY7" fmla="*/ 2148241 h 2280255"/>
              <a:gd name="connsiteX8" fmla="*/ 2124236 w 2640292"/>
              <a:gd name="connsiteY8" fmla="*/ 2220249 h 2280255"/>
              <a:gd name="connsiteX9" fmla="*/ 1188132 w 2640292"/>
              <a:gd name="connsiteY9" fmla="*/ 2220248 h 2280255"/>
              <a:gd name="connsiteX10" fmla="*/ 612068 w 2640292"/>
              <a:gd name="connsiteY10" fmla="*/ 2220248 h 2280255"/>
              <a:gd name="connsiteX11" fmla="*/ 468052 w 2640292"/>
              <a:gd name="connsiteY11" fmla="*/ 1860208 h 2280255"/>
              <a:gd name="connsiteX12" fmla="*/ 252029 w 2640292"/>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1692188 w 2640292"/>
              <a:gd name="connsiteY3" fmla="*/ 132016 h 2280255"/>
              <a:gd name="connsiteX4" fmla="*/ 2196244 w 2640292"/>
              <a:gd name="connsiteY4" fmla="*/ 276033 h 2280255"/>
              <a:gd name="connsiteX5" fmla="*/ 2556284 w 2640292"/>
              <a:gd name="connsiteY5" fmla="*/ 60007 h 2280255"/>
              <a:gd name="connsiteX6" fmla="*/ 2628292 w 2640292"/>
              <a:gd name="connsiteY6" fmla="*/ 636073 h 2280255"/>
              <a:gd name="connsiteX7" fmla="*/ 2628292 w 2640292"/>
              <a:gd name="connsiteY7" fmla="*/ 1788201 h 2280255"/>
              <a:gd name="connsiteX8" fmla="*/ 2556283 w 2640292"/>
              <a:gd name="connsiteY8" fmla="*/ 2148241 h 2280255"/>
              <a:gd name="connsiteX9" fmla="*/ 2124236 w 2640292"/>
              <a:gd name="connsiteY9" fmla="*/ 2220249 h 2280255"/>
              <a:gd name="connsiteX10" fmla="*/ 1188132 w 2640292"/>
              <a:gd name="connsiteY10" fmla="*/ 2220248 h 2280255"/>
              <a:gd name="connsiteX11" fmla="*/ 612068 w 2640292"/>
              <a:gd name="connsiteY11" fmla="*/ 2220248 h 2280255"/>
              <a:gd name="connsiteX12" fmla="*/ 468052 w 2640292"/>
              <a:gd name="connsiteY12" fmla="*/ 1860208 h 2280255"/>
              <a:gd name="connsiteX13" fmla="*/ 252029 w 2640292"/>
              <a:gd name="connsiteY13" fmla="*/ 1356152 h 2280255"/>
              <a:gd name="connsiteX0" fmla="*/ 252029 w 2640292"/>
              <a:gd name="connsiteY0" fmla="*/ 1404157 h 2328260"/>
              <a:gd name="connsiteX1" fmla="*/ 108012 w 2640292"/>
              <a:gd name="connsiteY1" fmla="*/ 684077 h 2328260"/>
              <a:gd name="connsiteX2" fmla="*/ 900100 w 2640292"/>
              <a:gd name="connsiteY2" fmla="*/ 612069 h 2328260"/>
              <a:gd name="connsiteX3" fmla="*/ 1692188 w 2640292"/>
              <a:gd name="connsiteY3" fmla="*/ 180021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900100 w 2640292"/>
              <a:gd name="connsiteY3" fmla="*/ 612069 h 2328260"/>
              <a:gd name="connsiteX4" fmla="*/ 1692188 w 2640292"/>
              <a:gd name="connsiteY4" fmla="*/ 180021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900100 w 2640292"/>
              <a:gd name="connsiteY4" fmla="*/ 612069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980220 w 2640292"/>
              <a:gd name="connsiteY5" fmla="*/ 36005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1980220 w 2640292"/>
              <a:gd name="connsiteY4" fmla="*/ 36005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16157 h 2340260"/>
              <a:gd name="connsiteX1" fmla="*/ 108012 w 2640292"/>
              <a:gd name="connsiteY1" fmla="*/ 696077 h 2340260"/>
              <a:gd name="connsiteX2" fmla="*/ 756084 w 2640292"/>
              <a:gd name="connsiteY2" fmla="*/ 408045 h 2340260"/>
              <a:gd name="connsiteX3" fmla="*/ 2196244 w 2640292"/>
              <a:gd name="connsiteY3" fmla="*/ 48005 h 2340260"/>
              <a:gd name="connsiteX4" fmla="*/ 2556284 w 2640292"/>
              <a:gd name="connsiteY4" fmla="*/ 120012 h 2340260"/>
              <a:gd name="connsiteX5" fmla="*/ 2628292 w 2640292"/>
              <a:gd name="connsiteY5" fmla="*/ 696078 h 2340260"/>
              <a:gd name="connsiteX6" fmla="*/ 2628292 w 2640292"/>
              <a:gd name="connsiteY6" fmla="*/ 1848206 h 2340260"/>
              <a:gd name="connsiteX7" fmla="*/ 2556283 w 2640292"/>
              <a:gd name="connsiteY7" fmla="*/ 2208246 h 2340260"/>
              <a:gd name="connsiteX8" fmla="*/ 2124236 w 2640292"/>
              <a:gd name="connsiteY8" fmla="*/ 2280254 h 2340260"/>
              <a:gd name="connsiteX9" fmla="*/ 1188132 w 2640292"/>
              <a:gd name="connsiteY9" fmla="*/ 2280253 h 2340260"/>
              <a:gd name="connsiteX10" fmla="*/ 612068 w 2640292"/>
              <a:gd name="connsiteY10" fmla="*/ 2280253 h 2340260"/>
              <a:gd name="connsiteX11" fmla="*/ 468052 w 2640292"/>
              <a:gd name="connsiteY11" fmla="*/ 1920213 h 2340260"/>
              <a:gd name="connsiteX12" fmla="*/ 252029 w 2640292"/>
              <a:gd name="connsiteY12" fmla="*/ 1416157 h 2340260"/>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468052 w 2688299"/>
              <a:gd name="connsiteY11" fmla="*/ 1896212 h 2316259"/>
              <a:gd name="connsiteX12" fmla="*/ 252029 w 2688299"/>
              <a:gd name="connsiteY12" fmla="*/ 1392156 h 2316259"/>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396044 w 2688299"/>
              <a:gd name="connsiteY11" fmla="*/ 1896212 h 2316259"/>
              <a:gd name="connsiteX12" fmla="*/ 252029 w 2688299"/>
              <a:gd name="connsiteY12" fmla="*/ 1392156 h 2316259"/>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28292 w 2688299"/>
              <a:gd name="connsiteY6" fmla="*/ 1824205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04149 w 2688299"/>
              <a:gd name="connsiteY6" fmla="*/ 1917292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80931"/>
              <a:gd name="connsiteX1" fmla="*/ 108012 w 2688299"/>
              <a:gd name="connsiteY1" fmla="*/ 672076 h 2280931"/>
              <a:gd name="connsiteX2" fmla="*/ 756084 w 2688299"/>
              <a:gd name="connsiteY2" fmla="*/ 384044 h 2280931"/>
              <a:gd name="connsiteX3" fmla="*/ 1836204 w 2688299"/>
              <a:gd name="connsiteY3" fmla="*/ 96012 h 2280931"/>
              <a:gd name="connsiteX4" fmla="*/ 2556284 w 2688299"/>
              <a:gd name="connsiteY4" fmla="*/ 96011 h 2280931"/>
              <a:gd name="connsiteX5" fmla="*/ 2628292 w 2688299"/>
              <a:gd name="connsiteY5" fmla="*/ 672077 h 2280931"/>
              <a:gd name="connsiteX6" fmla="*/ 2604149 w 2688299"/>
              <a:gd name="connsiteY6" fmla="*/ 1917292 h 2280931"/>
              <a:gd name="connsiteX7" fmla="*/ 2440727 w 2688299"/>
              <a:gd name="connsiteY7" fmla="*/ 2224438 h 2280931"/>
              <a:gd name="connsiteX8" fmla="*/ 2124236 w 2688299"/>
              <a:gd name="connsiteY8" fmla="*/ 2256253 h 2280931"/>
              <a:gd name="connsiteX9" fmla="*/ 612068 w 2688299"/>
              <a:gd name="connsiteY9" fmla="*/ 2256252 h 2280931"/>
              <a:gd name="connsiteX10" fmla="*/ 396044 w 2688299"/>
              <a:gd name="connsiteY10" fmla="*/ 1896212 h 2280931"/>
              <a:gd name="connsiteX11" fmla="*/ 252029 w 2688299"/>
              <a:gd name="connsiteY11"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612068 w 2688299"/>
              <a:gd name="connsiteY8" fmla="*/ 2256252 h 2280931"/>
              <a:gd name="connsiteX9" fmla="*/ 396044 w 2688299"/>
              <a:gd name="connsiteY9" fmla="*/ 1896212 h 2280931"/>
              <a:gd name="connsiteX10" fmla="*/ 252029 w 2688299"/>
              <a:gd name="connsiteY10" fmla="*/ 1392156 h 2280931"/>
              <a:gd name="connsiteX0" fmla="*/ 252029 w 2688299"/>
              <a:gd name="connsiteY0" fmla="*/ 1392156 h 2256253"/>
              <a:gd name="connsiteX1" fmla="*/ 108012 w 2688299"/>
              <a:gd name="connsiteY1" fmla="*/ 672076 h 2256253"/>
              <a:gd name="connsiteX2" fmla="*/ 1836204 w 2688299"/>
              <a:gd name="connsiteY2" fmla="*/ 96012 h 2256253"/>
              <a:gd name="connsiteX3" fmla="*/ 2556284 w 2688299"/>
              <a:gd name="connsiteY3" fmla="*/ 96011 h 2256253"/>
              <a:gd name="connsiteX4" fmla="*/ 2628292 w 2688299"/>
              <a:gd name="connsiteY4" fmla="*/ 672077 h 2256253"/>
              <a:gd name="connsiteX5" fmla="*/ 2604149 w 2688299"/>
              <a:gd name="connsiteY5" fmla="*/ 1917292 h 2256253"/>
              <a:gd name="connsiteX6" fmla="*/ 2484276 w 2688299"/>
              <a:gd name="connsiteY6" fmla="*/ 2112236 h 2256253"/>
              <a:gd name="connsiteX7" fmla="*/ 2124236 w 2688299"/>
              <a:gd name="connsiteY7" fmla="*/ 2256253 h 2256253"/>
              <a:gd name="connsiteX8" fmla="*/ 612068 w 2688299"/>
              <a:gd name="connsiteY8" fmla="*/ 2256252 h 2256253"/>
              <a:gd name="connsiteX9" fmla="*/ 396044 w 2688299"/>
              <a:gd name="connsiteY9" fmla="*/ 1896212 h 2256253"/>
              <a:gd name="connsiteX10" fmla="*/ 252029 w 2688299"/>
              <a:gd name="connsiteY10" fmla="*/ 1392156 h 2256253"/>
              <a:gd name="connsiteX0" fmla="*/ 252029 w 2688299"/>
              <a:gd name="connsiteY0" fmla="*/ 1392156 h 2256252"/>
              <a:gd name="connsiteX1" fmla="*/ 108012 w 2688299"/>
              <a:gd name="connsiteY1" fmla="*/ 672076 h 2256252"/>
              <a:gd name="connsiteX2" fmla="*/ 1836204 w 2688299"/>
              <a:gd name="connsiteY2" fmla="*/ 96012 h 2256252"/>
              <a:gd name="connsiteX3" fmla="*/ 2556284 w 2688299"/>
              <a:gd name="connsiteY3" fmla="*/ 96011 h 2256252"/>
              <a:gd name="connsiteX4" fmla="*/ 2628292 w 2688299"/>
              <a:gd name="connsiteY4" fmla="*/ 672077 h 2256252"/>
              <a:gd name="connsiteX5" fmla="*/ 2604149 w 2688299"/>
              <a:gd name="connsiteY5" fmla="*/ 1917292 h 2256252"/>
              <a:gd name="connsiteX6" fmla="*/ 2484276 w 2688299"/>
              <a:gd name="connsiteY6" fmla="*/ 2112236 h 2256252"/>
              <a:gd name="connsiteX7" fmla="*/ 1980220 w 2688299"/>
              <a:gd name="connsiteY7" fmla="*/ 2112236 h 2256252"/>
              <a:gd name="connsiteX8" fmla="*/ 612068 w 2688299"/>
              <a:gd name="connsiteY8" fmla="*/ 2256252 h 2256252"/>
              <a:gd name="connsiteX9" fmla="*/ 396044 w 2688299"/>
              <a:gd name="connsiteY9" fmla="*/ 1896212 h 2256252"/>
              <a:gd name="connsiteX10" fmla="*/ 252029 w 2688299"/>
              <a:gd name="connsiteY10" fmla="*/ 1392156 h 2256252"/>
              <a:gd name="connsiteX0" fmla="*/ 252029 w 2688299"/>
              <a:gd name="connsiteY0" fmla="*/ 1392156 h 2144727"/>
              <a:gd name="connsiteX1" fmla="*/ 108012 w 2688299"/>
              <a:gd name="connsiteY1" fmla="*/ 672076 h 2144727"/>
              <a:gd name="connsiteX2" fmla="*/ 1836204 w 2688299"/>
              <a:gd name="connsiteY2" fmla="*/ 96012 h 2144727"/>
              <a:gd name="connsiteX3" fmla="*/ 2556284 w 2688299"/>
              <a:gd name="connsiteY3" fmla="*/ 96011 h 2144727"/>
              <a:gd name="connsiteX4" fmla="*/ 2628292 w 2688299"/>
              <a:gd name="connsiteY4" fmla="*/ 672077 h 2144727"/>
              <a:gd name="connsiteX5" fmla="*/ 2604149 w 2688299"/>
              <a:gd name="connsiteY5" fmla="*/ 1917292 h 2144727"/>
              <a:gd name="connsiteX6" fmla="*/ 2484276 w 2688299"/>
              <a:gd name="connsiteY6" fmla="*/ 2112236 h 2144727"/>
              <a:gd name="connsiteX7" fmla="*/ 1980220 w 2688299"/>
              <a:gd name="connsiteY7" fmla="*/ 2112236 h 2144727"/>
              <a:gd name="connsiteX8" fmla="*/ 684076 w 2688299"/>
              <a:gd name="connsiteY8" fmla="*/ 2112236 h 2144727"/>
              <a:gd name="connsiteX9" fmla="*/ 396044 w 2688299"/>
              <a:gd name="connsiteY9" fmla="*/ 1896212 h 2144727"/>
              <a:gd name="connsiteX10" fmla="*/ 252029 w 2688299"/>
              <a:gd name="connsiteY10" fmla="*/ 1392156 h 2144727"/>
              <a:gd name="connsiteX0" fmla="*/ 252029 w 2688299"/>
              <a:gd name="connsiteY0" fmla="*/ 1392156 h 2144728"/>
              <a:gd name="connsiteX1" fmla="*/ 108012 w 2688299"/>
              <a:gd name="connsiteY1" fmla="*/ 672076 h 2144728"/>
              <a:gd name="connsiteX2" fmla="*/ 1836204 w 2688299"/>
              <a:gd name="connsiteY2" fmla="*/ 96012 h 2144728"/>
              <a:gd name="connsiteX3" fmla="*/ 2556284 w 2688299"/>
              <a:gd name="connsiteY3" fmla="*/ 96011 h 2144728"/>
              <a:gd name="connsiteX4" fmla="*/ 2628292 w 2688299"/>
              <a:gd name="connsiteY4" fmla="*/ 672077 h 2144728"/>
              <a:gd name="connsiteX5" fmla="*/ 2604149 w 2688299"/>
              <a:gd name="connsiteY5" fmla="*/ 1917292 h 2144728"/>
              <a:gd name="connsiteX6" fmla="*/ 2412268 w 2688299"/>
              <a:gd name="connsiteY6" fmla="*/ 2112237 h 2144728"/>
              <a:gd name="connsiteX7" fmla="*/ 1980220 w 2688299"/>
              <a:gd name="connsiteY7" fmla="*/ 2112236 h 2144728"/>
              <a:gd name="connsiteX8" fmla="*/ 684076 w 2688299"/>
              <a:gd name="connsiteY8" fmla="*/ 2112236 h 2144728"/>
              <a:gd name="connsiteX9" fmla="*/ 396044 w 2688299"/>
              <a:gd name="connsiteY9" fmla="*/ 1896212 h 2144728"/>
              <a:gd name="connsiteX10" fmla="*/ 252029 w 2688299"/>
              <a:gd name="connsiteY10" fmla="*/ 1392156 h 2144728"/>
              <a:gd name="connsiteX0" fmla="*/ 252029 w 2628292"/>
              <a:gd name="connsiteY0" fmla="*/ 1356151 h 2108723"/>
              <a:gd name="connsiteX1" fmla="*/ 108012 w 2628292"/>
              <a:gd name="connsiteY1" fmla="*/ 636071 h 2108723"/>
              <a:gd name="connsiteX2" fmla="*/ 1836204 w 2628292"/>
              <a:gd name="connsiteY2" fmla="*/ 60007 h 2108723"/>
              <a:gd name="connsiteX3" fmla="*/ 2484276 w 2628292"/>
              <a:gd name="connsiteY3" fmla="*/ 276031 h 2108723"/>
              <a:gd name="connsiteX4" fmla="*/ 2628292 w 2628292"/>
              <a:gd name="connsiteY4" fmla="*/ 636072 h 2108723"/>
              <a:gd name="connsiteX5" fmla="*/ 2604149 w 2628292"/>
              <a:gd name="connsiteY5" fmla="*/ 1881287 h 2108723"/>
              <a:gd name="connsiteX6" fmla="*/ 2412268 w 2628292"/>
              <a:gd name="connsiteY6" fmla="*/ 2076232 h 2108723"/>
              <a:gd name="connsiteX7" fmla="*/ 1980220 w 2628292"/>
              <a:gd name="connsiteY7" fmla="*/ 2076231 h 2108723"/>
              <a:gd name="connsiteX8" fmla="*/ 684076 w 2628292"/>
              <a:gd name="connsiteY8" fmla="*/ 2076231 h 2108723"/>
              <a:gd name="connsiteX9" fmla="*/ 396044 w 2628292"/>
              <a:gd name="connsiteY9" fmla="*/ 1860207 h 2108723"/>
              <a:gd name="connsiteX10" fmla="*/ 252029 w 2628292"/>
              <a:gd name="connsiteY10" fmla="*/ 1356151 h 2108723"/>
              <a:gd name="connsiteX0" fmla="*/ 252029 w 2640293"/>
              <a:gd name="connsiteY0" fmla="*/ 1128125 h 1880697"/>
              <a:gd name="connsiteX1" fmla="*/ 108012 w 2640293"/>
              <a:gd name="connsiteY1" fmla="*/ 408045 h 1880697"/>
              <a:gd name="connsiteX2" fmla="*/ 1692188 w 2640293"/>
              <a:gd name="connsiteY2" fmla="*/ 120013 h 1880697"/>
              <a:gd name="connsiteX3" fmla="*/ 2484276 w 2640293"/>
              <a:gd name="connsiteY3" fmla="*/ 48005 h 1880697"/>
              <a:gd name="connsiteX4" fmla="*/ 2628292 w 2640293"/>
              <a:gd name="connsiteY4" fmla="*/ 408046 h 1880697"/>
              <a:gd name="connsiteX5" fmla="*/ 2604149 w 2640293"/>
              <a:gd name="connsiteY5" fmla="*/ 1653261 h 1880697"/>
              <a:gd name="connsiteX6" fmla="*/ 2412268 w 2640293"/>
              <a:gd name="connsiteY6" fmla="*/ 1848206 h 1880697"/>
              <a:gd name="connsiteX7" fmla="*/ 1980220 w 2640293"/>
              <a:gd name="connsiteY7" fmla="*/ 1848205 h 1880697"/>
              <a:gd name="connsiteX8" fmla="*/ 684076 w 2640293"/>
              <a:gd name="connsiteY8" fmla="*/ 1848205 h 1880697"/>
              <a:gd name="connsiteX9" fmla="*/ 396044 w 2640293"/>
              <a:gd name="connsiteY9" fmla="*/ 1632181 h 1880697"/>
              <a:gd name="connsiteX10" fmla="*/ 252029 w 2640293"/>
              <a:gd name="connsiteY10" fmla="*/ 1128125 h 1880697"/>
              <a:gd name="connsiteX0" fmla="*/ 36005 w 2424269"/>
              <a:gd name="connsiteY0" fmla="*/ 1128125 h 1880697"/>
              <a:gd name="connsiteX1" fmla="*/ 108012 w 2424269"/>
              <a:gd name="connsiteY1" fmla="*/ 624069 h 1880697"/>
              <a:gd name="connsiteX2" fmla="*/ 1476164 w 2424269"/>
              <a:gd name="connsiteY2" fmla="*/ 120013 h 1880697"/>
              <a:gd name="connsiteX3" fmla="*/ 2268252 w 2424269"/>
              <a:gd name="connsiteY3" fmla="*/ 48005 h 1880697"/>
              <a:gd name="connsiteX4" fmla="*/ 2412268 w 2424269"/>
              <a:gd name="connsiteY4" fmla="*/ 408046 h 1880697"/>
              <a:gd name="connsiteX5" fmla="*/ 2388125 w 2424269"/>
              <a:gd name="connsiteY5" fmla="*/ 1653261 h 1880697"/>
              <a:gd name="connsiteX6" fmla="*/ 2196244 w 2424269"/>
              <a:gd name="connsiteY6" fmla="*/ 1848206 h 1880697"/>
              <a:gd name="connsiteX7" fmla="*/ 1764196 w 2424269"/>
              <a:gd name="connsiteY7" fmla="*/ 1848205 h 1880697"/>
              <a:gd name="connsiteX8" fmla="*/ 468052 w 2424269"/>
              <a:gd name="connsiteY8" fmla="*/ 1848205 h 1880697"/>
              <a:gd name="connsiteX9" fmla="*/ 180020 w 2424269"/>
              <a:gd name="connsiteY9" fmla="*/ 1632181 h 1880697"/>
              <a:gd name="connsiteX10" fmla="*/ 36005 w 2424269"/>
              <a:gd name="connsiteY10" fmla="*/ 1128125 h 1880697"/>
              <a:gd name="connsiteX0" fmla="*/ 36004 w 2424269"/>
              <a:gd name="connsiteY0" fmla="*/ 989249 h 1880697"/>
              <a:gd name="connsiteX1" fmla="*/ 108012 w 2424269"/>
              <a:gd name="connsiteY1" fmla="*/ 624069 h 1880697"/>
              <a:gd name="connsiteX2" fmla="*/ 1476164 w 2424269"/>
              <a:gd name="connsiteY2" fmla="*/ 120013 h 1880697"/>
              <a:gd name="connsiteX3" fmla="*/ 2268252 w 2424269"/>
              <a:gd name="connsiteY3" fmla="*/ 48005 h 1880697"/>
              <a:gd name="connsiteX4" fmla="*/ 2412268 w 2424269"/>
              <a:gd name="connsiteY4" fmla="*/ 408046 h 1880697"/>
              <a:gd name="connsiteX5" fmla="*/ 2388125 w 2424269"/>
              <a:gd name="connsiteY5" fmla="*/ 1653261 h 1880697"/>
              <a:gd name="connsiteX6" fmla="*/ 2196244 w 2424269"/>
              <a:gd name="connsiteY6" fmla="*/ 1848206 h 1880697"/>
              <a:gd name="connsiteX7" fmla="*/ 1764196 w 2424269"/>
              <a:gd name="connsiteY7" fmla="*/ 1848205 h 1880697"/>
              <a:gd name="connsiteX8" fmla="*/ 468052 w 2424269"/>
              <a:gd name="connsiteY8" fmla="*/ 1848205 h 1880697"/>
              <a:gd name="connsiteX9" fmla="*/ 180020 w 2424269"/>
              <a:gd name="connsiteY9" fmla="*/ 1632181 h 1880697"/>
              <a:gd name="connsiteX10" fmla="*/ 36004 w 2424269"/>
              <a:gd name="connsiteY10" fmla="*/ 989249 h 1880697"/>
              <a:gd name="connsiteX0" fmla="*/ 108012 w 2496277"/>
              <a:gd name="connsiteY0" fmla="*/ 989249 h 1880697"/>
              <a:gd name="connsiteX1" fmla="*/ 108012 w 2496277"/>
              <a:gd name="connsiteY1" fmla="*/ 557201 h 1880697"/>
              <a:gd name="connsiteX2" fmla="*/ 1548172 w 2496277"/>
              <a:gd name="connsiteY2" fmla="*/ 120013 h 1880697"/>
              <a:gd name="connsiteX3" fmla="*/ 2340260 w 2496277"/>
              <a:gd name="connsiteY3" fmla="*/ 48005 h 1880697"/>
              <a:gd name="connsiteX4" fmla="*/ 2484276 w 2496277"/>
              <a:gd name="connsiteY4" fmla="*/ 408046 h 1880697"/>
              <a:gd name="connsiteX5" fmla="*/ 2460133 w 2496277"/>
              <a:gd name="connsiteY5" fmla="*/ 1653261 h 1880697"/>
              <a:gd name="connsiteX6" fmla="*/ 2268252 w 2496277"/>
              <a:gd name="connsiteY6" fmla="*/ 1848206 h 1880697"/>
              <a:gd name="connsiteX7" fmla="*/ 1836204 w 2496277"/>
              <a:gd name="connsiteY7" fmla="*/ 1848205 h 1880697"/>
              <a:gd name="connsiteX8" fmla="*/ 540060 w 2496277"/>
              <a:gd name="connsiteY8" fmla="*/ 1848205 h 1880697"/>
              <a:gd name="connsiteX9" fmla="*/ 252028 w 2496277"/>
              <a:gd name="connsiteY9" fmla="*/ 1632181 h 1880697"/>
              <a:gd name="connsiteX10" fmla="*/ 108012 w 2496277"/>
              <a:gd name="connsiteY10" fmla="*/ 989249 h 1880697"/>
              <a:gd name="connsiteX0" fmla="*/ 108012 w 2496277"/>
              <a:gd name="connsiteY0" fmla="*/ 989249 h 1880697"/>
              <a:gd name="connsiteX1" fmla="*/ 108012 w 2496277"/>
              <a:gd name="connsiteY1" fmla="*/ 557201 h 1880697"/>
              <a:gd name="connsiteX2" fmla="*/ 1548172 w 2496277"/>
              <a:gd name="connsiteY2" fmla="*/ 120013 h 1880697"/>
              <a:gd name="connsiteX3" fmla="*/ 2340260 w 2496277"/>
              <a:gd name="connsiteY3" fmla="*/ 48005 h 1880697"/>
              <a:gd name="connsiteX4" fmla="*/ 2484276 w 2496277"/>
              <a:gd name="connsiteY4" fmla="*/ 408046 h 1880697"/>
              <a:gd name="connsiteX5" fmla="*/ 2460133 w 2496277"/>
              <a:gd name="connsiteY5" fmla="*/ 1653261 h 1880697"/>
              <a:gd name="connsiteX6" fmla="*/ 2268252 w 2496277"/>
              <a:gd name="connsiteY6" fmla="*/ 1848206 h 1880697"/>
              <a:gd name="connsiteX7" fmla="*/ 1836204 w 2496277"/>
              <a:gd name="connsiteY7" fmla="*/ 1848205 h 1880697"/>
              <a:gd name="connsiteX8" fmla="*/ 540060 w 2496277"/>
              <a:gd name="connsiteY8" fmla="*/ 1848205 h 1880697"/>
              <a:gd name="connsiteX9" fmla="*/ 324036 w 2496277"/>
              <a:gd name="connsiteY9" fmla="*/ 1709329 h 1880697"/>
              <a:gd name="connsiteX10" fmla="*/ 108012 w 2496277"/>
              <a:gd name="connsiteY10" fmla="*/ 989249 h 1880697"/>
              <a:gd name="connsiteX0" fmla="*/ 108012 w 2496277"/>
              <a:gd name="connsiteY0" fmla="*/ 989249 h 1880697"/>
              <a:gd name="connsiteX1" fmla="*/ 108012 w 2496277"/>
              <a:gd name="connsiteY1" fmla="*/ 557201 h 1880697"/>
              <a:gd name="connsiteX2" fmla="*/ 1548172 w 2496277"/>
              <a:gd name="connsiteY2" fmla="*/ 120013 h 1880697"/>
              <a:gd name="connsiteX3" fmla="*/ 2340260 w 2496277"/>
              <a:gd name="connsiteY3" fmla="*/ 48005 h 1880697"/>
              <a:gd name="connsiteX4" fmla="*/ 2484276 w 2496277"/>
              <a:gd name="connsiteY4" fmla="*/ 408046 h 1880697"/>
              <a:gd name="connsiteX5" fmla="*/ 2460133 w 2496277"/>
              <a:gd name="connsiteY5" fmla="*/ 1653261 h 1880697"/>
              <a:gd name="connsiteX6" fmla="*/ 2268252 w 2496277"/>
              <a:gd name="connsiteY6" fmla="*/ 1848206 h 1880697"/>
              <a:gd name="connsiteX7" fmla="*/ 1836204 w 2496277"/>
              <a:gd name="connsiteY7" fmla="*/ 1848205 h 1880697"/>
              <a:gd name="connsiteX8" fmla="*/ 612068 w 2496277"/>
              <a:gd name="connsiteY8" fmla="*/ 1853345 h 1880697"/>
              <a:gd name="connsiteX9" fmla="*/ 324036 w 2496277"/>
              <a:gd name="connsiteY9" fmla="*/ 1709329 h 1880697"/>
              <a:gd name="connsiteX10" fmla="*/ 108012 w 2496277"/>
              <a:gd name="connsiteY10" fmla="*/ 989249 h 1880697"/>
              <a:gd name="connsiteX0" fmla="*/ 48006 w 2424270"/>
              <a:gd name="connsiteY0" fmla="*/ 962914 h 1836311"/>
              <a:gd name="connsiteX1" fmla="*/ 48006 w 2424270"/>
              <a:gd name="connsiteY1" fmla="*/ 530866 h 1836311"/>
              <a:gd name="connsiteX2" fmla="*/ 1488166 w 2424270"/>
              <a:gd name="connsiteY2" fmla="*/ 93678 h 1836311"/>
              <a:gd name="connsiteX3" fmla="*/ 2280254 w 2424270"/>
              <a:gd name="connsiteY3" fmla="*/ 21670 h 1836311"/>
              <a:gd name="connsiteX4" fmla="*/ 2424270 w 2424270"/>
              <a:gd name="connsiteY4" fmla="*/ 381711 h 1836311"/>
              <a:gd name="connsiteX5" fmla="*/ 2381468 w 2424270"/>
              <a:gd name="connsiteY5" fmla="*/ 948272 h 1836311"/>
              <a:gd name="connsiteX6" fmla="*/ 2400127 w 2424270"/>
              <a:gd name="connsiteY6" fmla="*/ 1626926 h 1836311"/>
              <a:gd name="connsiteX7" fmla="*/ 2208246 w 2424270"/>
              <a:gd name="connsiteY7" fmla="*/ 1821871 h 1836311"/>
              <a:gd name="connsiteX8" fmla="*/ 1776198 w 2424270"/>
              <a:gd name="connsiteY8" fmla="*/ 1821870 h 1836311"/>
              <a:gd name="connsiteX9" fmla="*/ 552062 w 2424270"/>
              <a:gd name="connsiteY9" fmla="*/ 1827010 h 1836311"/>
              <a:gd name="connsiteX10" fmla="*/ 264030 w 2424270"/>
              <a:gd name="connsiteY10" fmla="*/ 1682994 h 1836311"/>
              <a:gd name="connsiteX11" fmla="*/ 48006 w 2424270"/>
              <a:gd name="connsiteY11" fmla="*/ 962914 h 1836311"/>
              <a:gd name="connsiteX0" fmla="*/ 48006 w 2409030"/>
              <a:gd name="connsiteY0" fmla="*/ 958983 h 1832380"/>
              <a:gd name="connsiteX1" fmla="*/ 48006 w 2409030"/>
              <a:gd name="connsiteY1" fmla="*/ 526935 h 1832380"/>
              <a:gd name="connsiteX2" fmla="*/ 1488166 w 2409030"/>
              <a:gd name="connsiteY2" fmla="*/ 89747 h 1832380"/>
              <a:gd name="connsiteX3" fmla="*/ 2280254 w 2409030"/>
              <a:gd name="connsiteY3" fmla="*/ 17739 h 1832380"/>
              <a:gd name="connsiteX4" fmla="*/ 2409030 w 2409030"/>
              <a:gd name="connsiteY4" fmla="*/ 324440 h 1832380"/>
              <a:gd name="connsiteX5" fmla="*/ 2381468 w 2409030"/>
              <a:gd name="connsiteY5" fmla="*/ 944341 h 1832380"/>
              <a:gd name="connsiteX6" fmla="*/ 2400127 w 2409030"/>
              <a:gd name="connsiteY6" fmla="*/ 1622995 h 1832380"/>
              <a:gd name="connsiteX7" fmla="*/ 2208246 w 2409030"/>
              <a:gd name="connsiteY7" fmla="*/ 1817940 h 1832380"/>
              <a:gd name="connsiteX8" fmla="*/ 1776198 w 2409030"/>
              <a:gd name="connsiteY8" fmla="*/ 1817939 h 1832380"/>
              <a:gd name="connsiteX9" fmla="*/ 552062 w 2409030"/>
              <a:gd name="connsiteY9" fmla="*/ 1823079 h 1832380"/>
              <a:gd name="connsiteX10" fmla="*/ 264030 w 2409030"/>
              <a:gd name="connsiteY10" fmla="*/ 1679063 h 1832380"/>
              <a:gd name="connsiteX11" fmla="*/ 48006 w 2409030"/>
              <a:gd name="connsiteY11" fmla="*/ 958983 h 1832380"/>
              <a:gd name="connsiteX0" fmla="*/ 48006 w 2409030"/>
              <a:gd name="connsiteY0" fmla="*/ 958983 h 1831815"/>
              <a:gd name="connsiteX1" fmla="*/ 48006 w 2409030"/>
              <a:gd name="connsiteY1" fmla="*/ 526935 h 1831815"/>
              <a:gd name="connsiteX2" fmla="*/ 1488166 w 2409030"/>
              <a:gd name="connsiteY2" fmla="*/ 89747 h 1831815"/>
              <a:gd name="connsiteX3" fmla="*/ 2280254 w 2409030"/>
              <a:gd name="connsiteY3" fmla="*/ 17739 h 1831815"/>
              <a:gd name="connsiteX4" fmla="*/ 2409030 w 2409030"/>
              <a:gd name="connsiteY4" fmla="*/ 324440 h 1831815"/>
              <a:gd name="connsiteX5" fmla="*/ 2381468 w 2409030"/>
              <a:gd name="connsiteY5" fmla="*/ 944341 h 1831815"/>
              <a:gd name="connsiteX6" fmla="*/ 2384887 w 2409030"/>
              <a:gd name="connsiteY6" fmla="*/ 1630615 h 1831815"/>
              <a:gd name="connsiteX7" fmla="*/ 2208246 w 2409030"/>
              <a:gd name="connsiteY7" fmla="*/ 1817940 h 1831815"/>
              <a:gd name="connsiteX8" fmla="*/ 1776198 w 2409030"/>
              <a:gd name="connsiteY8" fmla="*/ 1817939 h 1831815"/>
              <a:gd name="connsiteX9" fmla="*/ 552062 w 2409030"/>
              <a:gd name="connsiteY9" fmla="*/ 1823079 h 1831815"/>
              <a:gd name="connsiteX10" fmla="*/ 264030 w 2409030"/>
              <a:gd name="connsiteY10" fmla="*/ 1679063 h 1831815"/>
              <a:gd name="connsiteX11" fmla="*/ 48006 w 2409030"/>
              <a:gd name="connsiteY11" fmla="*/ 958983 h 183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9030" h="1831815">
                <a:moveTo>
                  <a:pt x="48006" y="958983"/>
                </a:moveTo>
                <a:cubicBezTo>
                  <a:pt x="48006" y="888957"/>
                  <a:pt x="-60006" y="658950"/>
                  <a:pt x="48006" y="526935"/>
                </a:cubicBezTo>
                <a:cubicBezTo>
                  <a:pt x="312035" y="310911"/>
                  <a:pt x="1116125" y="174613"/>
                  <a:pt x="1488166" y="89747"/>
                </a:cubicBezTo>
                <a:cubicBezTo>
                  <a:pt x="1860207" y="4881"/>
                  <a:pt x="2126777" y="-21376"/>
                  <a:pt x="2280254" y="17739"/>
                </a:cubicBezTo>
                <a:cubicBezTo>
                  <a:pt x="2433731" y="56854"/>
                  <a:pt x="2389621" y="170006"/>
                  <a:pt x="2409030" y="324440"/>
                </a:cubicBezTo>
                <a:cubicBezTo>
                  <a:pt x="2399843" y="513294"/>
                  <a:pt x="2390655" y="755487"/>
                  <a:pt x="2381468" y="944341"/>
                </a:cubicBezTo>
                <a:cubicBezTo>
                  <a:pt x="2382608" y="1170559"/>
                  <a:pt x="2383747" y="1404397"/>
                  <a:pt x="2384887" y="1630615"/>
                </a:cubicBezTo>
                <a:cubicBezTo>
                  <a:pt x="2384887" y="1700641"/>
                  <a:pt x="2309694" y="1786719"/>
                  <a:pt x="2208246" y="1817940"/>
                </a:cubicBezTo>
                <a:cubicBezTo>
                  <a:pt x="2106798" y="1849161"/>
                  <a:pt x="1846224" y="1817939"/>
                  <a:pt x="1776198" y="1817939"/>
                </a:cubicBezTo>
                <a:lnTo>
                  <a:pt x="552062" y="1823079"/>
                </a:lnTo>
                <a:cubicBezTo>
                  <a:pt x="420047" y="1763072"/>
                  <a:pt x="264030" y="1749089"/>
                  <a:pt x="264030" y="1679063"/>
                </a:cubicBezTo>
                <a:lnTo>
                  <a:pt x="48006" y="958983"/>
                </a:lnTo>
                <a:close/>
              </a:path>
            </a:pathLst>
          </a:custGeom>
          <a:noFill/>
          <a:ln w="12700">
            <a:solidFill>
              <a:schemeClr val="tx1"/>
            </a:solidFill>
            <a:prstDash val="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 name="テキスト ボックス 80"/>
          <p:cNvSpPr txBox="1"/>
          <p:nvPr/>
        </p:nvSpPr>
        <p:spPr>
          <a:xfrm>
            <a:off x="6888617" y="4370244"/>
            <a:ext cx="432049" cy="307777"/>
          </a:xfrm>
          <a:prstGeom prst="rect">
            <a:avLst/>
          </a:prstGeom>
          <a:no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民間</a:t>
            </a:r>
            <a:endParaRPr lang="en-US" altLang="ja-JP" sz="1000" dirty="0">
              <a:latin typeface="Meiryo UI" pitchFamily="50" charset="-128"/>
              <a:ea typeface="Meiryo UI" pitchFamily="50" charset="-128"/>
              <a:cs typeface="Meiryo UI" pitchFamily="50" charset="-128"/>
            </a:endParaRPr>
          </a:p>
          <a:p>
            <a:pPr algn="ctr"/>
            <a:r>
              <a:rPr lang="ja-JP" altLang="en-US" sz="1000" dirty="0">
                <a:latin typeface="Meiryo UI" pitchFamily="50" charset="-128"/>
                <a:ea typeface="Meiryo UI" pitchFamily="50" charset="-128"/>
                <a:cs typeface="Meiryo UI" pitchFamily="50" charset="-128"/>
              </a:rPr>
              <a:t>オフィス</a:t>
            </a:r>
          </a:p>
        </p:txBody>
      </p:sp>
      <p:sp>
        <p:nvSpPr>
          <p:cNvPr id="82" name="テキスト ボックス 81"/>
          <p:cNvSpPr txBox="1"/>
          <p:nvPr/>
        </p:nvSpPr>
        <p:spPr>
          <a:xfrm>
            <a:off x="7356263" y="4460253"/>
            <a:ext cx="72008" cy="246221"/>
          </a:xfrm>
          <a:prstGeom prst="rect">
            <a:avLst/>
          </a:prstGeom>
          <a:solidFill>
            <a:schemeClr val="bg1">
              <a:alpha val="50000"/>
            </a:schemeClr>
          </a:solidFill>
        </p:spPr>
        <p:txBody>
          <a:bodyPr wrap="square" lIns="0" tIns="0" rIns="0" bIns="0" rtlCol="0">
            <a:spAutoFit/>
          </a:bodyPr>
          <a:lstStyle/>
          <a:p>
            <a:pPr algn="ctr"/>
            <a:r>
              <a:rPr lang="ja-JP" altLang="en-US" sz="400" dirty="0">
                <a:latin typeface="Meiryo UI" pitchFamily="50" charset="-128"/>
                <a:ea typeface="Meiryo UI" pitchFamily="50" charset="-128"/>
                <a:cs typeface="Meiryo UI" pitchFamily="50" charset="-128"/>
              </a:rPr>
              <a:t>共同住宅</a:t>
            </a:r>
          </a:p>
        </p:txBody>
      </p:sp>
      <p:sp>
        <p:nvSpPr>
          <p:cNvPr id="83" name="テキスト ボックス 82"/>
          <p:cNvSpPr txBox="1"/>
          <p:nvPr/>
        </p:nvSpPr>
        <p:spPr>
          <a:xfrm>
            <a:off x="7608697" y="5162329"/>
            <a:ext cx="504056" cy="107722"/>
          </a:xfrm>
          <a:prstGeom prst="rect">
            <a:avLst/>
          </a:prstGeom>
          <a:solidFill>
            <a:schemeClr val="bg1">
              <a:alpha val="50000"/>
            </a:schemeClr>
          </a:solidFill>
        </p:spPr>
        <p:txBody>
          <a:bodyPr wrap="square" lIns="0" tIns="0" rIns="0" bIns="0" rtlCol="0">
            <a:spAutoFit/>
          </a:bodyPr>
          <a:lstStyle/>
          <a:p>
            <a:pPr algn="ctr"/>
            <a:r>
              <a:rPr lang="ja-JP" altLang="en-US" sz="700" dirty="0">
                <a:latin typeface="Meiryo UI" pitchFamily="50" charset="-128"/>
                <a:ea typeface="Meiryo UI" pitchFamily="50" charset="-128"/>
                <a:cs typeface="Meiryo UI" pitchFamily="50" charset="-128"/>
              </a:rPr>
              <a:t>共同住宅等</a:t>
            </a:r>
          </a:p>
        </p:txBody>
      </p:sp>
      <p:sp>
        <p:nvSpPr>
          <p:cNvPr id="84" name="フリーフォーム 83"/>
          <p:cNvSpPr/>
          <p:nvPr/>
        </p:nvSpPr>
        <p:spPr>
          <a:xfrm>
            <a:off x="7574127" y="5355062"/>
            <a:ext cx="532933" cy="617080"/>
          </a:xfrm>
          <a:custGeom>
            <a:avLst/>
            <a:gdLst>
              <a:gd name="connsiteX0" fmla="*/ 22439 w 532933"/>
              <a:gd name="connsiteY0" fmla="*/ 5610 h 617080"/>
              <a:gd name="connsiteX1" fmla="*/ 0 w 532933"/>
              <a:gd name="connsiteY1" fmla="*/ 617080 h 617080"/>
              <a:gd name="connsiteX2" fmla="*/ 112196 w 532933"/>
              <a:gd name="connsiteY2" fmla="*/ 617080 h 617080"/>
              <a:gd name="connsiteX3" fmla="*/ 106587 w 532933"/>
              <a:gd name="connsiteY3" fmla="*/ 274881 h 617080"/>
              <a:gd name="connsiteX4" fmla="*/ 168295 w 532933"/>
              <a:gd name="connsiteY4" fmla="*/ 274881 h 617080"/>
              <a:gd name="connsiteX5" fmla="*/ 162685 w 532933"/>
              <a:gd name="connsiteY5" fmla="*/ 201954 h 617080"/>
              <a:gd name="connsiteX6" fmla="*/ 516103 w 532933"/>
              <a:gd name="connsiteY6" fmla="*/ 168295 h 617080"/>
              <a:gd name="connsiteX7" fmla="*/ 532933 w 532933"/>
              <a:gd name="connsiteY7" fmla="*/ 0 h 617080"/>
              <a:gd name="connsiteX8" fmla="*/ 22439 w 532933"/>
              <a:gd name="connsiteY8" fmla="*/ 5610 h 6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33" h="617080">
                <a:moveTo>
                  <a:pt x="22439" y="5610"/>
                </a:moveTo>
                <a:lnTo>
                  <a:pt x="0" y="617080"/>
                </a:lnTo>
                <a:lnTo>
                  <a:pt x="112196" y="617080"/>
                </a:lnTo>
                <a:cubicBezTo>
                  <a:pt x="110326" y="503014"/>
                  <a:pt x="108457" y="388947"/>
                  <a:pt x="106587" y="274881"/>
                </a:cubicBezTo>
                <a:lnTo>
                  <a:pt x="168295" y="274881"/>
                </a:lnTo>
                <a:lnTo>
                  <a:pt x="162685" y="201954"/>
                </a:lnTo>
                <a:lnTo>
                  <a:pt x="516103" y="168295"/>
                </a:lnTo>
                <a:lnTo>
                  <a:pt x="532933" y="0"/>
                </a:lnTo>
                <a:lnTo>
                  <a:pt x="22439" y="561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 name="テキスト ボックス 84"/>
          <p:cNvSpPr txBox="1"/>
          <p:nvPr/>
        </p:nvSpPr>
        <p:spPr>
          <a:xfrm>
            <a:off x="7616997" y="5376504"/>
            <a:ext cx="490063" cy="107722"/>
          </a:xfrm>
          <a:prstGeom prst="rect">
            <a:avLst/>
          </a:prstGeom>
          <a:solidFill>
            <a:schemeClr val="bg1">
              <a:alpha val="50000"/>
            </a:schemeClr>
          </a:solidFill>
        </p:spPr>
        <p:txBody>
          <a:bodyPr wrap="square" lIns="0" tIns="0" rIns="0" bIns="0" rtlCol="0">
            <a:spAutoFit/>
          </a:bodyPr>
          <a:lstStyle/>
          <a:p>
            <a:pPr algn="ctr"/>
            <a:r>
              <a:rPr lang="ja-JP" altLang="en-US" sz="700" dirty="0">
                <a:latin typeface="Meiryo UI" pitchFamily="50" charset="-128"/>
                <a:ea typeface="Meiryo UI" pitchFamily="50" charset="-128"/>
                <a:cs typeface="Meiryo UI" pitchFamily="50" charset="-128"/>
              </a:rPr>
              <a:t>共同住宅等</a:t>
            </a:r>
          </a:p>
        </p:txBody>
      </p:sp>
      <p:sp>
        <p:nvSpPr>
          <p:cNvPr id="86" name="テキスト ボックス 85"/>
          <p:cNvSpPr txBox="1"/>
          <p:nvPr/>
        </p:nvSpPr>
        <p:spPr>
          <a:xfrm>
            <a:off x="6456040" y="5666385"/>
            <a:ext cx="648072" cy="153888"/>
          </a:xfrm>
          <a:prstGeom prst="rect">
            <a:avLst/>
          </a:prstGeom>
          <a:no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開発用地</a:t>
            </a:r>
          </a:p>
        </p:txBody>
      </p:sp>
      <p:sp>
        <p:nvSpPr>
          <p:cNvPr id="87" name="テキスト ボックス 86"/>
          <p:cNvSpPr txBox="1"/>
          <p:nvPr/>
        </p:nvSpPr>
        <p:spPr>
          <a:xfrm>
            <a:off x="6528579" y="4484643"/>
            <a:ext cx="457055" cy="461665"/>
          </a:xfrm>
          <a:prstGeom prst="rect">
            <a:avLst/>
          </a:prstGeom>
          <a:noFill/>
        </p:spPr>
        <p:txBody>
          <a:bodyPr wrap="square" lIns="0" tIns="0" rIns="0" bIns="0" rtlCol="0">
            <a:spAutoFit/>
          </a:bodyPr>
          <a:lstStyle/>
          <a:p>
            <a:pPr algn="ctr"/>
            <a:endParaRPr lang="en-US" altLang="ja-JP" sz="1000" dirty="0">
              <a:latin typeface="Meiryo UI" pitchFamily="50" charset="-128"/>
              <a:ea typeface="Meiryo UI" pitchFamily="50" charset="-128"/>
              <a:cs typeface="Meiryo UI" pitchFamily="50" charset="-128"/>
            </a:endParaRPr>
          </a:p>
          <a:p>
            <a:pPr algn="ctr"/>
            <a:r>
              <a:rPr lang="ja-JP" altLang="en-US" sz="1000" dirty="0">
                <a:latin typeface="Meiryo UI" pitchFamily="50" charset="-128"/>
                <a:ea typeface="Meiryo UI" pitchFamily="50" charset="-128"/>
                <a:cs typeface="Meiryo UI" pitchFamily="50" charset="-128"/>
              </a:rPr>
              <a:t>開発</a:t>
            </a:r>
            <a:endParaRPr lang="en-US" altLang="ja-JP" sz="1000" dirty="0">
              <a:latin typeface="Meiryo UI" pitchFamily="50" charset="-128"/>
              <a:ea typeface="Meiryo UI" pitchFamily="50" charset="-128"/>
              <a:cs typeface="Meiryo UI" pitchFamily="50" charset="-128"/>
            </a:endParaRPr>
          </a:p>
          <a:p>
            <a:pPr algn="ctr"/>
            <a:r>
              <a:rPr lang="ja-JP" altLang="en-US" sz="1000" dirty="0">
                <a:latin typeface="Meiryo UI" pitchFamily="50" charset="-128"/>
                <a:ea typeface="Meiryo UI" pitchFamily="50" charset="-128"/>
                <a:cs typeface="Meiryo UI" pitchFamily="50" charset="-128"/>
              </a:rPr>
              <a:t>用地</a:t>
            </a:r>
          </a:p>
        </p:txBody>
      </p:sp>
      <p:sp>
        <p:nvSpPr>
          <p:cNvPr id="88" name="テキスト ボックス 87"/>
          <p:cNvSpPr txBox="1"/>
          <p:nvPr/>
        </p:nvSpPr>
        <p:spPr>
          <a:xfrm>
            <a:off x="8256241" y="4010204"/>
            <a:ext cx="1008112" cy="307777"/>
          </a:xfrm>
          <a:prstGeom prst="rect">
            <a:avLst/>
          </a:prstGeom>
          <a:solidFill>
            <a:schemeClr val="bg1">
              <a:alpha val="50000"/>
            </a:schemeClr>
          </a:solidFill>
        </p:spPr>
        <p:txBody>
          <a:bodyPr wrap="square" lIns="0" tIns="0" rIns="0" bIns="0" rtlCol="0">
            <a:spAutoFit/>
          </a:bodyPr>
          <a:lstStyle/>
          <a:p>
            <a:r>
              <a:rPr lang="ja-JP" altLang="en-US" sz="1000" dirty="0">
                <a:latin typeface="Meiryo UI" pitchFamily="50" charset="-128"/>
                <a:ea typeface="Meiryo UI" pitchFamily="50" charset="-128"/>
                <a:cs typeface="Meiryo UI" pitchFamily="50" charset="-128"/>
              </a:rPr>
              <a:t>大阪大学</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中之島センター</a:t>
            </a:r>
          </a:p>
        </p:txBody>
      </p:sp>
      <p:cxnSp>
        <p:nvCxnSpPr>
          <p:cNvPr id="89" name="直線矢印コネクタ 88"/>
          <p:cNvCxnSpPr/>
          <p:nvPr/>
        </p:nvCxnSpPr>
        <p:spPr>
          <a:xfrm flipH="1">
            <a:off x="8328779" y="4298236"/>
            <a:ext cx="71479" cy="2160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フリーフォーム 90"/>
          <p:cNvSpPr/>
          <p:nvPr/>
        </p:nvSpPr>
        <p:spPr>
          <a:xfrm>
            <a:off x="8184761" y="5090321"/>
            <a:ext cx="576064" cy="504056"/>
          </a:xfrm>
          <a:custGeom>
            <a:avLst/>
            <a:gdLst>
              <a:gd name="connsiteX0" fmla="*/ 534390 w 843149"/>
              <a:gd name="connsiteY0" fmla="*/ 0 h 1270659"/>
              <a:gd name="connsiteX1" fmla="*/ 285008 w 843149"/>
              <a:gd name="connsiteY1" fmla="*/ 178130 h 1270659"/>
              <a:gd name="connsiteX2" fmla="*/ 0 w 843149"/>
              <a:gd name="connsiteY2" fmla="*/ 1246909 h 1270659"/>
              <a:gd name="connsiteX3" fmla="*/ 59377 w 843149"/>
              <a:gd name="connsiteY3" fmla="*/ 1270659 h 1270659"/>
              <a:gd name="connsiteX4" fmla="*/ 843149 w 843149"/>
              <a:gd name="connsiteY4" fmla="*/ 1270659 h 1270659"/>
              <a:gd name="connsiteX5" fmla="*/ 534390 w 843149"/>
              <a:gd name="connsiteY5" fmla="*/ 0 h 1270659"/>
              <a:gd name="connsiteX0" fmla="*/ 618950 w 843149"/>
              <a:gd name="connsiteY0" fmla="*/ 0 h 1272116"/>
              <a:gd name="connsiteX1" fmla="*/ 285008 w 843149"/>
              <a:gd name="connsiteY1" fmla="*/ 179587 h 1272116"/>
              <a:gd name="connsiteX2" fmla="*/ 0 w 843149"/>
              <a:gd name="connsiteY2" fmla="*/ 1248366 h 1272116"/>
              <a:gd name="connsiteX3" fmla="*/ 59377 w 843149"/>
              <a:gd name="connsiteY3" fmla="*/ 1272116 h 1272116"/>
              <a:gd name="connsiteX4" fmla="*/ 843149 w 843149"/>
              <a:gd name="connsiteY4" fmla="*/ 1272116 h 1272116"/>
              <a:gd name="connsiteX5" fmla="*/ 618950 w 843149"/>
              <a:gd name="connsiteY5" fmla="*/ 0 h 1272116"/>
              <a:gd name="connsiteX0" fmla="*/ 618950 w 843149"/>
              <a:gd name="connsiteY0" fmla="*/ 0 h 1272116"/>
              <a:gd name="connsiteX1" fmla="*/ 546942 w 843149"/>
              <a:gd name="connsiteY1" fmla="*/ 144016 h 1272116"/>
              <a:gd name="connsiteX2" fmla="*/ 0 w 843149"/>
              <a:gd name="connsiteY2" fmla="*/ 1248366 h 1272116"/>
              <a:gd name="connsiteX3" fmla="*/ 59377 w 843149"/>
              <a:gd name="connsiteY3" fmla="*/ 1272116 h 1272116"/>
              <a:gd name="connsiteX4" fmla="*/ 843149 w 843149"/>
              <a:gd name="connsiteY4" fmla="*/ 1272116 h 1272116"/>
              <a:gd name="connsiteX5" fmla="*/ 618950 w 843149"/>
              <a:gd name="connsiteY5" fmla="*/ 0 h 1272116"/>
              <a:gd name="connsiteX0" fmla="*/ 843149 w 843149"/>
              <a:gd name="connsiteY0" fmla="*/ 1128100 h 1128100"/>
              <a:gd name="connsiteX1" fmla="*/ 546942 w 843149"/>
              <a:gd name="connsiteY1" fmla="*/ 0 h 1128100"/>
              <a:gd name="connsiteX2" fmla="*/ 0 w 843149"/>
              <a:gd name="connsiteY2" fmla="*/ 1104350 h 1128100"/>
              <a:gd name="connsiteX3" fmla="*/ 59377 w 843149"/>
              <a:gd name="connsiteY3" fmla="*/ 1128100 h 1128100"/>
              <a:gd name="connsiteX4" fmla="*/ 843149 w 843149"/>
              <a:gd name="connsiteY4" fmla="*/ 1128100 h 1128100"/>
              <a:gd name="connsiteX0" fmla="*/ 843149 w 843149"/>
              <a:gd name="connsiteY0" fmla="*/ 1344124 h 1344124"/>
              <a:gd name="connsiteX1" fmla="*/ 474934 w 843149"/>
              <a:gd name="connsiteY1" fmla="*/ 0 h 1344124"/>
              <a:gd name="connsiteX2" fmla="*/ 0 w 843149"/>
              <a:gd name="connsiteY2" fmla="*/ 1320374 h 1344124"/>
              <a:gd name="connsiteX3" fmla="*/ 59377 w 843149"/>
              <a:gd name="connsiteY3" fmla="*/ 1344124 h 1344124"/>
              <a:gd name="connsiteX4" fmla="*/ 843149 w 843149"/>
              <a:gd name="connsiteY4" fmla="*/ 1344124 h 1344124"/>
              <a:gd name="connsiteX0" fmla="*/ 843149 w 843149"/>
              <a:gd name="connsiteY0" fmla="*/ 1163781 h 1163781"/>
              <a:gd name="connsiteX1" fmla="*/ 558141 w 843149"/>
              <a:gd name="connsiteY1" fmla="*/ 0 h 1163781"/>
              <a:gd name="connsiteX2" fmla="*/ 0 w 843149"/>
              <a:gd name="connsiteY2" fmla="*/ 1140031 h 1163781"/>
              <a:gd name="connsiteX3" fmla="*/ 59377 w 843149"/>
              <a:gd name="connsiteY3" fmla="*/ 1163781 h 1163781"/>
              <a:gd name="connsiteX4" fmla="*/ 843149 w 843149"/>
              <a:gd name="connsiteY4" fmla="*/ 1163781 h 1163781"/>
              <a:gd name="connsiteX0" fmla="*/ 843149 w 843149"/>
              <a:gd name="connsiteY0" fmla="*/ 1272116 h 1272116"/>
              <a:gd name="connsiteX1" fmla="*/ 546942 w 843149"/>
              <a:gd name="connsiteY1" fmla="*/ 0 h 1272116"/>
              <a:gd name="connsiteX2" fmla="*/ 0 w 843149"/>
              <a:gd name="connsiteY2" fmla="*/ 1248366 h 1272116"/>
              <a:gd name="connsiteX3" fmla="*/ 59377 w 843149"/>
              <a:gd name="connsiteY3" fmla="*/ 1272116 h 1272116"/>
              <a:gd name="connsiteX4" fmla="*/ 843149 w 843149"/>
              <a:gd name="connsiteY4" fmla="*/ 1272116 h 1272116"/>
              <a:gd name="connsiteX0" fmla="*/ 843149 w 843149"/>
              <a:gd name="connsiteY0" fmla="*/ 1272116 h 1272116"/>
              <a:gd name="connsiteX1" fmla="*/ 546942 w 843149"/>
              <a:gd name="connsiteY1" fmla="*/ 0 h 1272116"/>
              <a:gd name="connsiteX2" fmla="*/ 0 w 843149"/>
              <a:gd name="connsiteY2" fmla="*/ 1248366 h 1272116"/>
              <a:gd name="connsiteX3" fmla="*/ 843149 w 843149"/>
              <a:gd name="connsiteY3" fmla="*/ 1272116 h 1272116"/>
              <a:gd name="connsiteX0" fmla="*/ 800263 w 800263"/>
              <a:gd name="connsiteY0" fmla="*/ 1272116 h 1272116"/>
              <a:gd name="connsiteX1" fmla="*/ 504056 w 800263"/>
              <a:gd name="connsiteY1" fmla="*/ 0 h 1272116"/>
              <a:gd name="connsiteX2" fmla="*/ 0 w 800263"/>
              <a:gd name="connsiteY2" fmla="*/ 1224136 h 1272116"/>
              <a:gd name="connsiteX3" fmla="*/ 800263 w 800263"/>
              <a:gd name="connsiteY3" fmla="*/ 1272116 h 1272116"/>
              <a:gd name="connsiteX0" fmla="*/ 720080 w 720080"/>
              <a:gd name="connsiteY0" fmla="*/ 1224136 h 1224136"/>
              <a:gd name="connsiteX1" fmla="*/ 504056 w 720080"/>
              <a:gd name="connsiteY1" fmla="*/ 0 h 1224136"/>
              <a:gd name="connsiteX2" fmla="*/ 0 w 720080"/>
              <a:gd name="connsiteY2" fmla="*/ 1224136 h 1224136"/>
              <a:gd name="connsiteX3" fmla="*/ 720080 w 720080"/>
              <a:gd name="connsiteY3" fmla="*/ 1224136 h 1224136"/>
            </a:gdLst>
            <a:ahLst/>
            <a:cxnLst>
              <a:cxn ang="0">
                <a:pos x="connsiteX0" y="connsiteY0"/>
              </a:cxn>
              <a:cxn ang="0">
                <a:pos x="connsiteX1" y="connsiteY1"/>
              </a:cxn>
              <a:cxn ang="0">
                <a:pos x="connsiteX2" y="connsiteY2"/>
              </a:cxn>
              <a:cxn ang="0">
                <a:pos x="connsiteX3" y="connsiteY3"/>
              </a:cxn>
            </a:cxnLst>
            <a:rect l="l" t="t" r="r" b="b"/>
            <a:pathLst>
              <a:path w="720080" h="1224136">
                <a:moveTo>
                  <a:pt x="720080" y="1224136"/>
                </a:moveTo>
                <a:lnTo>
                  <a:pt x="504056" y="0"/>
                </a:lnTo>
                <a:lnTo>
                  <a:pt x="0" y="1224136"/>
                </a:lnTo>
                <a:lnTo>
                  <a:pt x="720080" y="1224136"/>
                </a:lnTo>
                <a:close/>
              </a:path>
            </a:pathLst>
          </a:custGeom>
          <a:noFill/>
          <a:ln w="57150">
            <a:solidFill>
              <a:srgbClr val="0070C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 name="角丸四角形 91"/>
          <p:cNvSpPr/>
          <p:nvPr/>
        </p:nvSpPr>
        <p:spPr>
          <a:xfrm>
            <a:off x="9017759" y="4300966"/>
            <a:ext cx="1965278" cy="1224000"/>
          </a:xfrm>
          <a:prstGeom prst="roundRect">
            <a:avLst>
              <a:gd name="adj" fmla="val 5040"/>
            </a:avLst>
          </a:prstGeom>
          <a:solidFill>
            <a:schemeClr val="bg1">
              <a:alpha val="7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marL="152400" indent="-152400">
              <a:lnSpc>
                <a:spcPts val="1200"/>
              </a:lnSpc>
              <a:spcBef>
                <a:spcPts val="600"/>
              </a:spcBef>
            </a:pPr>
            <a:r>
              <a:rPr lang="ja-JP" altLang="en-US" sz="1100"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ミュージアム・トライアングルの形成</a:t>
            </a:r>
          </a:p>
          <a:p>
            <a:pPr marL="152400" indent="-152400">
              <a:lnSpc>
                <a:spcPts val="1200"/>
              </a:lnSpc>
              <a:spcBef>
                <a:spcPts val="600"/>
              </a:spcBef>
            </a:pPr>
            <a:r>
              <a:rPr lang="ja-JP" altLang="en-US" sz="1100" dirty="0">
                <a:solidFill>
                  <a:schemeClr val="tx1"/>
                </a:solidFill>
                <a:latin typeface="Meiryo UI" pitchFamily="50" charset="-128"/>
                <a:ea typeface="Meiryo UI" pitchFamily="50" charset="-128"/>
                <a:cs typeface="Meiryo UI" pitchFamily="50" charset="-128"/>
              </a:rPr>
              <a:t>○科学館、国立国際美術館</a:t>
            </a:r>
            <a:r>
              <a:rPr lang="ja-JP" altLang="en-US" sz="1100" dirty="0" smtClean="0">
                <a:solidFill>
                  <a:schemeClr val="tx1"/>
                </a:solidFill>
                <a:latin typeface="Meiryo UI" pitchFamily="50" charset="-128"/>
                <a:ea typeface="Meiryo UI" pitchFamily="50" charset="-128"/>
                <a:cs typeface="Meiryo UI" pitchFamily="50" charset="-128"/>
              </a:rPr>
              <a:t>に大阪中之島美術館</a:t>
            </a:r>
            <a:r>
              <a:rPr lang="ja-JP" altLang="en-US" sz="1100" dirty="0">
                <a:solidFill>
                  <a:schemeClr val="tx1"/>
                </a:solidFill>
                <a:latin typeface="Meiryo UI" pitchFamily="50" charset="-128"/>
                <a:ea typeface="Meiryo UI" pitchFamily="50" charset="-128"/>
                <a:cs typeface="Meiryo UI" pitchFamily="50" charset="-128"/>
              </a:rPr>
              <a:t>が加わることで、ミュージアムトライアングルを形成</a:t>
            </a:r>
            <a:endParaRPr lang="en-US" altLang="ja-JP" sz="1100" dirty="0">
              <a:solidFill>
                <a:schemeClr val="tx1"/>
              </a:solidFill>
              <a:latin typeface="Meiryo UI" pitchFamily="50" charset="-128"/>
              <a:ea typeface="Meiryo UI" pitchFamily="50" charset="-128"/>
              <a:cs typeface="Meiryo UI" pitchFamily="50" charset="-128"/>
            </a:endParaRPr>
          </a:p>
          <a:p>
            <a:pPr marL="177800" indent="-177800">
              <a:lnSpc>
                <a:spcPts val="1200"/>
              </a:lnSpc>
              <a:spcBef>
                <a:spcPts val="300"/>
              </a:spcBef>
            </a:pPr>
            <a:r>
              <a:rPr lang="ja-JP" altLang="en-US" sz="1100" dirty="0">
                <a:solidFill>
                  <a:schemeClr val="tx1"/>
                </a:solidFill>
                <a:latin typeface="Meiryo UI" pitchFamily="50" charset="-128"/>
                <a:ea typeface="Meiryo UI" pitchFamily="50" charset="-128"/>
                <a:cs typeface="Meiryo UI" pitchFamily="50" charset="-128"/>
              </a:rPr>
              <a:t>⇒３館合計で毎年</a:t>
            </a:r>
            <a:r>
              <a:rPr lang="en-US" altLang="ja-JP" sz="1100" dirty="0">
                <a:solidFill>
                  <a:schemeClr val="tx1"/>
                </a:solidFill>
                <a:latin typeface="Meiryo UI" pitchFamily="50" charset="-128"/>
                <a:ea typeface="Meiryo UI" pitchFamily="50" charset="-128"/>
                <a:cs typeface="Meiryo UI" pitchFamily="50" charset="-128"/>
              </a:rPr>
              <a:t>200</a:t>
            </a:r>
            <a:r>
              <a:rPr lang="ja-JP" altLang="en-US" sz="1100" dirty="0">
                <a:solidFill>
                  <a:schemeClr val="tx1"/>
                </a:solidFill>
                <a:latin typeface="Meiryo UI" pitchFamily="50" charset="-128"/>
                <a:ea typeface="Meiryo UI" pitchFamily="50" charset="-128"/>
                <a:cs typeface="Meiryo UI" pitchFamily="50" charset="-128"/>
              </a:rPr>
              <a:t>万人近くの人が来館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106" name="正方形/長方形 105"/>
          <p:cNvSpPr/>
          <p:nvPr/>
        </p:nvSpPr>
        <p:spPr>
          <a:xfrm>
            <a:off x="1343473" y="2594801"/>
            <a:ext cx="2304257" cy="2893100"/>
          </a:xfrm>
          <a:prstGeom prst="rect">
            <a:avLst/>
          </a:prstGeom>
        </p:spPr>
        <p:txBody>
          <a:bodyPr wrap="square">
            <a:spAutoFit/>
          </a:bodyPr>
          <a:lstStyle/>
          <a:p>
            <a:pPr marL="85725" indent="-85725"/>
            <a:r>
              <a:rPr lang="ja-JP" altLang="en-US" sz="1400" dirty="0">
                <a:latin typeface="ＭＳ Ｐ明朝" pitchFamily="18" charset="-128"/>
                <a:ea typeface="ＭＳ Ｐ明朝" pitchFamily="18" charset="-128"/>
              </a:rPr>
              <a:t>・中之島４・５丁目には低未利用地が多く、大部分が駐車場等の暫定利用となっており、まちづくりが進んでいない。</a:t>
            </a:r>
            <a:endParaRPr lang="en-US" altLang="ja-JP" sz="1400" dirty="0">
              <a:latin typeface="ＭＳ Ｐ明朝" pitchFamily="18" charset="-128"/>
              <a:ea typeface="ＭＳ Ｐ明朝" pitchFamily="18" charset="-128"/>
            </a:endParaRPr>
          </a:p>
          <a:p>
            <a:pPr marL="85725" indent="-85725"/>
            <a:r>
              <a:rPr lang="ja-JP" altLang="en-US" sz="1400" dirty="0">
                <a:latin typeface="ＭＳ Ｐ明朝" pitchFamily="18" charset="-128"/>
                <a:ea typeface="ＭＳ Ｐ明朝" pitchFamily="18" charset="-128"/>
              </a:rPr>
              <a:t>・「近代美術館構想」が公表されてから</a:t>
            </a:r>
            <a:r>
              <a:rPr lang="en-US" altLang="ja-JP" sz="1400" dirty="0">
                <a:latin typeface="ＭＳ Ｐ明朝" pitchFamily="18" charset="-128"/>
                <a:ea typeface="ＭＳ Ｐ明朝" pitchFamily="18" charset="-128"/>
              </a:rPr>
              <a:t>30</a:t>
            </a:r>
            <a:r>
              <a:rPr lang="ja-JP" altLang="en-US" sz="1400" dirty="0">
                <a:latin typeface="ＭＳ Ｐ明朝" pitchFamily="18" charset="-128"/>
                <a:ea typeface="ＭＳ Ｐ明朝" pitchFamily="18" charset="-128"/>
              </a:rPr>
              <a:t>年以上が経過しているが未だ実現に至っていない。</a:t>
            </a:r>
            <a:endParaRPr lang="en-US" altLang="ja-JP" sz="1400" dirty="0">
              <a:latin typeface="ＭＳ Ｐ明朝" pitchFamily="18" charset="-128"/>
              <a:ea typeface="ＭＳ Ｐ明朝" pitchFamily="18" charset="-128"/>
            </a:endParaRPr>
          </a:p>
          <a:p>
            <a:pPr marL="85725" indent="-85725">
              <a:defRPr/>
            </a:pPr>
            <a:r>
              <a:rPr lang="ja-JP" altLang="en-US" sz="1400" dirty="0">
                <a:latin typeface="ＭＳ Ｐ明朝" pitchFamily="18" charset="-128"/>
                <a:ea typeface="ＭＳ Ｐ明朝" pitchFamily="18" charset="-128"/>
              </a:rPr>
              <a:t>・文化・芸術機能、</a:t>
            </a:r>
            <a:r>
              <a:rPr lang="en-US" altLang="ja-JP" sz="1400" dirty="0">
                <a:latin typeface="ＭＳ Ｐ明朝" pitchFamily="18" charset="-128"/>
                <a:ea typeface="ＭＳ Ｐ明朝" pitchFamily="18" charset="-128"/>
              </a:rPr>
              <a:t>MICE</a:t>
            </a:r>
            <a:r>
              <a:rPr lang="ja-JP" altLang="en-US" sz="1400" dirty="0">
                <a:latin typeface="ＭＳ Ｐ明朝" pitchFamily="18" charset="-128"/>
                <a:ea typeface="ＭＳ Ｐ明朝" pitchFamily="18" charset="-128"/>
              </a:rPr>
              <a:t>機能が一定程度集積しているものの、十分に活用できていない。</a:t>
            </a:r>
            <a:endParaRPr lang="en-US" altLang="ja-JP" sz="1400" dirty="0">
              <a:latin typeface="ＭＳ Ｐ明朝" pitchFamily="18" charset="-128"/>
              <a:ea typeface="ＭＳ Ｐ明朝" pitchFamily="18" charset="-128"/>
            </a:endParaRPr>
          </a:p>
        </p:txBody>
      </p:sp>
      <p:graphicFrame>
        <p:nvGraphicFramePr>
          <p:cNvPr id="107" name="表 106"/>
          <p:cNvGraphicFramePr>
            <a:graphicFrameLocks noGrp="1"/>
          </p:cNvGraphicFramePr>
          <p:nvPr>
            <p:extLst/>
          </p:nvPr>
        </p:nvGraphicFramePr>
        <p:xfrm>
          <a:off x="9484713" y="5547099"/>
          <a:ext cx="1440000" cy="931324"/>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20000"/>
                    </a:ext>
                  </a:extLst>
                </a:gridCol>
                <a:gridCol w="323956">
                  <a:extLst>
                    <a:ext uri="{9D8B030D-6E8A-4147-A177-3AD203B41FA5}">
                      <a16:colId xmlns:a16="http://schemas.microsoft.com/office/drawing/2014/main" xmlns="" val="20001"/>
                    </a:ext>
                  </a:extLst>
                </a:gridCol>
                <a:gridCol w="323956">
                  <a:extLst>
                    <a:ext uri="{9D8B030D-6E8A-4147-A177-3AD203B41FA5}">
                      <a16:colId xmlns:a16="http://schemas.microsoft.com/office/drawing/2014/main" xmlns=""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凡　　例</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済み</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予定</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大阪市</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xmlns=""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その他公的施設</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25000"/>
                      </a:srgbClr>
                    </a:solidFill>
                  </a:tcPr>
                </a:tc>
                <a:extLst>
                  <a:ext uri="{0D108BD9-81ED-4DB2-BD59-A6C34878D82A}">
                    <a16:rowId xmlns:a16="http://schemas.microsoft.com/office/drawing/2014/main" xmlns="" val="10003"/>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民間事業者</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xmlns="" val="10004"/>
                  </a:ext>
                </a:extLst>
              </a:tr>
            </a:tbl>
          </a:graphicData>
        </a:graphic>
      </p:graphicFrame>
      <p:cxnSp>
        <p:nvCxnSpPr>
          <p:cNvPr id="111" name="直線矢印コネクタ 110"/>
          <p:cNvCxnSpPr/>
          <p:nvPr/>
        </p:nvCxnSpPr>
        <p:spPr>
          <a:xfrm flipH="1">
            <a:off x="8688288" y="5090319"/>
            <a:ext cx="360038" cy="21602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6676779" y="2177101"/>
            <a:ext cx="4283676" cy="1726667"/>
          </a:xfrm>
          <a:prstGeom prst="rect">
            <a:avLst/>
          </a:prstGeom>
          <a:solidFill>
            <a:schemeClr val="bg1"/>
          </a:solidFill>
          <a:ln>
            <a:solidFill>
              <a:schemeClr val="tx1"/>
            </a:solidFill>
          </a:ln>
        </p:spPr>
        <p:txBody>
          <a:bodyPr wrap="square" lIns="36000" tIns="36000" rIns="36000" bIns="36000" rtlCol="0">
            <a:noAutofit/>
          </a:bodyPr>
          <a:lstStyle/>
          <a:p>
            <a:r>
              <a:rPr lang="ja-JP" altLang="en-US" sz="1200" dirty="0">
                <a:latin typeface="+mn-ea"/>
                <a:cs typeface="Meiryo UI" pitchFamily="50" charset="-128"/>
              </a:rPr>
              <a:t>○中之島</a:t>
            </a:r>
            <a:r>
              <a:rPr lang="ja-JP" altLang="en-US" sz="1200" dirty="0" smtClean="0">
                <a:latin typeface="+mn-ea"/>
                <a:cs typeface="Meiryo UI" pitchFamily="50" charset="-128"/>
              </a:rPr>
              <a:t>４丁目</a:t>
            </a:r>
            <a:endParaRPr lang="en-US" altLang="ja-JP" sz="1200" dirty="0">
              <a:latin typeface="+mn-ea"/>
              <a:cs typeface="Meiryo UI" pitchFamily="50" charset="-128"/>
            </a:endParaRPr>
          </a:p>
          <a:p>
            <a:r>
              <a:rPr lang="ja-JP" altLang="en-US" sz="1200" dirty="0">
                <a:latin typeface="+mn-ea"/>
                <a:cs typeface="Meiryo UI" pitchFamily="50" charset="-128"/>
              </a:rPr>
              <a:t>　・大阪の文化・</a:t>
            </a:r>
            <a:r>
              <a:rPr lang="ja-JP" altLang="en-US" sz="1200" dirty="0" smtClean="0">
                <a:latin typeface="+mn-ea"/>
                <a:cs typeface="Meiryo UI" pitchFamily="50" charset="-128"/>
              </a:rPr>
              <a:t>芸術</a:t>
            </a:r>
            <a:r>
              <a:rPr lang="ja-JP" altLang="en-US" sz="1200" dirty="0">
                <a:latin typeface="+mn-ea"/>
                <a:cs typeface="Meiryo UI" pitchFamily="50" charset="-128"/>
              </a:rPr>
              <a:t>・学術</a:t>
            </a:r>
            <a:r>
              <a:rPr lang="ja-JP" altLang="en-US" sz="1200" dirty="0" smtClean="0">
                <a:latin typeface="+mn-ea"/>
                <a:cs typeface="Meiryo UI" pitchFamily="50" charset="-128"/>
              </a:rPr>
              <a:t>の中心</a:t>
            </a:r>
            <a:r>
              <a:rPr lang="ja-JP" altLang="en-US" sz="1200" dirty="0">
                <a:latin typeface="+mn-ea"/>
                <a:cs typeface="Meiryo UI" pitchFamily="50" charset="-128"/>
              </a:rPr>
              <a:t>を</a:t>
            </a:r>
            <a:r>
              <a:rPr lang="ja-JP" altLang="en-US" sz="1200" dirty="0" smtClean="0">
                <a:latin typeface="+mn-ea"/>
                <a:cs typeface="Meiryo UI" pitchFamily="50" charset="-128"/>
              </a:rPr>
              <a:t>担う国際的</a:t>
            </a:r>
            <a:r>
              <a:rPr lang="ja-JP" altLang="en-US" sz="1200" dirty="0">
                <a:latin typeface="+mn-ea"/>
                <a:cs typeface="Meiryo UI" pitchFamily="50" charset="-128"/>
              </a:rPr>
              <a:t>な</a:t>
            </a:r>
            <a:r>
              <a:rPr lang="ja-JP" altLang="en-US" sz="1200" dirty="0" smtClean="0">
                <a:latin typeface="+mn-ea"/>
                <a:cs typeface="Meiryo UI" pitchFamily="50" charset="-128"/>
              </a:rPr>
              <a:t>拠点</a:t>
            </a:r>
            <a:r>
              <a:rPr lang="ja-JP" altLang="en-US" sz="1200" dirty="0">
                <a:latin typeface="+mn-ea"/>
                <a:cs typeface="Meiryo UI" pitchFamily="50" charset="-128"/>
              </a:rPr>
              <a:t>へ</a:t>
            </a:r>
            <a:endParaRPr lang="en-US" altLang="ja-JP" sz="1200" strike="sngStrike" dirty="0" smtClean="0">
              <a:latin typeface="+mn-ea"/>
              <a:cs typeface="Meiryo UI" pitchFamily="50" charset="-128"/>
            </a:endParaRPr>
          </a:p>
          <a:p>
            <a:pPr marL="273050" indent="-273050"/>
            <a:r>
              <a:rPr lang="ja-JP" altLang="en-US" sz="1200" dirty="0" smtClean="0">
                <a:latin typeface="Meiryo UI" pitchFamily="50" charset="-128"/>
                <a:ea typeface="Meiryo UI" pitchFamily="50" charset="-128"/>
                <a:cs typeface="Meiryo UI" pitchFamily="50" charset="-128"/>
              </a:rPr>
              <a:t>　　</a:t>
            </a:r>
            <a:r>
              <a:rPr lang="ja-JP" altLang="en-US" sz="1200" dirty="0" smtClean="0">
                <a:latin typeface="ＭＳ Ｐ明朝" pitchFamily="18" charset="-128"/>
                <a:ea typeface="ＭＳ Ｐ明朝" pitchFamily="18" charset="-128"/>
                <a:cs typeface="Meiryo UI" pitchFamily="50" charset="-128"/>
              </a:rPr>
              <a:t>・新美術館と、市立科学館、国立国際美術館との連携により国内有数のミュージアムゾーンへ</a:t>
            </a:r>
            <a:endParaRPr lang="en-US" altLang="ja-JP" sz="1200" dirty="0" smtClean="0">
              <a:latin typeface="ＭＳ Ｐ明朝" pitchFamily="18" charset="-128"/>
              <a:ea typeface="ＭＳ Ｐ明朝" pitchFamily="18" charset="-128"/>
              <a:cs typeface="Meiryo UI" pitchFamily="50" charset="-128"/>
            </a:endParaRPr>
          </a:p>
          <a:p>
            <a:pPr marL="274638" indent="-274638"/>
            <a:r>
              <a:rPr lang="ja-JP" altLang="en-US" sz="1200" dirty="0">
                <a:latin typeface="ＭＳ Ｐ明朝" pitchFamily="18" charset="-128"/>
                <a:ea typeface="ＭＳ Ｐ明朝" pitchFamily="18" charset="-128"/>
                <a:cs typeface="Meiryo UI" pitchFamily="50" charset="-128"/>
              </a:rPr>
              <a:t>　　</a:t>
            </a:r>
            <a:r>
              <a:rPr lang="ja-JP" altLang="en-US" sz="1200" dirty="0" smtClean="0">
                <a:latin typeface="ＭＳ Ｐ明朝" pitchFamily="18" charset="-128"/>
                <a:ea typeface="ＭＳ Ｐ明朝" pitchFamily="18" charset="-128"/>
                <a:cs typeface="Meiryo UI" pitchFamily="50" charset="-128"/>
              </a:rPr>
              <a:t>・大阪</a:t>
            </a:r>
            <a:r>
              <a:rPr lang="ja-JP" altLang="en-US" sz="1200" dirty="0">
                <a:latin typeface="ＭＳ Ｐ明朝" pitchFamily="18" charset="-128"/>
                <a:ea typeface="ＭＳ Ｐ明朝" pitchFamily="18" charset="-128"/>
                <a:cs typeface="Meiryo UI" pitchFamily="50" charset="-128"/>
              </a:rPr>
              <a:t>大学中之島センターにおいて、</a:t>
            </a:r>
            <a:r>
              <a:rPr lang="ja-JP" altLang="en-US" sz="1200" dirty="0" smtClean="0">
                <a:latin typeface="ＭＳ Ｐ明朝" panose="02020600040205080304" pitchFamily="18" charset="-128"/>
                <a:ea typeface="ＭＳ Ｐ明朝" panose="02020600040205080304" pitchFamily="18" charset="-128"/>
              </a:rPr>
              <a:t>産学官</a:t>
            </a:r>
            <a:r>
              <a:rPr lang="ja-JP" altLang="en-US" sz="1200" dirty="0">
                <a:latin typeface="ＭＳ Ｐ明朝" panose="02020600040205080304" pitchFamily="18" charset="-128"/>
                <a:ea typeface="ＭＳ Ｐ明朝" panose="02020600040205080304" pitchFamily="18" charset="-128"/>
              </a:rPr>
              <a:t>の連携により、大阪大学の知を</a:t>
            </a:r>
            <a:r>
              <a:rPr lang="ja-JP" altLang="en-US" sz="1200" dirty="0" smtClean="0">
                <a:latin typeface="ＭＳ Ｐ明朝" panose="02020600040205080304" pitchFamily="18" charset="-128"/>
                <a:ea typeface="ＭＳ Ｐ明朝" panose="02020600040205080304" pitchFamily="18" charset="-128"/>
              </a:rPr>
              <a:t>中之島</a:t>
            </a:r>
            <a:r>
              <a:rPr lang="ja-JP" altLang="en-US" sz="1200" dirty="0">
                <a:latin typeface="ＭＳ Ｐ明朝" panose="02020600040205080304" pitchFamily="18" charset="-128"/>
                <a:ea typeface="ＭＳ Ｐ明朝" panose="02020600040205080304" pitchFamily="18" charset="-128"/>
              </a:rPr>
              <a:t>で交差させ、文化・芸術・学術・</a:t>
            </a:r>
            <a:r>
              <a:rPr lang="ja-JP" altLang="en-US" sz="1200" dirty="0" smtClean="0">
                <a:latin typeface="ＭＳ Ｐ明朝" panose="02020600040205080304" pitchFamily="18" charset="-128"/>
                <a:ea typeface="ＭＳ Ｐ明朝" panose="02020600040205080304" pitchFamily="18" charset="-128"/>
              </a:rPr>
              <a:t>技術</a:t>
            </a:r>
            <a:r>
              <a:rPr lang="ja-JP" altLang="en-US" sz="1200" dirty="0">
                <a:latin typeface="ＭＳ Ｐ明朝" panose="02020600040205080304" pitchFamily="18" charset="-128"/>
                <a:ea typeface="ＭＳ Ｐ明朝" panose="02020600040205080304" pitchFamily="18" charset="-128"/>
              </a:rPr>
              <a:t>のあらたな交流・発信拠点となる“</a:t>
            </a:r>
            <a:r>
              <a:rPr lang="ja-JP" altLang="en-US" sz="1200" dirty="0" smtClean="0">
                <a:latin typeface="ＭＳ Ｐ明朝" panose="02020600040205080304" pitchFamily="18" charset="-128"/>
                <a:ea typeface="ＭＳ Ｐ明朝" panose="02020600040205080304" pitchFamily="18" charset="-128"/>
              </a:rPr>
              <a:t>中之島</a:t>
            </a:r>
            <a:r>
              <a:rPr lang="ja-JP" altLang="en-US" sz="1200" dirty="0">
                <a:latin typeface="ＭＳ Ｐ明朝" panose="02020600040205080304" pitchFamily="18" charset="-128"/>
                <a:ea typeface="ＭＳ Ｐ明朝" panose="02020600040205080304" pitchFamily="18" charset="-128"/>
              </a:rPr>
              <a:t>アゴラ”の形成を</a:t>
            </a:r>
            <a:r>
              <a:rPr lang="ja-JP" altLang="en-US" sz="1200" dirty="0" smtClean="0">
                <a:latin typeface="ＭＳ Ｐ明朝" panose="02020600040205080304" pitchFamily="18" charset="-128"/>
                <a:ea typeface="ＭＳ Ｐ明朝" panose="02020600040205080304" pitchFamily="18" charset="-128"/>
              </a:rPr>
              <a:t>推進</a:t>
            </a:r>
            <a:endParaRPr lang="en-US" altLang="ja-JP" sz="1200" dirty="0" smtClean="0">
              <a:latin typeface="ＭＳ Ｐ明朝" panose="02020600040205080304" pitchFamily="18" charset="-128"/>
              <a:ea typeface="ＭＳ Ｐ明朝" panose="02020600040205080304" pitchFamily="18" charset="-128"/>
            </a:endParaRPr>
          </a:p>
          <a:p>
            <a:pPr marL="268288" indent="-174625"/>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・未来</a:t>
            </a:r>
            <a:r>
              <a:rPr lang="ja-JP" altLang="en-US" sz="1200" dirty="0">
                <a:latin typeface="ＭＳ Ｐ明朝" pitchFamily="18" charset="-128"/>
                <a:ea typeface="ＭＳ Ｐ明朝" pitchFamily="18" charset="-128"/>
              </a:rPr>
              <a:t>医療の臨床から実用化・産業化までを一貫して進める世界に開かれた国際拠点を形成（詳細は次頁） </a:t>
            </a:r>
            <a:r>
              <a:rPr lang="ja-JP" altLang="en-US" sz="1200" strike="sngStrike" dirty="0">
                <a:latin typeface="ＭＳ Ｐ明朝" pitchFamily="18" charset="-128"/>
                <a:ea typeface="ＭＳ Ｐ明朝" pitchFamily="18" charset="-128"/>
                <a:cs typeface="Meiryo UI" pitchFamily="50" charset="-128"/>
              </a:rPr>
              <a:t>　</a:t>
            </a:r>
            <a:r>
              <a:rPr lang="ja-JP" altLang="en-US" sz="1200" b="1" dirty="0">
                <a:latin typeface="ＭＳ Ｐ明朝" pitchFamily="18" charset="-128"/>
                <a:ea typeface="ＭＳ Ｐ明朝" pitchFamily="18" charset="-128"/>
                <a:cs typeface="Meiryo UI" pitchFamily="50" charset="-128"/>
              </a:rPr>
              <a:t>　</a:t>
            </a:r>
            <a:r>
              <a:rPr lang="ja-JP" altLang="en-US" sz="1200" b="1" dirty="0">
                <a:latin typeface="Meiryo UI" pitchFamily="50" charset="-128"/>
                <a:ea typeface="Meiryo UI" pitchFamily="50" charset="-128"/>
                <a:cs typeface="Meiryo UI" pitchFamily="50" charset="-128"/>
              </a:rPr>
              <a:t>　</a:t>
            </a:r>
          </a:p>
        </p:txBody>
      </p:sp>
      <p:sp>
        <p:nvSpPr>
          <p:cNvPr id="96" name="テキスト ボックス 95"/>
          <p:cNvSpPr txBox="1"/>
          <p:nvPr/>
        </p:nvSpPr>
        <p:spPr>
          <a:xfrm>
            <a:off x="9585442" y="3954329"/>
            <a:ext cx="1136588" cy="307777"/>
          </a:xfrm>
          <a:prstGeom prst="rect">
            <a:avLst/>
          </a:prstGeom>
          <a:solidFill>
            <a:schemeClr val="bg1">
              <a:alpha val="50000"/>
            </a:schemeClr>
          </a:solid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未来医療国際</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拠点予定地</a:t>
            </a:r>
            <a:endParaRPr lang="ja-JP" altLang="en-US" sz="1000" dirty="0">
              <a:latin typeface="Meiryo UI" pitchFamily="50" charset="-128"/>
              <a:ea typeface="Meiryo UI" pitchFamily="50" charset="-128"/>
              <a:cs typeface="Meiryo UI" pitchFamily="50" charset="-128"/>
            </a:endParaRPr>
          </a:p>
        </p:txBody>
      </p:sp>
      <p:sp>
        <p:nvSpPr>
          <p:cNvPr id="98" name="楕円 97"/>
          <p:cNvSpPr/>
          <p:nvPr/>
        </p:nvSpPr>
        <p:spPr>
          <a:xfrm>
            <a:off x="8039640" y="4764735"/>
            <a:ext cx="392086" cy="293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矢印コネクタ 98"/>
          <p:cNvCxnSpPr/>
          <p:nvPr/>
        </p:nvCxnSpPr>
        <p:spPr>
          <a:xfrm flipH="1">
            <a:off x="8296571" y="4114378"/>
            <a:ext cx="1212089" cy="8147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rot="21600000">
            <a:off x="6830951" y="6128081"/>
            <a:ext cx="1039243" cy="400110"/>
          </a:xfrm>
          <a:prstGeom prst="rect">
            <a:avLst/>
          </a:prstGeom>
          <a:solidFill>
            <a:schemeClr val="bg1"/>
          </a:solidFill>
        </p:spPr>
        <p:txBody>
          <a:bodyPr vert="horz" wrap="square" lIns="0" tIns="0" rIns="0" bIns="0" rtlCol="0">
            <a:spAutoFit/>
          </a:bodyPr>
          <a:lstStyle/>
          <a:p>
            <a:pPr algn="ctr"/>
            <a:r>
              <a:rPr lang="ja-JP" altLang="en-US" sz="900" dirty="0" smtClean="0"/>
              <a:t>なにわ筋線</a:t>
            </a:r>
            <a:endParaRPr lang="en-US" altLang="ja-JP" sz="900" dirty="0" smtClean="0"/>
          </a:p>
          <a:p>
            <a:pPr algn="ctr"/>
            <a:r>
              <a:rPr lang="ja-JP" altLang="en-US" sz="800" dirty="0"/>
              <a:t>（事業化に向け調整中）</a:t>
            </a:r>
          </a:p>
          <a:p>
            <a:pPr algn="ctr"/>
            <a:endParaRPr lang="en-US" altLang="ja-JP" sz="900" dirty="0" smtClean="0"/>
          </a:p>
        </p:txBody>
      </p:sp>
      <p:sp>
        <p:nvSpPr>
          <p:cNvPr id="95" name="テキスト ボックス 94"/>
          <p:cNvSpPr txBox="1"/>
          <p:nvPr/>
        </p:nvSpPr>
        <p:spPr>
          <a:xfrm>
            <a:off x="7752716" y="6093293"/>
            <a:ext cx="720080" cy="184666"/>
          </a:xfrm>
          <a:prstGeom prst="rect">
            <a:avLst/>
          </a:prstGeom>
          <a:solidFill>
            <a:schemeClr val="bg1">
              <a:alpha val="75000"/>
            </a:schemeClr>
          </a:solidFill>
        </p:spPr>
        <p:txBody>
          <a:bodyPr wrap="square" lIns="0" tIns="0" rIns="0" bIns="0" rtlCol="0">
            <a:spAutoFit/>
          </a:bodyPr>
          <a:lstStyle/>
          <a:p>
            <a:pPr algn="ctr"/>
            <a:r>
              <a:rPr lang="ja-JP" altLang="en-US" sz="1200" dirty="0">
                <a:latin typeface="Meiryo UI" pitchFamily="50" charset="-128"/>
                <a:ea typeface="Meiryo UI" pitchFamily="50" charset="-128"/>
                <a:cs typeface="Meiryo UI" pitchFamily="50" charset="-128"/>
              </a:rPr>
              <a:t>土佐堀川</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21</a:t>
            </a:fld>
            <a:endParaRPr lang="ja-JP" altLang="en-US"/>
          </a:p>
        </p:txBody>
      </p:sp>
    </p:spTree>
    <p:extLst>
      <p:ext uri="{BB962C8B-B14F-4D97-AF65-F5344CB8AC3E}">
        <p14:creationId xmlns:p14="http://schemas.microsoft.com/office/powerpoint/2010/main" val="912285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２．中之島　</a:t>
            </a:r>
            <a:r>
              <a:rPr lang="ja-JP" altLang="en-US" sz="2000" b="1" dirty="0" smtClean="0">
                <a:solidFill>
                  <a:schemeClr val="bg1"/>
                </a:solidFill>
                <a:latin typeface="ＭＳ ゴシック" pitchFamily="49" charset="-128"/>
                <a:ea typeface="ＭＳ ゴシック" pitchFamily="49" charset="-128"/>
              </a:rPr>
              <a:t>未来医療国際拠点の形成</a:t>
            </a:r>
            <a:endParaRPr lang="en-US" altLang="ja-JP" sz="2000" b="1" dirty="0">
              <a:solidFill>
                <a:schemeClr val="bg1"/>
              </a:solidFill>
              <a:latin typeface="ＭＳ ゴシック" pitchFamily="49" charset="-128"/>
              <a:ea typeface="ＭＳ ゴシック" pitchFamily="49" charset="-128"/>
            </a:endParaRPr>
          </a:p>
        </p:txBody>
      </p:sp>
      <p:pic>
        <p:nvPicPr>
          <p:cNvPr id="9" name="図 8"/>
          <p:cNvPicPr>
            <a:picLocks/>
          </p:cNvPicPr>
          <p:nvPr/>
        </p:nvPicPr>
        <p:blipFill>
          <a:blip r:embed="rId2">
            <a:extLst>
              <a:ext uri="{28A0092B-C50C-407E-A947-70E740481C1C}">
                <a14:useLocalDpi xmlns:a14="http://schemas.microsoft.com/office/drawing/2010/main" val="0"/>
              </a:ext>
            </a:extLst>
          </a:blip>
          <a:stretch>
            <a:fillRect/>
          </a:stretch>
        </p:blipFill>
        <p:spPr>
          <a:xfrm>
            <a:off x="1775999" y="1881417"/>
            <a:ext cx="8640000" cy="4641143"/>
          </a:xfrm>
          <a:prstGeom prst="rect">
            <a:avLst/>
          </a:prstGeom>
        </p:spPr>
      </p:pic>
      <p:grpSp>
        <p:nvGrpSpPr>
          <p:cNvPr id="18" name="グループ化 17"/>
          <p:cNvGrpSpPr/>
          <p:nvPr/>
        </p:nvGrpSpPr>
        <p:grpSpPr>
          <a:xfrm>
            <a:off x="1143000" y="455873"/>
            <a:ext cx="9906000" cy="763000"/>
            <a:chOff x="1143000" y="544773"/>
            <a:chExt cx="9906000" cy="763000"/>
          </a:xfrm>
        </p:grpSpPr>
        <p:sp>
          <p:nvSpPr>
            <p:cNvPr id="4" name="正方形/長方形 3"/>
            <p:cNvSpPr/>
            <p:nvPr/>
          </p:nvSpPr>
          <p:spPr>
            <a:xfrm>
              <a:off x="1143000" y="544773"/>
              <a:ext cx="1104900" cy="25532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事業</a:t>
              </a:r>
              <a:r>
                <a:rPr lang="ja-JP" altLang="en-US" sz="1400" b="1" dirty="0"/>
                <a:t>概要</a:t>
              </a:r>
            </a:p>
          </p:txBody>
        </p:sp>
        <p:grpSp>
          <p:nvGrpSpPr>
            <p:cNvPr id="11" name="グループ化 10"/>
            <p:cNvGrpSpPr/>
            <p:nvPr/>
          </p:nvGrpSpPr>
          <p:grpSpPr>
            <a:xfrm>
              <a:off x="1143000" y="544773"/>
              <a:ext cx="9906000" cy="763000"/>
              <a:chOff x="1143000" y="544773"/>
              <a:chExt cx="9906000" cy="763000"/>
            </a:xfrm>
          </p:grpSpPr>
          <p:sp>
            <p:nvSpPr>
              <p:cNvPr id="3" name="正方形/長方形 2"/>
              <p:cNvSpPr/>
              <p:nvPr/>
            </p:nvSpPr>
            <p:spPr>
              <a:xfrm>
                <a:off x="1143000" y="544773"/>
                <a:ext cx="9906000" cy="76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defRPr/>
                </a:pPr>
                <a:endParaRPr lang="ja-JP" altLang="en-US" sz="1400" dirty="0">
                  <a:solidFill>
                    <a:srgbClr val="FF0000"/>
                  </a:solidFill>
                  <a:latin typeface="ＭＳ Ｐ明朝" pitchFamily="18" charset="-128"/>
                  <a:ea typeface="ＭＳ Ｐ明朝" pitchFamily="18" charset="-128"/>
                </a:endParaRPr>
              </a:p>
            </p:txBody>
          </p:sp>
          <p:sp>
            <p:nvSpPr>
              <p:cNvPr id="10" name="テキスト ボックス 9"/>
              <p:cNvSpPr txBox="1"/>
              <p:nvPr/>
            </p:nvSpPr>
            <p:spPr>
              <a:xfrm>
                <a:off x="1188025" y="784553"/>
                <a:ext cx="9677400" cy="523220"/>
              </a:xfrm>
              <a:prstGeom prst="rect">
                <a:avLst/>
              </a:prstGeom>
              <a:noFill/>
            </p:spPr>
            <p:txBody>
              <a:bodyPr wrap="square" rtlCol="0">
                <a:spAutoFit/>
              </a:bodyPr>
              <a:lstStyle/>
              <a:p>
                <a:r>
                  <a:rPr lang="ja-JP" altLang="en-US" sz="1400" dirty="0">
                    <a:latin typeface="ＭＳ Ｐ明朝" pitchFamily="18" charset="-128"/>
                    <a:ea typeface="ＭＳ Ｐ明朝" pitchFamily="18" charset="-128"/>
                  </a:rPr>
                  <a:t>中之島</a:t>
                </a:r>
                <a:r>
                  <a:rPr lang="en-US" altLang="ja-JP" sz="1400" dirty="0">
                    <a:latin typeface="ＭＳ Ｐ明朝" pitchFamily="18" charset="-128"/>
                    <a:ea typeface="ＭＳ Ｐ明朝" pitchFamily="18" charset="-128"/>
                  </a:rPr>
                  <a:t>4</a:t>
                </a:r>
                <a:r>
                  <a:rPr lang="ja-JP" altLang="en-US" sz="1400" dirty="0">
                    <a:latin typeface="ＭＳ Ｐ明朝" pitchFamily="18" charset="-128"/>
                    <a:ea typeface="ＭＳ Ｐ明朝" pitchFamily="18" charset="-128"/>
                  </a:rPr>
                  <a:t>丁目において、再生医療をベースとした最先端の「未来医療」の産業化及び「未来医療」の提供による国際貢献を推進する「未来医療国際拠点」を形成する</a:t>
                </a:r>
                <a:r>
                  <a:rPr lang="ja-JP" altLang="en-US" sz="1400" dirty="0" smtClean="0">
                    <a:latin typeface="ＭＳ Ｐ明朝" pitchFamily="18" charset="-128"/>
                    <a:ea typeface="ＭＳ Ｐ明朝" pitchFamily="18" charset="-128"/>
                  </a:rPr>
                  <a:t>。</a:t>
                </a:r>
                <a:endParaRPr kumimoji="1" lang="ja-JP" altLang="en-US" sz="1400" dirty="0"/>
              </a:p>
            </p:txBody>
          </p:sp>
        </p:grpSp>
      </p:grpSp>
      <p:grpSp>
        <p:nvGrpSpPr>
          <p:cNvPr id="19" name="グループ化 18"/>
          <p:cNvGrpSpPr/>
          <p:nvPr/>
        </p:nvGrpSpPr>
        <p:grpSpPr>
          <a:xfrm>
            <a:off x="1142998" y="1284766"/>
            <a:ext cx="9906001" cy="5275694"/>
            <a:chOff x="1142998" y="544773"/>
            <a:chExt cx="10327406" cy="763000"/>
          </a:xfrm>
        </p:grpSpPr>
        <p:sp>
          <p:nvSpPr>
            <p:cNvPr id="20" name="正方形/長方形 19"/>
            <p:cNvSpPr/>
            <p:nvPr/>
          </p:nvSpPr>
          <p:spPr>
            <a:xfrm>
              <a:off x="1142998" y="544773"/>
              <a:ext cx="6760426" cy="443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未来医療の実用化・産業化等の拠点に備える機能</a:t>
              </a:r>
              <a:endParaRPr lang="ja-JP" altLang="en-US" sz="1400" b="1" dirty="0">
                <a:solidFill>
                  <a:schemeClr val="bg1"/>
                </a:solidFill>
              </a:endParaRPr>
            </a:p>
          </p:txBody>
        </p:sp>
        <p:grpSp>
          <p:nvGrpSpPr>
            <p:cNvPr id="21" name="グループ化 20"/>
            <p:cNvGrpSpPr/>
            <p:nvPr/>
          </p:nvGrpSpPr>
          <p:grpSpPr>
            <a:xfrm>
              <a:off x="1143000" y="544773"/>
              <a:ext cx="10327404" cy="763000"/>
              <a:chOff x="1143000" y="544773"/>
              <a:chExt cx="10327404" cy="763000"/>
            </a:xfrm>
          </p:grpSpPr>
          <p:sp>
            <p:nvSpPr>
              <p:cNvPr id="22" name="正方形/長方形 21"/>
              <p:cNvSpPr/>
              <p:nvPr/>
            </p:nvSpPr>
            <p:spPr>
              <a:xfrm>
                <a:off x="1143000" y="544773"/>
                <a:ext cx="10327404" cy="76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defRPr/>
                </a:pPr>
                <a:endParaRPr lang="ja-JP" altLang="en-US" sz="1400" dirty="0">
                  <a:solidFill>
                    <a:srgbClr val="FF0000"/>
                  </a:solidFill>
                  <a:latin typeface="ＭＳ Ｐ明朝" pitchFamily="18" charset="-128"/>
                  <a:ea typeface="ＭＳ Ｐ明朝" pitchFamily="18" charset="-128"/>
                </a:endParaRPr>
              </a:p>
            </p:txBody>
          </p:sp>
          <p:sp>
            <p:nvSpPr>
              <p:cNvPr id="23" name="テキスト ボックス 22"/>
              <p:cNvSpPr txBox="1"/>
              <p:nvPr/>
            </p:nvSpPr>
            <p:spPr>
              <a:xfrm>
                <a:off x="1167036" y="586764"/>
                <a:ext cx="10282724" cy="44512"/>
              </a:xfrm>
              <a:prstGeom prst="rect">
                <a:avLst/>
              </a:prstGeom>
              <a:noFill/>
            </p:spPr>
            <p:txBody>
              <a:bodyPr wrap="square" rtlCol="0">
                <a:spAutoFit/>
              </a:bodyPr>
              <a:lstStyle/>
              <a:p>
                <a:r>
                  <a:rPr lang="ja-JP" altLang="en-US" sz="1400" dirty="0"/>
                  <a:t>企業・研究活動の支援、産学連携・起業家等育成、国内外の医療機関のネットワーク展開　</a:t>
                </a:r>
                <a:r>
                  <a:rPr lang="ja-JP" altLang="en-US" sz="1400" dirty="0" smtClean="0"/>
                  <a:t>等</a:t>
                </a:r>
                <a:endParaRPr kumimoji="1" lang="ja-JP" altLang="en-US" sz="1400" dirty="0"/>
              </a:p>
            </p:txBody>
          </p:sp>
        </p:grpSp>
      </p:gr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22</a:t>
            </a:fld>
            <a:endParaRPr lang="ja-JP" altLang="en-US"/>
          </a:p>
        </p:txBody>
      </p:sp>
    </p:spTree>
    <p:extLst>
      <p:ext uri="{BB962C8B-B14F-4D97-AF65-F5344CB8AC3E}">
        <p14:creationId xmlns:p14="http://schemas.microsoft.com/office/powerpoint/2010/main" val="4621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919536" y="1767277"/>
            <a:ext cx="84249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ボックス 4"/>
          <p:cNvSpPr txBox="1"/>
          <p:nvPr/>
        </p:nvSpPr>
        <p:spPr>
          <a:xfrm>
            <a:off x="4871865" y="903183"/>
            <a:ext cx="2232248"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目　次</a:t>
            </a:r>
            <a:r>
              <a:rPr lang="en-US" altLang="ja-JP" sz="3200" dirty="0">
                <a:latin typeface="Meiryo UI" panose="020B0604030504040204" pitchFamily="50" charset="-128"/>
                <a:ea typeface="Meiryo UI" panose="020B0604030504040204" pitchFamily="50" charset="-128"/>
              </a:rPr>
              <a:t>】</a:t>
            </a:r>
          </a:p>
        </p:txBody>
      </p:sp>
      <p:sp>
        <p:nvSpPr>
          <p:cNvPr id="9" name="テキスト ボックス 8"/>
          <p:cNvSpPr txBox="1"/>
          <p:nvPr/>
        </p:nvSpPr>
        <p:spPr>
          <a:xfrm>
            <a:off x="3280240" y="2322878"/>
            <a:ext cx="5415498" cy="3477875"/>
          </a:xfrm>
          <a:prstGeom prst="rect">
            <a:avLst/>
          </a:prstGeom>
          <a:noFill/>
        </p:spPr>
        <p:txBody>
          <a:bodyPr wrap="square" rtlCol="0">
            <a:spAutoFit/>
          </a:bodyPr>
          <a:lstStyle/>
          <a:p>
            <a:pPr fontAlgn="t"/>
            <a:r>
              <a:rPr lang="ja-JP" altLang="en-US" sz="2000" dirty="0" smtClean="0">
                <a:latin typeface="Meiryo UI" panose="020B0604030504040204" pitchFamily="50" charset="-128"/>
                <a:ea typeface="Meiryo UI" panose="020B0604030504040204" pitchFamily="50" charset="-128"/>
              </a:rPr>
              <a:t>１</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大阪駅周辺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pPr fontAlgn="t"/>
            <a:r>
              <a:rPr lang="ja-JP" altLang="en-US" sz="2000" dirty="0">
                <a:latin typeface="Meiryo UI" panose="020B0604030504040204" pitchFamily="50" charset="-128"/>
                <a:ea typeface="Meiryo UI" panose="020B0604030504040204" pitchFamily="50" charset="-128"/>
              </a:rPr>
              <a:t>２．中之島</a:t>
            </a:r>
            <a:endParaRPr lang="en-US" altLang="ja-JP" sz="2000" dirty="0">
              <a:latin typeface="Meiryo UI" panose="020B0604030504040204" pitchFamily="50" charset="-128"/>
              <a:ea typeface="Meiryo UI" panose="020B0604030504040204" pitchFamily="50" charset="-128"/>
            </a:endParaRPr>
          </a:p>
          <a:p>
            <a:pPr fontAlgn="t"/>
            <a:r>
              <a:rPr lang="ja-JP" altLang="en-US" sz="2000" dirty="0">
                <a:latin typeface="Meiryo UI" panose="020B0604030504040204" pitchFamily="50" charset="-128"/>
                <a:ea typeface="Meiryo UI" panose="020B0604030504040204" pitchFamily="50" charset="-128"/>
              </a:rPr>
              <a:t>３．御堂筋</a:t>
            </a:r>
          </a:p>
          <a:p>
            <a:pPr fontAlgn="t"/>
            <a:r>
              <a:rPr lang="ja-JP" altLang="en-US" sz="2000" dirty="0">
                <a:latin typeface="Meiryo UI" panose="020B0604030504040204" pitchFamily="50" charset="-128"/>
                <a:ea typeface="Meiryo UI" panose="020B0604030504040204" pitchFamily="50" charset="-128"/>
              </a:rPr>
              <a:t>４．難波周辺</a:t>
            </a:r>
            <a:endParaRPr lang="en-US" altLang="ja-JP" sz="2000" dirty="0">
              <a:latin typeface="Meiryo UI" panose="020B0604030504040204" pitchFamily="50" charset="-128"/>
              <a:ea typeface="Meiryo UI" panose="020B0604030504040204" pitchFamily="50" charset="-128"/>
            </a:endParaRPr>
          </a:p>
          <a:p>
            <a:pPr fontAlgn="t"/>
            <a:r>
              <a:rPr lang="ja-JP" altLang="en-US" sz="2000" dirty="0">
                <a:latin typeface="Meiryo UI" panose="020B0604030504040204" pitchFamily="50" charset="-128"/>
                <a:ea typeface="Meiryo UI" panose="020B0604030504040204" pitchFamily="50" charset="-128"/>
              </a:rPr>
              <a:t>５．大阪城公園等</a:t>
            </a:r>
            <a:endParaRPr lang="en-US" altLang="ja-JP" sz="2000" dirty="0">
              <a:latin typeface="Meiryo UI" panose="020B0604030504040204" pitchFamily="50" charset="-128"/>
              <a:ea typeface="Meiryo UI" panose="020B0604030504040204" pitchFamily="50" charset="-128"/>
            </a:endParaRPr>
          </a:p>
          <a:p>
            <a:pPr fontAlgn="t"/>
            <a:r>
              <a:rPr lang="ja-JP" altLang="en-US" sz="2000" dirty="0">
                <a:latin typeface="Meiryo UI" panose="020B0604030504040204" pitchFamily="50" charset="-128"/>
                <a:ea typeface="Meiryo UI" panose="020B0604030504040204" pitchFamily="50" charset="-128"/>
              </a:rPr>
              <a:t>６．夢洲</a:t>
            </a:r>
            <a:r>
              <a:rPr lang="ja-JP" altLang="en-US" sz="2000" dirty="0" smtClean="0">
                <a:latin typeface="Meiryo UI" panose="020B0604030504040204" pitchFamily="50" charset="-128"/>
                <a:ea typeface="Meiryo UI" panose="020B0604030504040204" pitchFamily="50" charset="-128"/>
              </a:rPr>
              <a:t>等</a:t>
            </a:r>
            <a:endParaRPr lang="en-US" altLang="ja-JP" sz="2000" dirty="0" smtClean="0">
              <a:latin typeface="Meiryo UI" panose="020B0604030504040204" pitchFamily="50" charset="-128"/>
              <a:ea typeface="Meiryo UI" panose="020B0604030504040204" pitchFamily="50" charset="-128"/>
            </a:endParaRPr>
          </a:p>
          <a:p>
            <a:pPr fontAlgn="t"/>
            <a:r>
              <a:rPr lang="ja-JP" altLang="en-US" sz="2000" dirty="0" smtClean="0">
                <a:latin typeface="Meiryo UI" panose="020B0604030504040204" pitchFamily="50" charset="-128"/>
                <a:ea typeface="Meiryo UI" panose="020B0604030504040204" pitchFamily="50" charset="-128"/>
              </a:rPr>
              <a:t>７</a:t>
            </a:r>
            <a:r>
              <a:rPr lang="ja-JP" altLang="en-US" sz="2000" dirty="0">
                <a:latin typeface="Meiryo UI" panose="020B0604030504040204" pitchFamily="50" charset="-128"/>
                <a:ea typeface="Meiryo UI" panose="020B0604030504040204" pitchFamily="50" charset="-128"/>
              </a:rPr>
              <a:t>．天王寺公園</a:t>
            </a:r>
            <a:endParaRPr lang="en-US" altLang="ja-JP" sz="2000" dirty="0">
              <a:latin typeface="Meiryo UI" panose="020B0604030504040204" pitchFamily="50" charset="-128"/>
              <a:ea typeface="Meiryo UI" panose="020B0604030504040204" pitchFamily="50" charset="-128"/>
            </a:endParaRPr>
          </a:p>
          <a:p>
            <a:pPr fontAlgn="t"/>
            <a:r>
              <a:rPr lang="ja-JP" altLang="en-US" sz="2000" dirty="0">
                <a:latin typeface="Meiryo UI" panose="020B0604030504040204" pitchFamily="50" charset="-128"/>
                <a:ea typeface="Meiryo UI" panose="020B0604030504040204" pitchFamily="50" charset="-128"/>
              </a:rPr>
              <a:t>８</a:t>
            </a:r>
            <a:r>
              <a:rPr lang="ja-JP" altLang="en-US" sz="2000" dirty="0" smtClean="0">
                <a:latin typeface="Meiryo UI" panose="020B0604030504040204" pitchFamily="50" charset="-128"/>
                <a:ea typeface="Meiryo UI" panose="020B0604030504040204" pitchFamily="50" charset="-128"/>
              </a:rPr>
              <a:t>．関西国際</a:t>
            </a:r>
            <a:r>
              <a:rPr lang="ja-JP" altLang="en-US" sz="2000" dirty="0">
                <a:latin typeface="Meiryo UI" panose="020B0604030504040204" pitchFamily="50" charset="-128"/>
                <a:ea typeface="Meiryo UI" panose="020B0604030504040204" pitchFamily="50" charset="-128"/>
              </a:rPr>
              <a:t>空港</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りんくうタウン周辺</a:t>
            </a:r>
          </a:p>
          <a:p>
            <a:pPr fontAlgn="t"/>
            <a:r>
              <a:rPr lang="ja-JP" altLang="en-US" sz="2000" dirty="0">
                <a:latin typeface="Meiryo UI" panose="020B0604030504040204" pitchFamily="50" charset="-128"/>
                <a:ea typeface="Meiryo UI" panose="020B0604030504040204" pitchFamily="50" charset="-128"/>
              </a:rPr>
              <a:t>９．泉北ニュータウン</a:t>
            </a:r>
            <a:endParaRPr lang="en-US" altLang="ja-JP" sz="2000" dirty="0">
              <a:latin typeface="Meiryo UI" panose="020B0604030504040204" pitchFamily="50" charset="-128"/>
              <a:ea typeface="Meiryo UI" panose="020B0604030504040204" pitchFamily="50" charset="-128"/>
            </a:endParaRPr>
          </a:p>
          <a:p>
            <a:pPr fontAlgn="t"/>
            <a:r>
              <a:rPr lang="en-US" altLang="ja-JP" sz="2000" dirty="0">
                <a:latin typeface="Meiryo UI" panose="020B0604030504040204" pitchFamily="50" charset="-128"/>
                <a:ea typeface="Meiryo UI" panose="020B0604030504040204" pitchFamily="50" charset="-128"/>
              </a:rPr>
              <a:t>10</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万博記念公園周辺・健都</a:t>
            </a:r>
            <a:endParaRPr lang="ja-JP" altLang="en-US" sz="2000" dirty="0">
              <a:latin typeface="Meiryo UI" panose="020B0604030504040204" pitchFamily="50" charset="-128"/>
              <a:ea typeface="Meiryo UI" panose="020B0604030504040204" pitchFamily="50" charset="-128"/>
            </a:endParaRPr>
          </a:p>
          <a:p>
            <a:pPr fontAlgn="t"/>
            <a:r>
              <a:rPr lang="en-US" altLang="ja-JP" sz="2000" dirty="0">
                <a:latin typeface="Meiryo UI" panose="020B0604030504040204" pitchFamily="50" charset="-128"/>
                <a:ea typeface="Meiryo UI" panose="020B0604030504040204" pitchFamily="50" charset="-128"/>
              </a:rPr>
              <a:t>11</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箕面森町・彩都</a:t>
            </a:r>
          </a:p>
        </p:txBody>
      </p:sp>
      <p:sp>
        <p:nvSpPr>
          <p:cNvPr id="6" name="テキスト ボックス 5"/>
          <p:cNvSpPr txBox="1"/>
          <p:nvPr/>
        </p:nvSpPr>
        <p:spPr>
          <a:xfrm>
            <a:off x="7287302" y="2345464"/>
            <a:ext cx="901366" cy="3477875"/>
          </a:xfrm>
          <a:prstGeom prst="rect">
            <a:avLst/>
          </a:prstGeom>
          <a:noFill/>
        </p:spPr>
        <p:txBody>
          <a:bodyPr wrap="square" rtlCol="0">
            <a:spAutoFit/>
          </a:bodyPr>
          <a:lstStyle/>
          <a:p>
            <a:pPr algn="r" fontAlgn="t"/>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頁</a:t>
            </a:r>
            <a:endParaRPr lang="en-US" altLang="ja-JP" sz="2000" dirty="0" smtClean="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14</a:t>
            </a:r>
            <a:r>
              <a:rPr lang="ja-JP" altLang="en-US" sz="2000" dirty="0" smtClean="0">
                <a:latin typeface="Meiryo UI" panose="020B0604030504040204" pitchFamily="50" charset="-128"/>
                <a:ea typeface="Meiryo UI" panose="020B0604030504040204" pitchFamily="50" charset="-128"/>
              </a:rPr>
              <a:t>頁</a:t>
            </a:r>
            <a:endParaRPr lang="en-US" altLang="ja-JP" sz="2000" dirty="0" smtClean="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23</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31</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40</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49</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57</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67</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75</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82</a:t>
            </a:r>
            <a:r>
              <a:rPr lang="ja-JP" altLang="en-US" sz="2000" dirty="0" smtClean="0">
                <a:latin typeface="Meiryo UI" panose="020B0604030504040204" pitchFamily="50" charset="-128"/>
                <a:ea typeface="Meiryo UI" panose="020B0604030504040204" pitchFamily="50" charset="-128"/>
              </a:rPr>
              <a:t>頁</a:t>
            </a:r>
            <a:endParaRPr lang="en-US" altLang="ja-JP" sz="2000" dirty="0">
              <a:latin typeface="Meiryo UI" panose="020B0604030504040204" pitchFamily="50" charset="-128"/>
              <a:ea typeface="Meiryo UI" panose="020B0604030504040204" pitchFamily="50" charset="-128"/>
            </a:endParaRPr>
          </a:p>
          <a:p>
            <a:pPr algn="r" fontAlgn="t"/>
            <a:r>
              <a:rPr lang="en-US" altLang="ja-JP" sz="2000" dirty="0" smtClean="0">
                <a:latin typeface="Meiryo UI" panose="020B0604030504040204" pitchFamily="50" charset="-128"/>
                <a:ea typeface="Meiryo UI" panose="020B0604030504040204" pitchFamily="50" charset="-128"/>
              </a:rPr>
              <a:t>90</a:t>
            </a:r>
            <a:r>
              <a:rPr lang="ja-JP" altLang="en-US" sz="2000" dirty="0" smtClean="0">
                <a:latin typeface="Meiryo UI" panose="020B0604030504040204" pitchFamily="50" charset="-128"/>
                <a:ea typeface="Meiryo UI" panose="020B0604030504040204" pitchFamily="50" charset="-128"/>
              </a:rPr>
              <a:t>頁</a:t>
            </a:r>
            <a:endParaRPr lang="en-US" altLang="ja-JP" sz="20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a:t>
            </a:fld>
            <a:endParaRPr lang="ja-JP" altLang="en-US"/>
          </a:p>
        </p:txBody>
      </p:sp>
    </p:spTree>
    <p:extLst>
      <p:ext uri="{BB962C8B-B14F-4D97-AF65-F5344CB8AC3E}">
        <p14:creationId xmlns:p14="http://schemas.microsoft.com/office/powerpoint/2010/main" val="121805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1"/>
          <p:cNvGrpSpPr/>
          <p:nvPr/>
        </p:nvGrpSpPr>
        <p:grpSpPr>
          <a:xfrm>
            <a:off x="5630913" y="836693"/>
            <a:ext cx="4392488" cy="5757538"/>
            <a:chOff x="794273" y="561726"/>
            <a:chExt cx="4392488" cy="6237333"/>
          </a:xfrm>
        </p:grpSpPr>
        <p:grpSp>
          <p:nvGrpSpPr>
            <p:cNvPr id="3" name="グループ化 56"/>
            <p:cNvGrpSpPr/>
            <p:nvPr/>
          </p:nvGrpSpPr>
          <p:grpSpPr>
            <a:xfrm>
              <a:off x="794273" y="561726"/>
              <a:ext cx="4392488" cy="6237333"/>
              <a:chOff x="794273" y="561726"/>
              <a:chExt cx="4392488" cy="6237333"/>
            </a:xfrm>
          </p:grpSpPr>
          <p:grpSp>
            <p:nvGrpSpPr>
              <p:cNvPr id="5" name="グループ化 63"/>
              <p:cNvGrpSpPr/>
              <p:nvPr/>
            </p:nvGrpSpPr>
            <p:grpSpPr>
              <a:xfrm>
                <a:off x="794273" y="561726"/>
                <a:ext cx="4392488" cy="6237333"/>
                <a:chOff x="4137660" y="476672"/>
                <a:chExt cx="4392488" cy="6237333"/>
              </a:xfrm>
            </p:grpSpPr>
            <p:grpSp>
              <p:nvGrpSpPr>
                <p:cNvPr id="7" name="グループ化 89"/>
                <p:cNvGrpSpPr/>
                <p:nvPr/>
              </p:nvGrpSpPr>
              <p:grpSpPr>
                <a:xfrm>
                  <a:off x="4137660" y="476672"/>
                  <a:ext cx="4392488" cy="6237333"/>
                  <a:chOff x="4572000" y="476672"/>
                  <a:chExt cx="4392488" cy="6237333"/>
                </a:xfrm>
              </p:grpSpPr>
              <p:grpSp>
                <p:nvGrpSpPr>
                  <p:cNvPr id="8" name="グループ化 98"/>
                  <p:cNvGrpSpPr/>
                  <p:nvPr/>
                </p:nvGrpSpPr>
                <p:grpSpPr>
                  <a:xfrm>
                    <a:off x="4572000" y="476672"/>
                    <a:ext cx="4392488" cy="6237333"/>
                    <a:chOff x="323528" y="476672"/>
                    <a:chExt cx="4392488" cy="6237333"/>
                  </a:xfrm>
                </p:grpSpPr>
                <p:pic>
                  <p:nvPicPr>
                    <p:cNvPr id="114" name="Picture 4" descr="C:\Users\KondoMi\AppData\Local\Microsoft\Windows\Temporary Internet Files\Content.IE5\G69I4OJT\14139400956116[1].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23528" y="476672"/>
                      <a:ext cx="4392488" cy="6237333"/>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115" name="フリーフォーム 114"/>
                    <p:cNvSpPr/>
                    <p:nvPr/>
                  </p:nvSpPr>
                  <p:spPr>
                    <a:xfrm>
                      <a:off x="2363630" y="2750820"/>
                      <a:ext cx="1233011" cy="1411233"/>
                    </a:xfrm>
                    <a:custGeom>
                      <a:avLst/>
                      <a:gdLst>
                        <a:gd name="connsiteX0" fmla="*/ 213360 w 1463040"/>
                        <a:gd name="connsiteY0" fmla="*/ 541020 h 1402080"/>
                        <a:gd name="connsiteX1" fmla="*/ 472440 w 1463040"/>
                        <a:gd name="connsiteY1" fmla="*/ 381000 h 1402080"/>
                        <a:gd name="connsiteX2" fmla="*/ 480060 w 1463040"/>
                        <a:gd name="connsiteY2" fmla="*/ 266700 h 1402080"/>
                        <a:gd name="connsiteX3" fmla="*/ 571500 w 1463040"/>
                        <a:gd name="connsiteY3" fmla="*/ 259080 h 1402080"/>
                        <a:gd name="connsiteX4" fmla="*/ 601980 w 1463040"/>
                        <a:gd name="connsiteY4" fmla="*/ 266700 h 1402080"/>
                        <a:gd name="connsiteX5" fmla="*/ 662940 w 1463040"/>
                        <a:gd name="connsiteY5" fmla="*/ 266700 h 1402080"/>
                        <a:gd name="connsiteX6" fmla="*/ 746760 w 1463040"/>
                        <a:gd name="connsiteY6" fmla="*/ 144780 h 1402080"/>
                        <a:gd name="connsiteX7" fmla="*/ 868680 w 1463040"/>
                        <a:gd name="connsiteY7" fmla="*/ 167640 h 1402080"/>
                        <a:gd name="connsiteX8" fmla="*/ 1043940 w 1463040"/>
                        <a:gd name="connsiteY8" fmla="*/ 114300 h 1402080"/>
                        <a:gd name="connsiteX9" fmla="*/ 1036320 w 1463040"/>
                        <a:gd name="connsiteY9" fmla="*/ 45720 h 1402080"/>
                        <a:gd name="connsiteX10" fmla="*/ 1120140 w 1463040"/>
                        <a:gd name="connsiteY10" fmla="*/ 0 h 1402080"/>
                        <a:gd name="connsiteX11" fmla="*/ 1150620 w 1463040"/>
                        <a:gd name="connsiteY11" fmla="*/ 0 h 1402080"/>
                        <a:gd name="connsiteX12" fmla="*/ 1158240 w 1463040"/>
                        <a:gd name="connsiteY12" fmla="*/ 76200 h 1402080"/>
                        <a:gd name="connsiteX13" fmla="*/ 1226820 w 1463040"/>
                        <a:gd name="connsiteY13" fmla="*/ 99060 h 1402080"/>
                        <a:gd name="connsiteX14" fmla="*/ 1196340 w 1463040"/>
                        <a:gd name="connsiteY14" fmla="*/ 167640 h 1402080"/>
                        <a:gd name="connsiteX15" fmla="*/ 1219200 w 1463040"/>
                        <a:gd name="connsiteY15" fmla="*/ 190500 h 1402080"/>
                        <a:gd name="connsiteX16" fmla="*/ 1181100 w 1463040"/>
                        <a:gd name="connsiteY16" fmla="*/ 297180 h 1402080"/>
                        <a:gd name="connsiteX17" fmla="*/ 1188720 w 1463040"/>
                        <a:gd name="connsiteY17" fmla="*/ 320040 h 1402080"/>
                        <a:gd name="connsiteX18" fmla="*/ 1257300 w 1463040"/>
                        <a:gd name="connsiteY18" fmla="*/ 388620 h 1402080"/>
                        <a:gd name="connsiteX19" fmla="*/ 1379220 w 1463040"/>
                        <a:gd name="connsiteY19" fmla="*/ 403860 h 1402080"/>
                        <a:gd name="connsiteX20" fmla="*/ 1386840 w 1463040"/>
                        <a:gd name="connsiteY20" fmla="*/ 441960 h 1402080"/>
                        <a:gd name="connsiteX21" fmla="*/ 1463040 w 1463040"/>
                        <a:gd name="connsiteY21" fmla="*/ 419100 h 1402080"/>
                        <a:gd name="connsiteX22" fmla="*/ 1432560 w 1463040"/>
                        <a:gd name="connsiteY22" fmla="*/ 495300 h 1402080"/>
                        <a:gd name="connsiteX23" fmla="*/ 1348740 w 1463040"/>
                        <a:gd name="connsiteY23" fmla="*/ 586740 h 1402080"/>
                        <a:gd name="connsiteX24" fmla="*/ 1234440 w 1463040"/>
                        <a:gd name="connsiteY24" fmla="*/ 632460 h 1402080"/>
                        <a:gd name="connsiteX25" fmla="*/ 1226820 w 1463040"/>
                        <a:gd name="connsiteY25" fmla="*/ 723900 h 1402080"/>
                        <a:gd name="connsiteX26" fmla="*/ 1219200 w 1463040"/>
                        <a:gd name="connsiteY26" fmla="*/ 769620 h 1402080"/>
                        <a:gd name="connsiteX27" fmla="*/ 1188720 w 1463040"/>
                        <a:gd name="connsiteY27" fmla="*/ 807720 h 1402080"/>
                        <a:gd name="connsiteX28" fmla="*/ 1226820 w 1463040"/>
                        <a:gd name="connsiteY28" fmla="*/ 845820 h 1402080"/>
                        <a:gd name="connsiteX29" fmla="*/ 1211580 w 1463040"/>
                        <a:gd name="connsiteY29" fmla="*/ 906780 h 1402080"/>
                        <a:gd name="connsiteX30" fmla="*/ 1211580 w 1463040"/>
                        <a:gd name="connsiteY30" fmla="*/ 960120 h 1402080"/>
                        <a:gd name="connsiteX31" fmla="*/ 1310640 w 1463040"/>
                        <a:gd name="connsiteY31" fmla="*/ 1051560 h 1402080"/>
                        <a:gd name="connsiteX32" fmla="*/ 1303020 w 1463040"/>
                        <a:gd name="connsiteY32" fmla="*/ 1135380 h 1402080"/>
                        <a:gd name="connsiteX33" fmla="*/ 1226820 w 1463040"/>
                        <a:gd name="connsiteY33" fmla="*/ 1143000 h 1402080"/>
                        <a:gd name="connsiteX34" fmla="*/ 1379220 w 1463040"/>
                        <a:gd name="connsiteY34" fmla="*/ 1249680 h 1402080"/>
                        <a:gd name="connsiteX35" fmla="*/ 1280160 w 1463040"/>
                        <a:gd name="connsiteY35" fmla="*/ 1402080 h 1402080"/>
                        <a:gd name="connsiteX36" fmla="*/ 1211580 w 1463040"/>
                        <a:gd name="connsiteY36" fmla="*/ 1356360 h 1402080"/>
                        <a:gd name="connsiteX37" fmla="*/ 1097280 w 1463040"/>
                        <a:gd name="connsiteY37" fmla="*/ 1333500 h 1402080"/>
                        <a:gd name="connsiteX38" fmla="*/ 1089660 w 1463040"/>
                        <a:gd name="connsiteY38" fmla="*/ 1303020 h 1402080"/>
                        <a:gd name="connsiteX39" fmla="*/ 1036320 w 1463040"/>
                        <a:gd name="connsiteY39" fmla="*/ 1341120 h 1402080"/>
                        <a:gd name="connsiteX40" fmla="*/ 960120 w 1463040"/>
                        <a:gd name="connsiteY40" fmla="*/ 1356360 h 1402080"/>
                        <a:gd name="connsiteX41" fmla="*/ 853440 w 1463040"/>
                        <a:gd name="connsiteY41" fmla="*/ 1402080 h 1402080"/>
                        <a:gd name="connsiteX42" fmla="*/ 579120 w 1463040"/>
                        <a:gd name="connsiteY42" fmla="*/ 1264920 h 1402080"/>
                        <a:gd name="connsiteX43" fmla="*/ 441960 w 1463040"/>
                        <a:gd name="connsiteY43" fmla="*/ 1249680 h 1402080"/>
                        <a:gd name="connsiteX44" fmla="*/ 396240 w 1463040"/>
                        <a:gd name="connsiteY44" fmla="*/ 1242060 h 1402080"/>
                        <a:gd name="connsiteX45" fmla="*/ 175260 w 1463040"/>
                        <a:gd name="connsiteY45" fmla="*/ 1211580 h 1402080"/>
                        <a:gd name="connsiteX46" fmla="*/ 0 w 1463040"/>
                        <a:gd name="connsiteY46" fmla="*/ 914400 h 1402080"/>
                        <a:gd name="connsiteX47" fmla="*/ 121920 w 1463040"/>
                        <a:gd name="connsiteY47" fmla="*/ 754380 h 1402080"/>
                        <a:gd name="connsiteX48" fmla="*/ 312420 w 1463040"/>
                        <a:gd name="connsiteY48" fmla="*/ 685800 h 1402080"/>
                        <a:gd name="connsiteX49" fmla="*/ 213360 w 1463040"/>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98864 w 1686644"/>
                        <a:gd name="connsiteY45" fmla="*/ 1211580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54563 w 1686644"/>
                        <a:gd name="connsiteY45" fmla="*/ 1237749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350520 w 1691640"/>
                        <a:gd name="connsiteY47" fmla="*/ 7543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19589 w 1691640"/>
                        <a:gd name="connsiteY47" fmla="*/ 617855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293524 w 1691640"/>
                        <a:gd name="connsiteY47" fmla="*/ 90201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46433 w 1691640"/>
                        <a:gd name="connsiteY47" fmla="*/ 69313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82401 w 1332081"/>
                        <a:gd name="connsiteY0" fmla="*/ 541020 h 1402080"/>
                        <a:gd name="connsiteX1" fmla="*/ 341481 w 1332081"/>
                        <a:gd name="connsiteY1" fmla="*/ 381000 h 1402080"/>
                        <a:gd name="connsiteX2" fmla="*/ 349101 w 1332081"/>
                        <a:gd name="connsiteY2" fmla="*/ 266700 h 1402080"/>
                        <a:gd name="connsiteX3" fmla="*/ 440541 w 1332081"/>
                        <a:gd name="connsiteY3" fmla="*/ 259080 h 1402080"/>
                        <a:gd name="connsiteX4" fmla="*/ 471021 w 1332081"/>
                        <a:gd name="connsiteY4" fmla="*/ 266700 h 1402080"/>
                        <a:gd name="connsiteX5" fmla="*/ 531981 w 1332081"/>
                        <a:gd name="connsiteY5" fmla="*/ 266700 h 1402080"/>
                        <a:gd name="connsiteX6" fmla="*/ 615801 w 1332081"/>
                        <a:gd name="connsiteY6" fmla="*/ 144780 h 1402080"/>
                        <a:gd name="connsiteX7" fmla="*/ 737721 w 1332081"/>
                        <a:gd name="connsiteY7" fmla="*/ 167640 h 1402080"/>
                        <a:gd name="connsiteX8" fmla="*/ 912981 w 1332081"/>
                        <a:gd name="connsiteY8" fmla="*/ 114300 h 1402080"/>
                        <a:gd name="connsiteX9" fmla="*/ 905361 w 1332081"/>
                        <a:gd name="connsiteY9" fmla="*/ 45720 h 1402080"/>
                        <a:gd name="connsiteX10" fmla="*/ 989181 w 1332081"/>
                        <a:gd name="connsiteY10" fmla="*/ 0 h 1402080"/>
                        <a:gd name="connsiteX11" fmla="*/ 1019661 w 1332081"/>
                        <a:gd name="connsiteY11" fmla="*/ 0 h 1402080"/>
                        <a:gd name="connsiteX12" fmla="*/ 1027281 w 1332081"/>
                        <a:gd name="connsiteY12" fmla="*/ 76200 h 1402080"/>
                        <a:gd name="connsiteX13" fmla="*/ 1095861 w 1332081"/>
                        <a:gd name="connsiteY13" fmla="*/ 99060 h 1402080"/>
                        <a:gd name="connsiteX14" fmla="*/ 1065381 w 1332081"/>
                        <a:gd name="connsiteY14" fmla="*/ 167640 h 1402080"/>
                        <a:gd name="connsiteX15" fmla="*/ 1088241 w 1332081"/>
                        <a:gd name="connsiteY15" fmla="*/ 190500 h 1402080"/>
                        <a:gd name="connsiteX16" fmla="*/ 1050141 w 1332081"/>
                        <a:gd name="connsiteY16" fmla="*/ 297180 h 1402080"/>
                        <a:gd name="connsiteX17" fmla="*/ 1057761 w 1332081"/>
                        <a:gd name="connsiteY17" fmla="*/ 320040 h 1402080"/>
                        <a:gd name="connsiteX18" fmla="*/ 1126341 w 1332081"/>
                        <a:gd name="connsiteY18" fmla="*/ 388620 h 1402080"/>
                        <a:gd name="connsiteX19" fmla="*/ 1248261 w 1332081"/>
                        <a:gd name="connsiteY19" fmla="*/ 403860 h 1402080"/>
                        <a:gd name="connsiteX20" fmla="*/ 1255881 w 1332081"/>
                        <a:gd name="connsiteY20" fmla="*/ 441960 h 1402080"/>
                        <a:gd name="connsiteX21" fmla="*/ 1332081 w 1332081"/>
                        <a:gd name="connsiteY21" fmla="*/ 419100 h 1402080"/>
                        <a:gd name="connsiteX22" fmla="*/ 1301601 w 1332081"/>
                        <a:gd name="connsiteY22" fmla="*/ 495300 h 1402080"/>
                        <a:gd name="connsiteX23" fmla="*/ 1217781 w 1332081"/>
                        <a:gd name="connsiteY23" fmla="*/ 586740 h 1402080"/>
                        <a:gd name="connsiteX24" fmla="*/ 1103481 w 1332081"/>
                        <a:gd name="connsiteY24" fmla="*/ 632460 h 1402080"/>
                        <a:gd name="connsiteX25" fmla="*/ 1095861 w 1332081"/>
                        <a:gd name="connsiteY25" fmla="*/ 723900 h 1402080"/>
                        <a:gd name="connsiteX26" fmla="*/ 1088241 w 1332081"/>
                        <a:gd name="connsiteY26" fmla="*/ 769620 h 1402080"/>
                        <a:gd name="connsiteX27" fmla="*/ 1057761 w 1332081"/>
                        <a:gd name="connsiteY27" fmla="*/ 807720 h 1402080"/>
                        <a:gd name="connsiteX28" fmla="*/ 1095861 w 1332081"/>
                        <a:gd name="connsiteY28" fmla="*/ 845820 h 1402080"/>
                        <a:gd name="connsiteX29" fmla="*/ 1080621 w 1332081"/>
                        <a:gd name="connsiteY29" fmla="*/ 906780 h 1402080"/>
                        <a:gd name="connsiteX30" fmla="*/ 1080621 w 1332081"/>
                        <a:gd name="connsiteY30" fmla="*/ 960120 h 1402080"/>
                        <a:gd name="connsiteX31" fmla="*/ 1179681 w 1332081"/>
                        <a:gd name="connsiteY31" fmla="*/ 1051560 h 1402080"/>
                        <a:gd name="connsiteX32" fmla="*/ 1172061 w 1332081"/>
                        <a:gd name="connsiteY32" fmla="*/ 1135380 h 1402080"/>
                        <a:gd name="connsiteX33" fmla="*/ 1095861 w 1332081"/>
                        <a:gd name="connsiteY33" fmla="*/ 1143000 h 1402080"/>
                        <a:gd name="connsiteX34" fmla="*/ 1248261 w 1332081"/>
                        <a:gd name="connsiteY34" fmla="*/ 1249680 h 1402080"/>
                        <a:gd name="connsiteX35" fmla="*/ 1149201 w 1332081"/>
                        <a:gd name="connsiteY35" fmla="*/ 1402080 h 1402080"/>
                        <a:gd name="connsiteX36" fmla="*/ 1080621 w 1332081"/>
                        <a:gd name="connsiteY36" fmla="*/ 1356360 h 1402080"/>
                        <a:gd name="connsiteX37" fmla="*/ 966321 w 1332081"/>
                        <a:gd name="connsiteY37" fmla="*/ 1333500 h 1402080"/>
                        <a:gd name="connsiteX38" fmla="*/ 958701 w 1332081"/>
                        <a:gd name="connsiteY38" fmla="*/ 1303020 h 1402080"/>
                        <a:gd name="connsiteX39" fmla="*/ 905361 w 1332081"/>
                        <a:gd name="connsiteY39" fmla="*/ 1341120 h 1402080"/>
                        <a:gd name="connsiteX40" fmla="*/ 829161 w 1332081"/>
                        <a:gd name="connsiteY40" fmla="*/ 1356360 h 1402080"/>
                        <a:gd name="connsiteX41" fmla="*/ 722481 w 1332081"/>
                        <a:gd name="connsiteY41" fmla="*/ 1402080 h 1402080"/>
                        <a:gd name="connsiteX42" fmla="*/ 448161 w 1332081"/>
                        <a:gd name="connsiteY42" fmla="*/ 1264920 h 1402080"/>
                        <a:gd name="connsiteX43" fmla="*/ 311001 w 1332081"/>
                        <a:gd name="connsiteY43" fmla="*/ 1249680 h 1402080"/>
                        <a:gd name="connsiteX44" fmla="*/ 265281 w 1332081"/>
                        <a:gd name="connsiteY44" fmla="*/ 1242060 h 1402080"/>
                        <a:gd name="connsiteX45" fmla="*/ 0 w 1332081"/>
                        <a:gd name="connsiteY45" fmla="*/ 1237749 h 1402080"/>
                        <a:gd name="connsiteX46" fmla="*/ 111928 w 1332081"/>
                        <a:gd name="connsiteY46" fmla="*/ 718344 h 1402080"/>
                        <a:gd name="connsiteX47" fmla="*/ 186874 w 1332081"/>
                        <a:gd name="connsiteY47" fmla="*/ 693138 h 1402080"/>
                        <a:gd name="connsiteX48" fmla="*/ 160030 w 1332081"/>
                        <a:gd name="connsiteY48" fmla="*/ 617855 h 1402080"/>
                        <a:gd name="connsiteX49" fmla="*/ 122084 w 1332081"/>
                        <a:gd name="connsiteY49" fmla="*/ 611505 h 1402080"/>
                        <a:gd name="connsiteX50" fmla="*/ 82401 w 1332081"/>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48568 w 1249680"/>
                        <a:gd name="connsiteY45" fmla="*/ 756737 h 1402080"/>
                        <a:gd name="connsiteX46" fmla="*/ 29527 w 1249680"/>
                        <a:gd name="connsiteY46" fmla="*/ 718344 h 1402080"/>
                        <a:gd name="connsiteX47" fmla="*/ 104473 w 1249680"/>
                        <a:gd name="connsiteY47" fmla="*/ 693138 h 1402080"/>
                        <a:gd name="connsiteX48" fmla="*/ 77629 w 1249680"/>
                        <a:gd name="connsiteY48" fmla="*/ 617855 h 1402080"/>
                        <a:gd name="connsiteX49" fmla="*/ 39683 w 1249680"/>
                        <a:gd name="connsiteY49" fmla="*/ 611505 h 1402080"/>
                        <a:gd name="connsiteX50" fmla="*/ 0 w 1249680"/>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15882 w 1249680"/>
                        <a:gd name="connsiteY45" fmla="*/ 990124 h 1402080"/>
                        <a:gd name="connsiteX46" fmla="*/ 48568 w 1249680"/>
                        <a:gd name="connsiteY46" fmla="*/ 756737 h 1402080"/>
                        <a:gd name="connsiteX47" fmla="*/ 29527 w 1249680"/>
                        <a:gd name="connsiteY47" fmla="*/ 718344 h 1402080"/>
                        <a:gd name="connsiteX48" fmla="*/ 104473 w 1249680"/>
                        <a:gd name="connsiteY48" fmla="*/ 693138 h 1402080"/>
                        <a:gd name="connsiteX49" fmla="*/ 77629 w 1249680"/>
                        <a:gd name="connsiteY49" fmla="*/ 617855 h 1402080"/>
                        <a:gd name="connsiteX50" fmla="*/ 39683 w 1249680"/>
                        <a:gd name="connsiteY50" fmla="*/ 611505 h 1402080"/>
                        <a:gd name="connsiteX51" fmla="*/ 0 w 1249680"/>
                        <a:gd name="connsiteY5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51601 w 1249680"/>
                        <a:gd name="connsiteY45" fmla="*/ 1137761 h 1402080"/>
                        <a:gd name="connsiteX46" fmla="*/ 115882 w 1249680"/>
                        <a:gd name="connsiteY46" fmla="*/ 990124 h 1402080"/>
                        <a:gd name="connsiteX47" fmla="*/ 48568 w 1249680"/>
                        <a:gd name="connsiteY47" fmla="*/ 756737 h 1402080"/>
                        <a:gd name="connsiteX48" fmla="*/ 29527 w 1249680"/>
                        <a:gd name="connsiteY48" fmla="*/ 718344 h 1402080"/>
                        <a:gd name="connsiteX49" fmla="*/ 104473 w 1249680"/>
                        <a:gd name="connsiteY49" fmla="*/ 693138 h 1402080"/>
                        <a:gd name="connsiteX50" fmla="*/ 77629 w 1249680"/>
                        <a:gd name="connsiteY50" fmla="*/ 617855 h 1402080"/>
                        <a:gd name="connsiteX51" fmla="*/ 39683 w 1249680"/>
                        <a:gd name="connsiteY51" fmla="*/ 611505 h 1402080"/>
                        <a:gd name="connsiteX52" fmla="*/ 0 w 1249680"/>
                        <a:gd name="connsiteY5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313526 w 1249680"/>
                        <a:gd name="connsiteY43" fmla="*/ 1261586 h 1402080"/>
                        <a:gd name="connsiteX44" fmla="*/ 228600 w 1249680"/>
                        <a:gd name="connsiteY44" fmla="*/ 1249680 h 1402080"/>
                        <a:gd name="connsiteX45" fmla="*/ 182880 w 1249680"/>
                        <a:gd name="connsiteY45" fmla="*/ 1242060 h 1402080"/>
                        <a:gd name="connsiteX46" fmla="*/ 151601 w 1249680"/>
                        <a:gd name="connsiteY46" fmla="*/ 1137761 h 1402080"/>
                        <a:gd name="connsiteX47" fmla="*/ 115882 w 1249680"/>
                        <a:gd name="connsiteY47" fmla="*/ 990124 h 1402080"/>
                        <a:gd name="connsiteX48" fmla="*/ 48568 w 1249680"/>
                        <a:gd name="connsiteY48" fmla="*/ 756737 h 1402080"/>
                        <a:gd name="connsiteX49" fmla="*/ 29527 w 1249680"/>
                        <a:gd name="connsiteY49" fmla="*/ 718344 h 1402080"/>
                        <a:gd name="connsiteX50" fmla="*/ 104473 w 1249680"/>
                        <a:gd name="connsiteY50" fmla="*/ 693138 h 1402080"/>
                        <a:gd name="connsiteX51" fmla="*/ 77629 w 1249680"/>
                        <a:gd name="connsiteY51" fmla="*/ 617855 h 1402080"/>
                        <a:gd name="connsiteX52" fmla="*/ 39683 w 1249680"/>
                        <a:gd name="connsiteY52" fmla="*/ 611505 h 1402080"/>
                        <a:gd name="connsiteX53" fmla="*/ 0 w 1249680"/>
                        <a:gd name="connsiteY5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427826 w 1249680"/>
                        <a:gd name="connsiteY42" fmla="*/ 1297305 h 1402080"/>
                        <a:gd name="connsiteX43" fmla="*/ 365760 w 1249680"/>
                        <a:gd name="connsiteY43" fmla="*/ 1264920 h 1402080"/>
                        <a:gd name="connsiteX44" fmla="*/ 313526 w 1249680"/>
                        <a:gd name="connsiteY44" fmla="*/ 1261586 h 1402080"/>
                        <a:gd name="connsiteX45" fmla="*/ 228600 w 1249680"/>
                        <a:gd name="connsiteY45" fmla="*/ 1249680 h 1402080"/>
                        <a:gd name="connsiteX46" fmla="*/ 182880 w 1249680"/>
                        <a:gd name="connsiteY46" fmla="*/ 1242060 h 1402080"/>
                        <a:gd name="connsiteX47" fmla="*/ 151601 w 1249680"/>
                        <a:gd name="connsiteY47" fmla="*/ 1137761 h 1402080"/>
                        <a:gd name="connsiteX48" fmla="*/ 115882 w 1249680"/>
                        <a:gd name="connsiteY48" fmla="*/ 990124 h 1402080"/>
                        <a:gd name="connsiteX49" fmla="*/ 48568 w 1249680"/>
                        <a:gd name="connsiteY49" fmla="*/ 756737 h 1402080"/>
                        <a:gd name="connsiteX50" fmla="*/ 29527 w 1249680"/>
                        <a:gd name="connsiteY50" fmla="*/ 718344 h 1402080"/>
                        <a:gd name="connsiteX51" fmla="*/ 104473 w 1249680"/>
                        <a:gd name="connsiteY51" fmla="*/ 693138 h 1402080"/>
                        <a:gd name="connsiteX52" fmla="*/ 77629 w 1249680"/>
                        <a:gd name="connsiteY52" fmla="*/ 617855 h 1402080"/>
                        <a:gd name="connsiteX53" fmla="*/ 39683 w 1249680"/>
                        <a:gd name="connsiteY53" fmla="*/ 611505 h 1402080"/>
                        <a:gd name="connsiteX54" fmla="*/ 0 w 1249680"/>
                        <a:gd name="connsiteY5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15882 w 1249680"/>
                        <a:gd name="connsiteY49" fmla="*/ 990124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70639 w 1249680"/>
                        <a:gd name="connsiteY43" fmla="*/ 825817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275426 w 1249680"/>
                        <a:gd name="connsiteY43" fmla="*/ 1049655 h 1402080"/>
                        <a:gd name="connsiteX44" fmla="*/ 70639 w 1249680"/>
                        <a:gd name="connsiteY44" fmla="*/ 825817 h 1402080"/>
                        <a:gd name="connsiteX45" fmla="*/ 122872 w 1249680"/>
                        <a:gd name="connsiteY45" fmla="*/ 819626 h 1402080"/>
                        <a:gd name="connsiteX46" fmla="*/ 125407 w 1249680"/>
                        <a:gd name="connsiteY46" fmla="*/ 799623 h 1402080"/>
                        <a:gd name="connsiteX47" fmla="*/ 78581 w 1249680"/>
                        <a:gd name="connsiteY47" fmla="*/ 799624 h 1402080"/>
                        <a:gd name="connsiteX48" fmla="*/ 82867 w 1249680"/>
                        <a:gd name="connsiteY48" fmla="*/ 761047 h 1402080"/>
                        <a:gd name="connsiteX49" fmla="*/ 142076 w 1249680"/>
                        <a:gd name="connsiteY49" fmla="*/ 742474 h 1402080"/>
                        <a:gd name="connsiteX50" fmla="*/ 130169 w 1249680"/>
                        <a:gd name="connsiteY50" fmla="*/ 716280 h 1402080"/>
                        <a:gd name="connsiteX51" fmla="*/ 48568 w 1249680"/>
                        <a:gd name="connsiteY51" fmla="*/ 756737 h 1402080"/>
                        <a:gd name="connsiteX52" fmla="*/ 29527 w 1249680"/>
                        <a:gd name="connsiteY52" fmla="*/ 718344 h 1402080"/>
                        <a:gd name="connsiteX53" fmla="*/ 104473 w 1249680"/>
                        <a:gd name="connsiteY53" fmla="*/ 693138 h 1402080"/>
                        <a:gd name="connsiteX54" fmla="*/ 77629 w 1249680"/>
                        <a:gd name="connsiteY54" fmla="*/ 617855 h 1402080"/>
                        <a:gd name="connsiteX55" fmla="*/ 39683 w 1249680"/>
                        <a:gd name="connsiteY55" fmla="*/ 611505 h 1402080"/>
                        <a:gd name="connsiteX56" fmla="*/ 0 w 1249680"/>
                        <a:gd name="connsiteY5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384963 w 1249680"/>
                        <a:gd name="connsiteY43" fmla="*/ 1168718 h 1402080"/>
                        <a:gd name="connsiteX44" fmla="*/ 275426 w 1249680"/>
                        <a:gd name="connsiteY44" fmla="*/ 1049655 h 1402080"/>
                        <a:gd name="connsiteX45" fmla="*/ 70639 w 1249680"/>
                        <a:gd name="connsiteY45" fmla="*/ 825817 h 1402080"/>
                        <a:gd name="connsiteX46" fmla="*/ 122872 w 1249680"/>
                        <a:gd name="connsiteY46" fmla="*/ 819626 h 1402080"/>
                        <a:gd name="connsiteX47" fmla="*/ 125407 w 1249680"/>
                        <a:gd name="connsiteY47" fmla="*/ 799623 h 1402080"/>
                        <a:gd name="connsiteX48" fmla="*/ 78581 w 1249680"/>
                        <a:gd name="connsiteY48" fmla="*/ 799624 h 1402080"/>
                        <a:gd name="connsiteX49" fmla="*/ 82867 w 1249680"/>
                        <a:gd name="connsiteY49" fmla="*/ 761047 h 1402080"/>
                        <a:gd name="connsiteX50" fmla="*/ 142076 w 1249680"/>
                        <a:gd name="connsiteY50" fmla="*/ 742474 h 1402080"/>
                        <a:gd name="connsiteX51" fmla="*/ 130169 w 1249680"/>
                        <a:gd name="connsiteY51" fmla="*/ 716280 h 1402080"/>
                        <a:gd name="connsiteX52" fmla="*/ 48568 w 1249680"/>
                        <a:gd name="connsiteY52" fmla="*/ 756737 h 1402080"/>
                        <a:gd name="connsiteX53" fmla="*/ 29527 w 1249680"/>
                        <a:gd name="connsiteY53" fmla="*/ 718344 h 1402080"/>
                        <a:gd name="connsiteX54" fmla="*/ 104473 w 1249680"/>
                        <a:gd name="connsiteY54" fmla="*/ 693138 h 1402080"/>
                        <a:gd name="connsiteX55" fmla="*/ 77629 w 1249680"/>
                        <a:gd name="connsiteY55" fmla="*/ 617855 h 1402080"/>
                        <a:gd name="connsiteX56" fmla="*/ 39683 w 1249680"/>
                        <a:gd name="connsiteY56" fmla="*/ 611505 h 1402080"/>
                        <a:gd name="connsiteX57" fmla="*/ 0 w 1249680"/>
                        <a:gd name="connsiteY5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275426 w 1249680"/>
                        <a:gd name="connsiteY45" fmla="*/ 1049655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80163 w 1249680"/>
                        <a:gd name="connsiteY44" fmla="*/ 906780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268282 w 1249680"/>
                        <a:gd name="connsiteY44" fmla="*/ 1078230 h 1402080"/>
                        <a:gd name="connsiteX45" fmla="*/ 80163 w 1249680"/>
                        <a:gd name="connsiteY45" fmla="*/ 906780 h 1402080"/>
                        <a:gd name="connsiteX46" fmla="*/ 58732 w 1249680"/>
                        <a:gd name="connsiteY46" fmla="*/ 911543 h 1402080"/>
                        <a:gd name="connsiteX47" fmla="*/ 70639 w 1249680"/>
                        <a:gd name="connsiteY47" fmla="*/ 825817 h 1402080"/>
                        <a:gd name="connsiteX48" fmla="*/ 122872 w 1249680"/>
                        <a:gd name="connsiteY48" fmla="*/ 819626 h 1402080"/>
                        <a:gd name="connsiteX49" fmla="*/ 125407 w 1249680"/>
                        <a:gd name="connsiteY49" fmla="*/ 799623 h 1402080"/>
                        <a:gd name="connsiteX50" fmla="*/ 78581 w 1249680"/>
                        <a:gd name="connsiteY50" fmla="*/ 799624 h 1402080"/>
                        <a:gd name="connsiteX51" fmla="*/ 82867 w 1249680"/>
                        <a:gd name="connsiteY51" fmla="*/ 761047 h 1402080"/>
                        <a:gd name="connsiteX52" fmla="*/ 142076 w 1249680"/>
                        <a:gd name="connsiteY52" fmla="*/ 742474 h 1402080"/>
                        <a:gd name="connsiteX53" fmla="*/ 130169 w 1249680"/>
                        <a:gd name="connsiteY53" fmla="*/ 716280 h 1402080"/>
                        <a:gd name="connsiteX54" fmla="*/ 48568 w 1249680"/>
                        <a:gd name="connsiteY54" fmla="*/ 756737 h 1402080"/>
                        <a:gd name="connsiteX55" fmla="*/ 29527 w 1249680"/>
                        <a:gd name="connsiteY55" fmla="*/ 718344 h 1402080"/>
                        <a:gd name="connsiteX56" fmla="*/ 104473 w 1249680"/>
                        <a:gd name="connsiteY56" fmla="*/ 693138 h 1402080"/>
                        <a:gd name="connsiteX57" fmla="*/ 77629 w 1249680"/>
                        <a:gd name="connsiteY57" fmla="*/ 617855 h 1402080"/>
                        <a:gd name="connsiteX58" fmla="*/ 39683 w 1249680"/>
                        <a:gd name="connsiteY58" fmla="*/ 611505 h 1402080"/>
                        <a:gd name="connsiteX59" fmla="*/ 0 w 1249680"/>
                        <a:gd name="connsiteY5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99251 w 1249680"/>
                        <a:gd name="connsiteY44" fmla="*/ 1194911 h 1402080"/>
                        <a:gd name="connsiteX45" fmla="*/ 268282 w 1249680"/>
                        <a:gd name="connsiteY45" fmla="*/ 1078230 h 1402080"/>
                        <a:gd name="connsiteX46" fmla="*/ 80163 w 1249680"/>
                        <a:gd name="connsiteY46" fmla="*/ 906780 h 1402080"/>
                        <a:gd name="connsiteX47" fmla="*/ 58732 w 1249680"/>
                        <a:gd name="connsiteY47" fmla="*/ 911543 h 1402080"/>
                        <a:gd name="connsiteX48" fmla="*/ 70639 w 1249680"/>
                        <a:gd name="connsiteY48" fmla="*/ 825817 h 1402080"/>
                        <a:gd name="connsiteX49" fmla="*/ 122872 w 1249680"/>
                        <a:gd name="connsiteY49" fmla="*/ 819626 h 1402080"/>
                        <a:gd name="connsiteX50" fmla="*/ 125407 w 1249680"/>
                        <a:gd name="connsiteY50" fmla="*/ 799623 h 1402080"/>
                        <a:gd name="connsiteX51" fmla="*/ 78581 w 1249680"/>
                        <a:gd name="connsiteY51" fmla="*/ 799624 h 1402080"/>
                        <a:gd name="connsiteX52" fmla="*/ 82867 w 1249680"/>
                        <a:gd name="connsiteY52" fmla="*/ 761047 h 1402080"/>
                        <a:gd name="connsiteX53" fmla="*/ 142076 w 1249680"/>
                        <a:gd name="connsiteY53" fmla="*/ 742474 h 1402080"/>
                        <a:gd name="connsiteX54" fmla="*/ 130169 w 1249680"/>
                        <a:gd name="connsiteY54" fmla="*/ 716280 h 1402080"/>
                        <a:gd name="connsiteX55" fmla="*/ 48568 w 1249680"/>
                        <a:gd name="connsiteY55" fmla="*/ 756737 h 1402080"/>
                        <a:gd name="connsiteX56" fmla="*/ 29527 w 1249680"/>
                        <a:gd name="connsiteY56" fmla="*/ 718344 h 1402080"/>
                        <a:gd name="connsiteX57" fmla="*/ 104473 w 1249680"/>
                        <a:gd name="connsiteY57" fmla="*/ 693138 h 1402080"/>
                        <a:gd name="connsiteX58" fmla="*/ 77629 w 1249680"/>
                        <a:gd name="connsiteY58" fmla="*/ 617855 h 1402080"/>
                        <a:gd name="connsiteX59" fmla="*/ 39683 w 1249680"/>
                        <a:gd name="connsiteY59" fmla="*/ 611505 h 1402080"/>
                        <a:gd name="connsiteX60" fmla="*/ 0 w 1249680"/>
                        <a:gd name="connsiteY6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513551 w 1249680"/>
                        <a:gd name="connsiteY43" fmla="*/ 1311593 h 1402080"/>
                        <a:gd name="connsiteX44" fmla="*/ 484976 w 1249680"/>
                        <a:gd name="connsiteY44" fmla="*/ 1278255 h 1402080"/>
                        <a:gd name="connsiteX45" fmla="*/ 399251 w 1249680"/>
                        <a:gd name="connsiteY45" fmla="*/ 1194911 h 1402080"/>
                        <a:gd name="connsiteX46" fmla="*/ 268282 w 1249680"/>
                        <a:gd name="connsiteY46" fmla="*/ 1078230 h 1402080"/>
                        <a:gd name="connsiteX47" fmla="*/ 80163 w 1249680"/>
                        <a:gd name="connsiteY47" fmla="*/ 906780 h 1402080"/>
                        <a:gd name="connsiteX48" fmla="*/ 58732 w 1249680"/>
                        <a:gd name="connsiteY48" fmla="*/ 911543 h 1402080"/>
                        <a:gd name="connsiteX49" fmla="*/ 70639 w 1249680"/>
                        <a:gd name="connsiteY49" fmla="*/ 825817 h 1402080"/>
                        <a:gd name="connsiteX50" fmla="*/ 122872 w 1249680"/>
                        <a:gd name="connsiteY50" fmla="*/ 819626 h 1402080"/>
                        <a:gd name="connsiteX51" fmla="*/ 125407 w 1249680"/>
                        <a:gd name="connsiteY51" fmla="*/ 799623 h 1402080"/>
                        <a:gd name="connsiteX52" fmla="*/ 78581 w 1249680"/>
                        <a:gd name="connsiteY52" fmla="*/ 799624 h 1402080"/>
                        <a:gd name="connsiteX53" fmla="*/ 82867 w 1249680"/>
                        <a:gd name="connsiteY53" fmla="*/ 761047 h 1402080"/>
                        <a:gd name="connsiteX54" fmla="*/ 142076 w 1249680"/>
                        <a:gd name="connsiteY54" fmla="*/ 742474 h 1402080"/>
                        <a:gd name="connsiteX55" fmla="*/ 130169 w 1249680"/>
                        <a:gd name="connsiteY55" fmla="*/ 716280 h 1402080"/>
                        <a:gd name="connsiteX56" fmla="*/ 48568 w 1249680"/>
                        <a:gd name="connsiteY56" fmla="*/ 756737 h 1402080"/>
                        <a:gd name="connsiteX57" fmla="*/ 29527 w 1249680"/>
                        <a:gd name="connsiteY57" fmla="*/ 718344 h 1402080"/>
                        <a:gd name="connsiteX58" fmla="*/ 104473 w 1249680"/>
                        <a:gd name="connsiteY58" fmla="*/ 693138 h 1402080"/>
                        <a:gd name="connsiteX59" fmla="*/ 77629 w 1249680"/>
                        <a:gd name="connsiteY59" fmla="*/ 617855 h 1402080"/>
                        <a:gd name="connsiteX60" fmla="*/ 39683 w 1249680"/>
                        <a:gd name="connsiteY60" fmla="*/ 611505 h 1402080"/>
                        <a:gd name="connsiteX61" fmla="*/ 0 w 1249680"/>
                        <a:gd name="connsiteY6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268282 w 1249680"/>
                        <a:gd name="connsiteY47" fmla="*/ 1078230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08738 w 1249680"/>
                        <a:gd name="connsiteY45" fmla="*/ 897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34932 w 1249680"/>
                        <a:gd name="connsiteY45" fmla="*/ 928211 h 1402080"/>
                        <a:gd name="connsiteX46" fmla="*/ 108738 w 1249680"/>
                        <a:gd name="connsiteY46" fmla="*/ 897255 h 1402080"/>
                        <a:gd name="connsiteX47" fmla="*/ 111120 w 1249680"/>
                        <a:gd name="connsiteY47" fmla="*/ 840105 h 1402080"/>
                        <a:gd name="connsiteX48" fmla="*/ 92070 w 1249680"/>
                        <a:gd name="connsiteY48" fmla="*/ 835343 h 1402080"/>
                        <a:gd name="connsiteX49" fmla="*/ 80163 w 1249680"/>
                        <a:gd name="connsiteY49" fmla="*/ 906780 h 1402080"/>
                        <a:gd name="connsiteX50" fmla="*/ 58732 w 1249680"/>
                        <a:gd name="connsiteY50" fmla="*/ 911543 h 1402080"/>
                        <a:gd name="connsiteX51" fmla="*/ 70639 w 1249680"/>
                        <a:gd name="connsiteY51" fmla="*/ 825817 h 1402080"/>
                        <a:gd name="connsiteX52" fmla="*/ 122872 w 1249680"/>
                        <a:gd name="connsiteY52" fmla="*/ 819626 h 1402080"/>
                        <a:gd name="connsiteX53" fmla="*/ 125407 w 1249680"/>
                        <a:gd name="connsiteY53" fmla="*/ 799623 h 1402080"/>
                        <a:gd name="connsiteX54" fmla="*/ 78581 w 1249680"/>
                        <a:gd name="connsiteY54" fmla="*/ 799624 h 1402080"/>
                        <a:gd name="connsiteX55" fmla="*/ 82867 w 1249680"/>
                        <a:gd name="connsiteY55" fmla="*/ 761047 h 1402080"/>
                        <a:gd name="connsiteX56" fmla="*/ 142076 w 1249680"/>
                        <a:gd name="connsiteY56" fmla="*/ 742474 h 1402080"/>
                        <a:gd name="connsiteX57" fmla="*/ 130169 w 1249680"/>
                        <a:gd name="connsiteY57" fmla="*/ 716280 h 1402080"/>
                        <a:gd name="connsiteX58" fmla="*/ 48568 w 1249680"/>
                        <a:gd name="connsiteY58" fmla="*/ 756737 h 1402080"/>
                        <a:gd name="connsiteX59" fmla="*/ 29527 w 1249680"/>
                        <a:gd name="connsiteY59" fmla="*/ 718344 h 1402080"/>
                        <a:gd name="connsiteX60" fmla="*/ 104473 w 1249680"/>
                        <a:gd name="connsiteY60" fmla="*/ 693138 h 1402080"/>
                        <a:gd name="connsiteX61" fmla="*/ 77629 w 1249680"/>
                        <a:gd name="connsiteY61" fmla="*/ 617855 h 1402080"/>
                        <a:gd name="connsiteX62" fmla="*/ 39683 w 1249680"/>
                        <a:gd name="connsiteY62" fmla="*/ 611505 h 1402080"/>
                        <a:gd name="connsiteX63" fmla="*/ 0 w 1249680"/>
                        <a:gd name="connsiteY6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315907 w 1249680"/>
                        <a:gd name="connsiteY45" fmla="*/ 1109186 h 1402080"/>
                        <a:gd name="connsiteX46" fmla="*/ 134932 w 1249680"/>
                        <a:gd name="connsiteY46" fmla="*/ 928211 h 1402080"/>
                        <a:gd name="connsiteX47" fmla="*/ 108738 w 1249680"/>
                        <a:gd name="connsiteY47" fmla="*/ 897255 h 1402080"/>
                        <a:gd name="connsiteX48" fmla="*/ 111120 w 1249680"/>
                        <a:gd name="connsiteY48" fmla="*/ 840105 h 1402080"/>
                        <a:gd name="connsiteX49" fmla="*/ 92070 w 1249680"/>
                        <a:gd name="connsiteY49" fmla="*/ 835343 h 1402080"/>
                        <a:gd name="connsiteX50" fmla="*/ 80163 w 1249680"/>
                        <a:gd name="connsiteY50" fmla="*/ 906780 h 1402080"/>
                        <a:gd name="connsiteX51" fmla="*/ 58732 w 1249680"/>
                        <a:gd name="connsiteY51" fmla="*/ 911543 h 1402080"/>
                        <a:gd name="connsiteX52" fmla="*/ 70639 w 1249680"/>
                        <a:gd name="connsiteY52" fmla="*/ 825817 h 1402080"/>
                        <a:gd name="connsiteX53" fmla="*/ 122872 w 1249680"/>
                        <a:gd name="connsiteY53" fmla="*/ 819626 h 1402080"/>
                        <a:gd name="connsiteX54" fmla="*/ 125407 w 1249680"/>
                        <a:gd name="connsiteY54" fmla="*/ 799623 h 1402080"/>
                        <a:gd name="connsiteX55" fmla="*/ 78581 w 1249680"/>
                        <a:gd name="connsiteY55" fmla="*/ 799624 h 1402080"/>
                        <a:gd name="connsiteX56" fmla="*/ 82867 w 1249680"/>
                        <a:gd name="connsiteY56" fmla="*/ 761047 h 1402080"/>
                        <a:gd name="connsiteX57" fmla="*/ 142076 w 1249680"/>
                        <a:gd name="connsiteY57" fmla="*/ 742474 h 1402080"/>
                        <a:gd name="connsiteX58" fmla="*/ 130169 w 1249680"/>
                        <a:gd name="connsiteY58" fmla="*/ 716280 h 1402080"/>
                        <a:gd name="connsiteX59" fmla="*/ 48568 w 1249680"/>
                        <a:gd name="connsiteY59" fmla="*/ 756737 h 1402080"/>
                        <a:gd name="connsiteX60" fmla="*/ 29527 w 1249680"/>
                        <a:gd name="connsiteY60" fmla="*/ 718344 h 1402080"/>
                        <a:gd name="connsiteX61" fmla="*/ 104473 w 1249680"/>
                        <a:gd name="connsiteY61" fmla="*/ 693138 h 1402080"/>
                        <a:gd name="connsiteX62" fmla="*/ 77629 w 1249680"/>
                        <a:gd name="connsiteY62" fmla="*/ 617855 h 1402080"/>
                        <a:gd name="connsiteX63" fmla="*/ 39683 w 1249680"/>
                        <a:gd name="connsiteY63" fmla="*/ 611505 h 1402080"/>
                        <a:gd name="connsiteX64" fmla="*/ 0 w 1249680"/>
                        <a:gd name="connsiteY6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49257 w 1249680"/>
                        <a:gd name="connsiteY45" fmla="*/ 1244918 h 1402080"/>
                        <a:gd name="connsiteX46" fmla="*/ 315907 w 1249680"/>
                        <a:gd name="connsiteY46" fmla="*/ 1109186 h 1402080"/>
                        <a:gd name="connsiteX47" fmla="*/ 134932 w 1249680"/>
                        <a:gd name="connsiteY47" fmla="*/ 928211 h 1402080"/>
                        <a:gd name="connsiteX48" fmla="*/ 108738 w 1249680"/>
                        <a:gd name="connsiteY48" fmla="*/ 897255 h 1402080"/>
                        <a:gd name="connsiteX49" fmla="*/ 111120 w 1249680"/>
                        <a:gd name="connsiteY49" fmla="*/ 840105 h 1402080"/>
                        <a:gd name="connsiteX50" fmla="*/ 92070 w 1249680"/>
                        <a:gd name="connsiteY50" fmla="*/ 835343 h 1402080"/>
                        <a:gd name="connsiteX51" fmla="*/ 80163 w 1249680"/>
                        <a:gd name="connsiteY51" fmla="*/ 906780 h 1402080"/>
                        <a:gd name="connsiteX52" fmla="*/ 58732 w 1249680"/>
                        <a:gd name="connsiteY52" fmla="*/ 911543 h 1402080"/>
                        <a:gd name="connsiteX53" fmla="*/ 70639 w 1249680"/>
                        <a:gd name="connsiteY53" fmla="*/ 825817 h 1402080"/>
                        <a:gd name="connsiteX54" fmla="*/ 122872 w 1249680"/>
                        <a:gd name="connsiteY54" fmla="*/ 819626 h 1402080"/>
                        <a:gd name="connsiteX55" fmla="*/ 125407 w 1249680"/>
                        <a:gd name="connsiteY55" fmla="*/ 799623 h 1402080"/>
                        <a:gd name="connsiteX56" fmla="*/ 78581 w 1249680"/>
                        <a:gd name="connsiteY56" fmla="*/ 799624 h 1402080"/>
                        <a:gd name="connsiteX57" fmla="*/ 82867 w 1249680"/>
                        <a:gd name="connsiteY57" fmla="*/ 761047 h 1402080"/>
                        <a:gd name="connsiteX58" fmla="*/ 142076 w 1249680"/>
                        <a:gd name="connsiteY58" fmla="*/ 742474 h 1402080"/>
                        <a:gd name="connsiteX59" fmla="*/ 130169 w 1249680"/>
                        <a:gd name="connsiteY59" fmla="*/ 716280 h 1402080"/>
                        <a:gd name="connsiteX60" fmla="*/ 48568 w 1249680"/>
                        <a:gd name="connsiteY60" fmla="*/ 756737 h 1402080"/>
                        <a:gd name="connsiteX61" fmla="*/ 29527 w 1249680"/>
                        <a:gd name="connsiteY61" fmla="*/ 718344 h 1402080"/>
                        <a:gd name="connsiteX62" fmla="*/ 104473 w 1249680"/>
                        <a:gd name="connsiteY62" fmla="*/ 693138 h 1402080"/>
                        <a:gd name="connsiteX63" fmla="*/ 77629 w 1249680"/>
                        <a:gd name="connsiteY63" fmla="*/ 617855 h 1402080"/>
                        <a:gd name="connsiteX64" fmla="*/ 39683 w 1249680"/>
                        <a:gd name="connsiteY64" fmla="*/ 611505 h 1402080"/>
                        <a:gd name="connsiteX65" fmla="*/ 0 w 1249680"/>
                        <a:gd name="connsiteY6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56413 w 1249680"/>
                        <a:gd name="connsiteY44" fmla="*/ 1359218 h 1402080"/>
                        <a:gd name="connsiteX45" fmla="*/ 513551 w 1249680"/>
                        <a:gd name="connsiteY45" fmla="*/ 1311593 h 1402080"/>
                        <a:gd name="connsiteX46" fmla="*/ 449257 w 1249680"/>
                        <a:gd name="connsiteY46" fmla="*/ 1244918 h 1402080"/>
                        <a:gd name="connsiteX47" fmla="*/ 315907 w 1249680"/>
                        <a:gd name="connsiteY47" fmla="*/ 1109186 h 1402080"/>
                        <a:gd name="connsiteX48" fmla="*/ 134932 w 1249680"/>
                        <a:gd name="connsiteY48" fmla="*/ 928211 h 1402080"/>
                        <a:gd name="connsiteX49" fmla="*/ 108738 w 1249680"/>
                        <a:gd name="connsiteY49" fmla="*/ 897255 h 1402080"/>
                        <a:gd name="connsiteX50" fmla="*/ 111120 w 1249680"/>
                        <a:gd name="connsiteY50" fmla="*/ 840105 h 1402080"/>
                        <a:gd name="connsiteX51" fmla="*/ 92070 w 1249680"/>
                        <a:gd name="connsiteY51" fmla="*/ 835343 h 1402080"/>
                        <a:gd name="connsiteX52" fmla="*/ 80163 w 1249680"/>
                        <a:gd name="connsiteY52" fmla="*/ 906780 h 1402080"/>
                        <a:gd name="connsiteX53" fmla="*/ 58732 w 1249680"/>
                        <a:gd name="connsiteY53" fmla="*/ 911543 h 1402080"/>
                        <a:gd name="connsiteX54" fmla="*/ 70639 w 1249680"/>
                        <a:gd name="connsiteY54" fmla="*/ 825817 h 1402080"/>
                        <a:gd name="connsiteX55" fmla="*/ 122872 w 1249680"/>
                        <a:gd name="connsiteY55" fmla="*/ 819626 h 1402080"/>
                        <a:gd name="connsiteX56" fmla="*/ 125407 w 1249680"/>
                        <a:gd name="connsiteY56" fmla="*/ 799623 h 1402080"/>
                        <a:gd name="connsiteX57" fmla="*/ 78581 w 1249680"/>
                        <a:gd name="connsiteY57" fmla="*/ 799624 h 1402080"/>
                        <a:gd name="connsiteX58" fmla="*/ 82867 w 1249680"/>
                        <a:gd name="connsiteY58" fmla="*/ 761047 h 1402080"/>
                        <a:gd name="connsiteX59" fmla="*/ 142076 w 1249680"/>
                        <a:gd name="connsiteY59" fmla="*/ 742474 h 1402080"/>
                        <a:gd name="connsiteX60" fmla="*/ 130169 w 1249680"/>
                        <a:gd name="connsiteY60" fmla="*/ 716280 h 1402080"/>
                        <a:gd name="connsiteX61" fmla="*/ 48568 w 1249680"/>
                        <a:gd name="connsiteY61" fmla="*/ 756737 h 1402080"/>
                        <a:gd name="connsiteX62" fmla="*/ 29527 w 1249680"/>
                        <a:gd name="connsiteY62" fmla="*/ 718344 h 1402080"/>
                        <a:gd name="connsiteX63" fmla="*/ 104473 w 1249680"/>
                        <a:gd name="connsiteY63" fmla="*/ 693138 h 1402080"/>
                        <a:gd name="connsiteX64" fmla="*/ 77629 w 1249680"/>
                        <a:gd name="connsiteY64" fmla="*/ 617855 h 1402080"/>
                        <a:gd name="connsiteX65" fmla="*/ 39683 w 1249680"/>
                        <a:gd name="connsiteY65" fmla="*/ 611505 h 1402080"/>
                        <a:gd name="connsiteX66" fmla="*/ 0 w 1249680"/>
                        <a:gd name="connsiteY6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99276 w 1249680"/>
                        <a:gd name="connsiteY44" fmla="*/ 1385411 h 1402080"/>
                        <a:gd name="connsiteX45" fmla="*/ 556413 w 1249680"/>
                        <a:gd name="connsiteY45" fmla="*/ 1359218 h 1402080"/>
                        <a:gd name="connsiteX46" fmla="*/ 513551 w 1249680"/>
                        <a:gd name="connsiteY46" fmla="*/ 1311593 h 1402080"/>
                        <a:gd name="connsiteX47" fmla="*/ 449257 w 1249680"/>
                        <a:gd name="connsiteY47" fmla="*/ 1244918 h 1402080"/>
                        <a:gd name="connsiteX48" fmla="*/ 315907 w 1249680"/>
                        <a:gd name="connsiteY48" fmla="*/ 1109186 h 1402080"/>
                        <a:gd name="connsiteX49" fmla="*/ 134932 w 1249680"/>
                        <a:gd name="connsiteY49" fmla="*/ 928211 h 1402080"/>
                        <a:gd name="connsiteX50" fmla="*/ 108738 w 1249680"/>
                        <a:gd name="connsiteY50" fmla="*/ 897255 h 1402080"/>
                        <a:gd name="connsiteX51" fmla="*/ 111120 w 1249680"/>
                        <a:gd name="connsiteY51" fmla="*/ 840105 h 1402080"/>
                        <a:gd name="connsiteX52" fmla="*/ 92070 w 1249680"/>
                        <a:gd name="connsiteY52" fmla="*/ 835343 h 1402080"/>
                        <a:gd name="connsiteX53" fmla="*/ 80163 w 1249680"/>
                        <a:gd name="connsiteY53" fmla="*/ 906780 h 1402080"/>
                        <a:gd name="connsiteX54" fmla="*/ 58732 w 1249680"/>
                        <a:gd name="connsiteY54" fmla="*/ 911543 h 1402080"/>
                        <a:gd name="connsiteX55" fmla="*/ 70639 w 1249680"/>
                        <a:gd name="connsiteY55" fmla="*/ 825817 h 1402080"/>
                        <a:gd name="connsiteX56" fmla="*/ 122872 w 1249680"/>
                        <a:gd name="connsiteY56" fmla="*/ 819626 h 1402080"/>
                        <a:gd name="connsiteX57" fmla="*/ 125407 w 1249680"/>
                        <a:gd name="connsiteY57" fmla="*/ 799623 h 1402080"/>
                        <a:gd name="connsiteX58" fmla="*/ 78581 w 1249680"/>
                        <a:gd name="connsiteY58" fmla="*/ 799624 h 1402080"/>
                        <a:gd name="connsiteX59" fmla="*/ 82867 w 1249680"/>
                        <a:gd name="connsiteY59" fmla="*/ 761047 h 1402080"/>
                        <a:gd name="connsiteX60" fmla="*/ 142076 w 1249680"/>
                        <a:gd name="connsiteY60" fmla="*/ 742474 h 1402080"/>
                        <a:gd name="connsiteX61" fmla="*/ 130169 w 1249680"/>
                        <a:gd name="connsiteY61" fmla="*/ 716280 h 1402080"/>
                        <a:gd name="connsiteX62" fmla="*/ 48568 w 1249680"/>
                        <a:gd name="connsiteY62" fmla="*/ 756737 h 1402080"/>
                        <a:gd name="connsiteX63" fmla="*/ 29527 w 1249680"/>
                        <a:gd name="connsiteY63" fmla="*/ 718344 h 1402080"/>
                        <a:gd name="connsiteX64" fmla="*/ 104473 w 1249680"/>
                        <a:gd name="connsiteY64" fmla="*/ 693138 h 1402080"/>
                        <a:gd name="connsiteX65" fmla="*/ 77629 w 1249680"/>
                        <a:gd name="connsiteY65" fmla="*/ 617855 h 1402080"/>
                        <a:gd name="connsiteX66" fmla="*/ 39683 w 1249680"/>
                        <a:gd name="connsiteY66" fmla="*/ 611505 h 1402080"/>
                        <a:gd name="connsiteX67" fmla="*/ 0 w 1249680"/>
                        <a:gd name="connsiteY6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83920 w 1249680"/>
                        <a:gd name="connsiteY38" fmla="*/ 1333500 h 1402080"/>
                        <a:gd name="connsiteX39" fmla="*/ 876300 w 1249680"/>
                        <a:gd name="connsiteY39" fmla="*/ 1303020 h 1402080"/>
                        <a:gd name="connsiteX40" fmla="*/ 822960 w 1249680"/>
                        <a:gd name="connsiteY40" fmla="*/ 1341120 h 1402080"/>
                        <a:gd name="connsiteX41" fmla="*/ 746760 w 1249680"/>
                        <a:gd name="connsiteY41" fmla="*/ 1356360 h 1402080"/>
                        <a:gd name="connsiteX42" fmla="*/ 715957 w 1249680"/>
                        <a:gd name="connsiteY42" fmla="*/ 1366361 h 1402080"/>
                        <a:gd name="connsiteX43" fmla="*/ 675476 w 1249680"/>
                        <a:gd name="connsiteY43" fmla="*/ 1383030 h 1402080"/>
                        <a:gd name="connsiteX44" fmla="*/ 640080 w 1249680"/>
                        <a:gd name="connsiteY44" fmla="*/ 1402080 h 1402080"/>
                        <a:gd name="connsiteX45" fmla="*/ 599276 w 1249680"/>
                        <a:gd name="connsiteY45" fmla="*/ 1385411 h 1402080"/>
                        <a:gd name="connsiteX46" fmla="*/ 556413 w 1249680"/>
                        <a:gd name="connsiteY46" fmla="*/ 1359218 h 1402080"/>
                        <a:gd name="connsiteX47" fmla="*/ 513551 w 1249680"/>
                        <a:gd name="connsiteY47" fmla="*/ 1311593 h 1402080"/>
                        <a:gd name="connsiteX48" fmla="*/ 449257 w 1249680"/>
                        <a:gd name="connsiteY48" fmla="*/ 1244918 h 1402080"/>
                        <a:gd name="connsiteX49" fmla="*/ 315907 w 1249680"/>
                        <a:gd name="connsiteY49" fmla="*/ 1109186 h 1402080"/>
                        <a:gd name="connsiteX50" fmla="*/ 134932 w 1249680"/>
                        <a:gd name="connsiteY50" fmla="*/ 928211 h 1402080"/>
                        <a:gd name="connsiteX51" fmla="*/ 108738 w 1249680"/>
                        <a:gd name="connsiteY51" fmla="*/ 897255 h 1402080"/>
                        <a:gd name="connsiteX52" fmla="*/ 111120 w 1249680"/>
                        <a:gd name="connsiteY52" fmla="*/ 840105 h 1402080"/>
                        <a:gd name="connsiteX53" fmla="*/ 92070 w 1249680"/>
                        <a:gd name="connsiteY53" fmla="*/ 835343 h 1402080"/>
                        <a:gd name="connsiteX54" fmla="*/ 80163 w 1249680"/>
                        <a:gd name="connsiteY54" fmla="*/ 906780 h 1402080"/>
                        <a:gd name="connsiteX55" fmla="*/ 58732 w 1249680"/>
                        <a:gd name="connsiteY55" fmla="*/ 911543 h 1402080"/>
                        <a:gd name="connsiteX56" fmla="*/ 70639 w 1249680"/>
                        <a:gd name="connsiteY56" fmla="*/ 825817 h 1402080"/>
                        <a:gd name="connsiteX57" fmla="*/ 122872 w 1249680"/>
                        <a:gd name="connsiteY57" fmla="*/ 819626 h 1402080"/>
                        <a:gd name="connsiteX58" fmla="*/ 125407 w 1249680"/>
                        <a:gd name="connsiteY58" fmla="*/ 799623 h 1402080"/>
                        <a:gd name="connsiteX59" fmla="*/ 78581 w 1249680"/>
                        <a:gd name="connsiteY59" fmla="*/ 799624 h 1402080"/>
                        <a:gd name="connsiteX60" fmla="*/ 82867 w 1249680"/>
                        <a:gd name="connsiteY60" fmla="*/ 761047 h 1402080"/>
                        <a:gd name="connsiteX61" fmla="*/ 142076 w 1249680"/>
                        <a:gd name="connsiteY61" fmla="*/ 742474 h 1402080"/>
                        <a:gd name="connsiteX62" fmla="*/ 130169 w 1249680"/>
                        <a:gd name="connsiteY62" fmla="*/ 716280 h 1402080"/>
                        <a:gd name="connsiteX63" fmla="*/ 48568 w 1249680"/>
                        <a:gd name="connsiteY63" fmla="*/ 756737 h 1402080"/>
                        <a:gd name="connsiteX64" fmla="*/ 29527 w 1249680"/>
                        <a:gd name="connsiteY64" fmla="*/ 718344 h 1402080"/>
                        <a:gd name="connsiteX65" fmla="*/ 104473 w 1249680"/>
                        <a:gd name="connsiteY65" fmla="*/ 693138 h 1402080"/>
                        <a:gd name="connsiteX66" fmla="*/ 77629 w 1249680"/>
                        <a:gd name="connsiteY66" fmla="*/ 617855 h 1402080"/>
                        <a:gd name="connsiteX67" fmla="*/ 39683 w 1249680"/>
                        <a:gd name="connsiteY67" fmla="*/ 611505 h 1402080"/>
                        <a:gd name="connsiteX68" fmla="*/ 0 w 1249680"/>
                        <a:gd name="connsiteY6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4932 w 1249680"/>
                        <a:gd name="connsiteY51" fmla="*/ 928211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134932 w 1249680"/>
                        <a:gd name="connsiteY38" fmla="*/ 1171098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504026 w 1249680"/>
                        <a:gd name="connsiteY38" fmla="*/ 1252061 h 1402080"/>
                        <a:gd name="connsiteX39" fmla="*/ 134932 w 1249680"/>
                        <a:gd name="connsiteY39" fmla="*/ 1171098 h 1402080"/>
                        <a:gd name="connsiteX40" fmla="*/ 143351 w 1249680"/>
                        <a:gd name="connsiteY40" fmla="*/ 1202532 h 1402080"/>
                        <a:gd name="connsiteX41" fmla="*/ 180975 w 1249680"/>
                        <a:gd name="connsiteY41" fmla="*/ 1200626 h 1402080"/>
                        <a:gd name="connsiteX42" fmla="*/ 163354 w 1249680"/>
                        <a:gd name="connsiteY42" fmla="*/ 1141095 h 1402080"/>
                        <a:gd name="connsiteX43" fmla="*/ 234791 w 1249680"/>
                        <a:gd name="connsiteY43" fmla="*/ 1096804 h 1402080"/>
                        <a:gd name="connsiteX44" fmla="*/ 249232 w 1249680"/>
                        <a:gd name="connsiteY44" fmla="*/ 1180623 h 1402080"/>
                        <a:gd name="connsiteX45" fmla="*/ 277807 w 1249680"/>
                        <a:gd name="connsiteY45" fmla="*/ 1190149 h 1402080"/>
                        <a:gd name="connsiteX46" fmla="*/ 292417 w 1249680"/>
                        <a:gd name="connsiteY46" fmla="*/ 1068705 h 1402080"/>
                        <a:gd name="connsiteX47" fmla="*/ 323051 w 1249680"/>
                        <a:gd name="connsiteY47" fmla="*/ 1078230 h 1402080"/>
                        <a:gd name="connsiteX48" fmla="*/ 294476 w 1249680"/>
                        <a:gd name="connsiteY48" fmla="*/ 944880 h 1402080"/>
                        <a:gd name="connsiteX49" fmla="*/ 258758 w 1249680"/>
                        <a:gd name="connsiteY49" fmla="*/ 961549 h 1402080"/>
                        <a:gd name="connsiteX50" fmla="*/ 149220 w 1249680"/>
                        <a:gd name="connsiteY50" fmla="*/ 909162 h 1402080"/>
                        <a:gd name="connsiteX51" fmla="*/ 158745 w 1249680"/>
                        <a:gd name="connsiteY51" fmla="*/ 882967 h 1402080"/>
                        <a:gd name="connsiteX52" fmla="*/ 130765 w 1249680"/>
                        <a:gd name="connsiteY52" fmla="*/ 864017 h 1402080"/>
                        <a:gd name="connsiteX53" fmla="*/ 108738 w 1249680"/>
                        <a:gd name="connsiteY53" fmla="*/ 897255 h 1402080"/>
                        <a:gd name="connsiteX54" fmla="*/ 111120 w 1249680"/>
                        <a:gd name="connsiteY54" fmla="*/ 840105 h 1402080"/>
                        <a:gd name="connsiteX55" fmla="*/ 92070 w 1249680"/>
                        <a:gd name="connsiteY55" fmla="*/ 835343 h 1402080"/>
                        <a:gd name="connsiteX56" fmla="*/ 80163 w 1249680"/>
                        <a:gd name="connsiteY56" fmla="*/ 906780 h 1402080"/>
                        <a:gd name="connsiteX57" fmla="*/ 58732 w 1249680"/>
                        <a:gd name="connsiteY57" fmla="*/ 911543 h 1402080"/>
                        <a:gd name="connsiteX58" fmla="*/ 70639 w 1249680"/>
                        <a:gd name="connsiteY58" fmla="*/ 825817 h 1402080"/>
                        <a:gd name="connsiteX59" fmla="*/ 122872 w 1249680"/>
                        <a:gd name="connsiteY59" fmla="*/ 819626 h 1402080"/>
                        <a:gd name="connsiteX60" fmla="*/ 125407 w 1249680"/>
                        <a:gd name="connsiteY60" fmla="*/ 799623 h 1402080"/>
                        <a:gd name="connsiteX61" fmla="*/ 78581 w 1249680"/>
                        <a:gd name="connsiteY61" fmla="*/ 799624 h 1402080"/>
                        <a:gd name="connsiteX62" fmla="*/ 82867 w 1249680"/>
                        <a:gd name="connsiteY62" fmla="*/ 761047 h 1402080"/>
                        <a:gd name="connsiteX63" fmla="*/ 142076 w 1249680"/>
                        <a:gd name="connsiteY63" fmla="*/ 742474 h 1402080"/>
                        <a:gd name="connsiteX64" fmla="*/ 130169 w 1249680"/>
                        <a:gd name="connsiteY64" fmla="*/ 716280 h 1402080"/>
                        <a:gd name="connsiteX65" fmla="*/ 48568 w 1249680"/>
                        <a:gd name="connsiteY65" fmla="*/ 756737 h 1402080"/>
                        <a:gd name="connsiteX66" fmla="*/ 29527 w 1249680"/>
                        <a:gd name="connsiteY66" fmla="*/ 718344 h 1402080"/>
                        <a:gd name="connsiteX67" fmla="*/ 104473 w 1249680"/>
                        <a:gd name="connsiteY67" fmla="*/ 693138 h 1402080"/>
                        <a:gd name="connsiteX68" fmla="*/ 77629 w 1249680"/>
                        <a:gd name="connsiteY68" fmla="*/ 617855 h 1402080"/>
                        <a:gd name="connsiteX69" fmla="*/ 39683 w 1249680"/>
                        <a:gd name="connsiteY69" fmla="*/ 611505 h 1402080"/>
                        <a:gd name="connsiteX70" fmla="*/ 0 w 1249680"/>
                        <a:gd name="connsiteY7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735007 w 1249680"/>
                        <a:gd name="connsiteY38" fmla="*/ 1299686 h 1402080"/>
                        <a:gd name="connsiteX39" fmla="*/ 504026 w 1249680"/>
                        <a:gd name="connsiteY39" fmla="*/ 1252061 h 1402080"/>
                        <a:gd name="connsiteX40" fmla="*/ 134932 w 1249680"/>
                        <a:gd name="connsiteY40" fmla="*/ 1171098 h 1402080"/>
                        <a:gd name="connsiteX41" fmla="*/ 143351 w 1249680"/>
                        <a:gd name="connsiteY41" fmla="*/ 1202532 h 1402080"/>
                        <a:gd name="connsiteX42" fmla="*/ 180975 w 1249680"/>
                        <a:gd name="connsiteY42" fmla="*/ 1200626 h 1402080"/>
                        <a:gd name="connsiteX43" fmla="*/ 163354 w 1249680"/>
                        <a:gd name="connsiteY43" fmla="*/ 1141095 h 1402080"/>
                        <a:gd name="connsiteX44" fmla="*/ 234791 w 1249680"/>
                        <a:gd name="connsiteY44" fmla="*/ 1096804 h 1402080"/>
                        <a:gd name="connsiteX45" fmla="*/ 249232 w 1249680"/>
                        <a:gd name="connsiteY45" fmla="*/ 1180623 h 1402080"/>
                        <a:gd name="connsiteX46" fmla="*/ 277807 w 1249680"/>
                        <a:gd name="connsiteY46" fmla="*/ 1190149 h 1402080"/>
                        <a:gd name="connsiteX47" fmla="*/ 292417 w 1249680"/>
                        <a:gd name="connsiteY47" fmla="*/ 1068705 h 1402080"/>
                        <a:gd name="connsiteX48" fmla="*/ 323051 w 1249680"/>
                        <a:gd name="connsiteY48" fmla="*/ 1078230 h 1402080"/>
                        <a:gd name="connsiteX49" fmla="*/ 294476 w 1249680"/>
                        <a:gd name="connsiteY49" fmla="*/ 944880 h 1402080"/>
                        <a:gd name="connsiteX50" fmla="*/ 258758 w 1249680"/>
                        <a:gd name="connsiteY50" fmla="*/ 961549 h 1402080"/>
                        <a:gd name="connsiteX51" fmla="*/ 149220 w 1249680"/>
                        <a:gd name="connsiteY51" fmla="*/ 909162 h 1402080"/>
                        <a:gd name="connsiteX52" fmla="*/ 158745 w 1249680"/>
                        <a:gd name="connsiteY52" fmla="*/ 882967 h 1402080"/>
                        <a:gd name="connsiteX53" fmla="*/ 130765 w 1249680"/>
                        <a:gd name="connsiteY53" fmla="*/ 864017 h 1402080"/>
                        <a:gd name="connsiteX54" fmla="*/ 108738 w 1249680"/>
                        <a:gd name="connsiteY54" fmla="*/ 897255 h 1402080"/>
                        <a:gd name="connsiteX55" fmla="*/ 111120 w 1249680"/>
                        <a:gd name="connsiteY55" fmla="*/ 840105 h 1402080"/>
                        <a:gd name="connsiteX56" fmla="*/ 92070 w 1249680"/>
                        <a:gd name="connsiteY56" fmla="*/ 835343 h 1402080"/>
                        <a:gd name="connsiteX57" fmla="*/ 80163 w 1249680"/>
                        <a:gd name="connsiteY57" fmla="*/ 906780 h 1402080"/>
                        <a:gd name="connsiteX58" fmla="*/ 58732 w 1249680"/>
                        <a:gd name="connsiteY58" fmla="*/ 911543 h 1402080"/>
                        <a:gd name="connsiteX59" fmla="*/ 70639 w 1249680"/>
                        <a:gd name="connsiteY59" fmla="*/ 825817 h 1402080"/>
                        <a:gd name="connsiteX60" fmla="*/ 122872 w 1249680"/>
                        <a:gd name="connsiteY60" fmla="*/ 819626 h 1402080"/>
                        <a:gd name="connsiteX61" fmla="*/ 125407 w 1249680"/>
                        <a:gd name="connsiteY61" fmla="*/ 799623 h 1402080"/>
                        <a:gd name="connsiteX62" fmla="*/ 78581 w 1249680"/>
                        <a:gd name="connsiteY62" fmla="*/ 799624 h 1402080"/>
                        <a:gd name="connsiteX63" fmla="*/ 82867 w 1249680"/>
                        <a:gd name="connsiteY63" fmla="*/ 761047 h 1402080"/>
                        <a:gd name="connsiteX64" fmla="*/ 142076 w 1249680"/>
                        <a:gd name="connsiteY64" fmla="*/ 742474 h 1402080"/>
                        <a:gd name="connsiteX65" fmla="*/ 130169 w 1249680"/>
                        <a:gd name="connsiteY65" fmla="*/ 716280 h 1402080"/>
                        <a:gd name="connsiteX66" fmla="*/ 48568 w 1249680"/>
                        <a:gd name="connsiteY66" fmla="*/ 756737 h 1402080"/>
                        <a:gd name="connsiteX67" fmla="*/ 29527 w 1249680"/>
                        <a:gd name="connsiteY67" fmla="*/ 718344 h 1402080"/>
                        <a:gd name="connsiteX68" fmla="*/ 104473 w 1249680"/>
                        <a:gd name="connsiteY68" fmla="*/ 693138 h 1402080"/>
                        <a:gd name="connsiteX69" fmla="*/ 77629 w 1249680"/>
                        <a:gd name="connsiteY69" fmla="*/ 617855 h 1402080"/>
                        <a:gd name="connsiteX70" fmla="*/ 39683 w 1249680"/>
                        <a:gd name="connsiteY70" fmla="*/ 611505 h 1402080"/>
                        <a:gd name="connsiteX71" fmla="*/ 0 w 1249680"/>
                        <a:gd name="connsiteY7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77882 w 1249680"/>
                        <a:gd name="connsiteY38" fmla="*/ 1330643 h 1402080"/>
                        <a:gd name="connsiteX39" fmla="*/ 735007 w 1249680"/>
                        <a:gd name="connsiteY39" fmla="*/ 1299686 h 1402080"/>
                        <a:gd name="connsiteX40" fmla="*/ 504026 w 1249680"/>
                        <a:gd name="connsiteY40" fmla="*/ 1252061 h 1402080"/>
                        <a:gd name="connsiteX41" fmla="*/ 134932 w 1249680"/>
                        <a:gd name="connsiteY41" fmla="*/ 1171098 h 1402080"/>
                        <a:gd name="connsiteX42" fmla="*/ 143351 w 1249680"/>
                        <a:gd name="connsiteY42" fmla="*/ 1202532 h 1402080"/>
                        <a:gd name="connsiteX43" fmla="*/ 180975 w 1249680"/>
                        <a:gd name="connsiteY43" fmla="*/ 1200626 h 1402080"/>
                        <a:gd name="connsiteX44" fmla="*/ 163354 w 1249680"/>
                        <a:gd name="connsiteY44" fmla="*/ 1141095 h 1402080"/>
                        <a:gd name="connsiteX45" fmla="*/ 234791 w 1249680"/>
                        <a:gd name="connsiteY45" fmla="*/ 1096804 h 1402080"/>
                        <a:gd name="connsiteX46" fmla="*/ 249232 w 1249680"/>
                        <a:gd name="connsiteY46" fmla="*/ 1180623 h 1402080"/>
                        <a:gd name="connsiteX47" fmla="*/ 277807 w 1249680"/>
                        <a:gd name="connsiteY47" fmla="*/ 1190149 h 1402080"/>
                        <a:gd name="connsiteX48" fmla="*/ 292417 w 1249680"/>
                        <a:gd name="connsiteY48" fmla="*/ 1068705 h 1402080"/>
                        <a:gd name="connsiteX49" fmla="*/ 323051 w 1249680"/>
                        <a:gd name="connsiteY49" fmla="*/ 1078230 h 1402080"/>
                        <a:gd name="connsiteX50" fmla="*/ 294476 w 1249680"/>
                        <a:gd name="connsiteY50" fmla="*/ 944880 h 1402080"/>
                        <a:gd name="connsiteX51" fmla="*/ 258758 w 1249680"/>
                        <a:gd name="connsiteY51" fmla="*/ 961549 h 1402080"/>
                        <a:gd name="connsiteX52" fmla="*/ 149220 w 1249680"/>
                        <a:gd name="connsiteY52" fmla="*/ 909162 h 1402080"/>
                        <a:gd name="connsiteX53" fmla="*/ 158745 w 1249680"/>
                        <a:gd name="connsiteY53" fmla="*/ 882967 h 1402080"/>
                        <a:gd name="connsiteX54" fmla="*/ 130765 w 1249680"/>
                        <a:gd name="connsiteY54" fmla="*/ 864017 h 1402080"/>
                        <a:gd name="connsiteX55" fmla="*/ 108738 w 1249680"/>
                        <a:gd name="connsiteY55" fmla="*/ 897255 h 1402080"/>
                        <a:gd name="connsiteX56" fmla="*/ 111120 w 1249680"/>
                        <a:gd name="connsiteY56" fmla="*/ 840105 h 1402080"/>
                        <a:gd name="connsiteX57" fmla="*/ 92070 w 1249680"/>
                        <a:gd name="connsiteY57" fmla="*/ 835343 h 1402080"/>
                        <a:gd name="connsiteX58" fmla="*/ 80163 w 1249680"/>
                        <a:gd name="connsiteY58" fmla="*/ 906780 h 1402080"/>
                        <a:gd name="connsiteX59" fmla="*/ 58732 w 1249680"/>
                        <a:gd name="connsiteY59" fmla="*/ 911543 h 1402080"/>
                        <a:gd name="connsiteX60" fmla="*/ 70639 w 1249680"/>
                        <a:gd name="connsiteY60" fmla="*/ 825817 h 1402080"/>
                        <a:gd name="connsiteX61" fmla="*/ 122872 w 1249680"/>
                        <a:gd name="connsiteY61" fmla="*/ 819626 h 1402080"/>
                        <a:gd name="connsiteX62" fmla="*/ 125407 w 1249680"/>
                        <a:gd name="connsiteY62" fmla="*/ 799623 h 1402080"/>
                        <a:gd name="connsiteX63" fmla="*/ 78581 w 1249680"/>
                        <a:gd name="connsiteY63" fmla="*/ 799624 h 1402080"/>
                        <a:gd name="connsiteX64" fmla="*/ 82867 w 1249680"/>
                        <a:gd name="connsiteY64" fmla="*/ 761047 h 1402080"/>
                        <a:gd name="connsiteX65" fmla="*/ 142076 w 1249680"/>
                        <a:gd name="connsiteY65" fmla="*/ 742474 h 1402080"/>
                        <a:gd name="connsiteX66" fmla="*/ 130169 w 1249680"/>
                        <a:gd name="connsiteY66" fmla="*/ 716280 h 1402080"/>
                        <a:gd name="connsiteX67" fmla="*/ 48568 w 1249680"/>
                        <a:gd name="connsiteY67" fmla="*/ 756737 h 1402080"/>
                        <a:gd name="connsiteX68" fmla="*/ 29527 w 1249680"/>
                        <a:gd name="connsiteY68" fmla="*/ 718344 h 1402080"/>
                        <a:gd name="connsiteX69" fmla="*/ 104473 w 1249680"/>
                        <a:gd name="connsiteY69" fmla="*/ 693138 h 1402080"/>
                        <a:gd name="connsiteX70" fmla="*/ 77629 w 1249680"/>
                        <a:gd name="connsiteY70" fmla="*/ 617855 h 1402080"/>
                        <a:gd name="connsiteX71" fmla="*/ 39683 w 1249680"/>
                        <a:gd name="connsiteY71" fmla="*/ 611505 h 1402080"/>
                        <a:gd name="connsiteX72" fmla="*/ 0 w 1249680"/>
                        <a:gd name="connsiteY7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1025520 w 1249680"/>
                        <a:gd name="connsiteY37" fmla="*/ 1375886 h 1402080"/>
                        <a:gd name="connsiteX38" fmla="*/ 998220 w 1249680"/>
                        <a:gd name="connsiteY38" fmla="*/ 1356360 h 1402080"/>
                        <a:gd name="connsiteX39" fmla="*/ 877882 w 1249680"/>
                        <a:gd name="connsiteY39" fmla="*/ 1330643 h 1402080"/>
                        <a:gd name="connsiteX40" fmla="*/ 735007 w 1249680"/>
                        <a:gd name="connsiteY40" fmla="*/ 1299686 h 1402080"/>
                        <a:gd name="connsiteX41" fmla="*/ 504026 w 1249680"/>
                        <a:gd name="connsiteY41" fmla="*/ 1252061 h 1402080"/>
                        <a:gd name="connsiteX42" fmla="*/ 134932 w 1249680"/>
                        <a:gd name="connsiteY42" fmla="*/ 1171098 h 1402080"/>
                        <a:gd name="connsiteX43" fmla="*/ 143351 w 1249680"/>
                        <a:gd name="connsiteY43" fmla="*/ 1202532 h 1402080"/>
                        <a:gd name="connsiteX44" fmla="*/ 180975 w 1249680"/>
                        <a:gd name="connsiteY44" fmla="*/ 1200626 h 1402080"/>
                        <a:gd name="connsiteX45" fmla="*/ 163354 w 1249680"/>
                        <a:gd name="connsiteY45" fmla="*/ 1141095 h 1402080"/>
                        <a:gd name="connsiteX46" fmla="*/ 234791 w 1249680"/>
                        <a:gd name="connsiteY46" fmla="*/ 1096804 h 1402080"/>
                        <a:gd name="connsiteX47" fmla="*/ 249232 w 1249680"/>
                        <a:gd name="connsiteY47" fmla="*/ 1180623 h 1402080"/>
                        <a:gd name="connsiteX48" fmla="*/ 277807 w 1249680"/>
                        <a:gd name="connsiteY48" fmla="*/ 1190149 h 1402080"/>
                        <a:gd name="connsiteX49" fmla="*/ 292417 w 1249680"/>
                        <a:gd name="connsiteY49" fmla="*/ 1068705 h 1402080"/>
                        <a:gd name="connsiteX50" fmla="*/ 323051 w 1249680"/>
                        <a:gd name="connsiteY50" fmla="*/ 1078230 h 1402080"/>
                        <a:gd name="connsiteX51" fmla="*/ 294476 w 1249680"/>
                        <a:gd name="connsiteY51" fmla="*/ 944880 h 1402080"/>
                        <a:gd name="connsiteX52" fmla="*/ 258758 w 1249680"/>
                        <a:gd name="connsiteY52" fmla="*/ 961549 h 1402080"/>
                        <a:gd name="connsiteX53" fmla="*/ 149220 w 1249680"/>
                        <a:gd name="connsiteY53" fmla="*/ 909162 h 1402080"/>
                        <a:gd name="connsiteX54" fmla="*/ 158745 w 1249680"/>
                        <a:gd name="connsiteY54" fmla="*/ 882967 h 1402080"/>
                        <a:gd name="connsiteX55" fmla="*/ 130765 w 1249680"/>
                        <a:gd name="connsiteY55" fmla="*/ 864017 h 1402080"/>
                        <a:gd name="connsiteX56" fmla="*/ 108738 w 1249680"/>
                        <a:gd name="connsiteY56" fmla="*/ 897255 h 1402080"/>
                        <a:gd name="connsiteX57" fmla="*/ 111120 w 1249680"/>
                        <a:gd name="connsiteY57" fmla="*/ 840105 h 1402080"/>
                        <a:gd name="connsiteX58" fmla="*/ 92070 w 1249680"/>
                        <a:gd name="connsiteY58" fmla="*/ 835343 h 1402080"/>
                        <a:gd name="connsiteX59" fmla="*/ 80163 w 1249680"/>
                        <a:gd name="connsiteY59" fmla="*/ 906780 h 1402080"/>
                        <a:gd name="connsiteX60" fmla="*/ 58732 w 1249680"/>
                        <a:gd name="connsiteY60" fmla="*/ 911543 h 1402080"/>
                        <a:gd name="connsiteX61" fmla="*/ 70639 w 1249680"/>
                        <a:gd name="connsiteY61" fmla="*/ 825817 h 1402080"/>
                        <a:gd name="connsiteX62" fmla="*/ 122872 w 1249680"/>
                        <a:gd name="connsiteY62" fmla="*/ 819626 h 1402080"/>
                        <a:gd name="connsiteX63" fmla="*/ 125407 w 1249680"/>
                        <a:gd name="connsiteY63" fmla="*/ 799623 h 1402080"/>
                        <a:gd name="connsiteX64" fmla="*/ 78581 w 1249680"/>
                        <a:gd name="connsiteY64" fmla="*/ 799624 h 1402080"/>
                        <a:gd name="connsiteX65" fmla="*/ 82867 w 1249680"/>
                        <a:gd name="connsiteY65" fmla="*/ 761047 h 1402080"/>
                        <a:gd name="connsiteX66" fmla="*/ 142076 w 1249680"/>
                        <a:gd name="connsiteY66" fmla="*/ 742474 h 1402080"/>
                        <a:gd name="connsiteX67" fmla="*/ 130169 w 1249680"/>
                        <a:gd name="connsiteY67" fmla="*/ 716280 h 1402080"/>
                        <a:gd name="connsiteX68" fmla="*/ 48568 w 1249680"/>
                        <a:gd name="connsiteY68" fmla="*/ 756737 h 1402080"/>
                        <a:gd name="connsiteX69" fmla="*/ 29527 w 1249680"/>
                        <a:gd name="connsiteY69" fmla="*/ 718344 h 1402080"/>
                        <a:gd name="connsiteX70" fmla="*/ 104473 w 1249680"/>
                        <a:gd name="connsiteY70" fmla="*/ 693138 h 1402080"/>
                        <a:gd name="connsiteX71" fmla="*/ 77629 w 1249680"/>
                        <a:gd name="connsiteY71" fmla="*/ 617855 h 1402080"/>
                        <a:gd name="connsiteX72" fmla="*/ 39683 w 1249680"/>
                        <a:gd name="connsiteY72" fmla="*/ 611505 h 1402080"/>
                        <a:gd name="connsiteX73" fmla="*/ 0 w 1249680"/>
                        <a:gd name="connsiteY7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89813 w 1249680"/>
                        <a:gd name="connsiteY36" fmla="*/ 1366361 h 1402080"/>
                        <a:gd name="connsiteX37" fmla="*/ 1066800 w 1249680"/>
                        <a:gd name="connsiteY37" fmla="*/ 1402080 h 1402080"/>
                        <a:gd name="connsiteX38" fmla="*/ 1025520 w 1249680"/>
                        <a:gd name="connsiteY38" fmla="*/ 1375886 h 1402080"/>
                        <a:gd name="connsiteX39" fmla="*/ 998220 w 1249680"/>
                        <a:gd name="connsiteY39" fmla="*/ 1356360 h 1402080"/>
                        <a:gd name="connsiteX40" fmla="*/ 877882 w 1249680"/>
                        <a:gd name="connsiteY40" fmla="*/ 1330643 h 1402080"/>
                        <a:gd name="connsiteX41" fmla="*/ 735007 w 1249680"/>
                        <a:gd name="connsiteY41" fmla="*/ 1299686 h 1402080"/>
                        <a:gd name="connsiteX42" fmla="*/ 504026 w 1249680"/>
                        <a:gd name="connsiteY42" fmla="*/ 1252061 h 1402080"/>
                        <a:gd name="connsiteX43" fmla="*/ 134932 w 1249680"/>
                        <a:gd name="connsiteY43" fmla="*/ 1171098 h 1402080"/>
                        <a:gd name="connsiteX44" fmla="*/ 143351 w 1249680"/>
                        <a:gd name="connsiteY44" fmla="*/ 1202532 h 1402080"/>
                        <a:gd name="connsiteX45" fmla="*/ 180975 w 1249680"/>
                        <a:gd name="connsiteY45" fmla="*/ 1200626 h 1402080"/>
                        <a:gd name="connsiteX46" fmla="*/ 163354 w 1249680"/>
                        <a:gd name="connsiteY46" fmla="*/ 1141095 h 1402080"/>
                        <a:gd name="connsiteX47" fmla="*/ 234791 w 1249680"/>
                        <a:gd name="connsiteY47" fmla="*/ 1096804 h 1402080"/>
                        <a:gd name="connsiteX48" fmla="*/ 249232 w 1249680"/>
                        <a:gd name="connsiteY48" fmla="*/ 1180623 h 1402080"/>
                        <a:gd name="connsiteX49" fmla="*/ 277807 w 1249680"/>
                        <a:gd name="connsiteY49" fmla="*/ 1190149 h 1402080"/>
                        <a:gd name="connsiteX50" fmla="*/ 292417 w 1249680"/>
                        <a:gd name="connsiteY50" fmla="*/ 1068705 h 1402080"/>
                        <a:gd name="connsiteX51" fmla="*/ 323051 w 1249680"/>
                        <a:gd name="connsiteY51" fmla="*/ 1078230 h 1402080"/>
                        <a:gd name="connsiteX52" fmla="*/ 294476 w 1249680"/>
                        <a:gd name="connsiteY52" fmla="*/ 944880 h 1402080"/>
                        <a:gd name="connsiteX53" fmla="*/ 258758 w 1249680"/>
                        <a:gd name="connsiteY53" fmla="*/ 961549 h 1402080"/>
                        <a:gd name="connsiteX54" fmla="*/ 149220 w 1249680"/>
                        <a:gd name="connsiteY54" fmla="*/ 909162 h 1402080"/>
                        <a:gd name="connsiteX55" fmla="*/ 158745 w 1249680"/>
                        <a:gd name="connsiteY55" fmla="*/ 882967 h 1402080"/>
                        <a:gd name="connsiteX56" fmla="*/ 130765 w 1249680"/>
                        <a:gd name="connsiteY56" fmla="*/ 864017 h 1402080"/>
                        <a:gd name="connsiteX57" fmla="*/ 108738 w 1249680"/>
                        <a:gd name="connsiteY57" fmla="*/ 897255 h 1402080"/>
                        <a:gd name="connsiteX58" fmla="*/ 111120 w 1249680"/>
                        <a:gd name="connsiteY58" fmla="*/ 840105 h 1402080"/>
                        <a:gd name="connsiteX59" fmla="*/ 92070 w 1249680"/>
                        <a:gd name="connsiteY59" fmla="*/ 835343 h 1402080"/>
                        <a:gd name="connsiteX60" fmla="*/ 80163 w 1249680"/>
                        <a:gd name="connsiteY60" fmla="*/ 906780 h 1402080"/>
                        <a:gd name="connsiteX61" fmla="*/ 58732 w 1249680"/>
                        <a:gd name="connsiteY61" fmla="*/ 911543 h 1402080"/>
                        <a:gd name="connsiteX62" fmla="*/ 70639 w 1249680"/>
                        <a:gd name="connsiteY62" fmla="*/ 825817 h 1402080"/>
                        <a:gd name="connsiteX63" fmla="*/ 122872 w 1249680"/>
                        <a:gd name="connsiteY63" fmla="*/ 819626 h 1402080"/>
                        <a:gd name="connsiteX64" fmla="*/ 125407 w 1249680"/>
                        <a:gd name="connsiteY64" fmla="*/ 799623 h 1402080"/>
                        <a:gd name="connsiteX65" fmla="*/ 78581 w 1249680"/>
                        <a:gd name="connsiteY65" fmla="*/ 799624 h 1402080"/>
                        <a:gd name="connsiteX66" fmla="*/ 82867 w 1249680"/>
                        <a:gd name="connsiteY66" fmla="*/ 761047 h 1402080"/>
                        <a:gd name="connsiteX67" fmla="*/ 142076 w 1249680"/>
                        <a:gd name="connsiteY67" fmla="*/ 742474 h 1402080"/>
                        <a:gd name="connsiteX68" fmla="*/ 130169 w 1249680"/>
                        <a:gd name="connsiteY68" fmla="*/ 716280 h 1402080"/>
                        <a:gd name="connsiteX69" fmla="*/ 48568 w 1249680"/>
                        <a:gd name="connsiteY69" fmla="*/ 756737 h 1402080"/>
                        <a:gd name="connsiteX70" fmla="*/ 29527 w 1249680"/>
                        <a:gd name="connsiteY70" fmla="*/ 718344 h 1402080"/>
                        <a:gd name="connsiteX71" fmla="*/ 104473 w 1249680"/>
                        <a:gd name="connsiteY71" fmla="*/ 693138 h 1402080"/>
                        <a:gd name="connsiteX72" fmla="*/ 77629 w 1249680"/>
                        <a:gd name="connsiteY72" fmla="*/ 617855 h 1402080"/>
                        <a:gd name="connsiteX73" fmla="*/ 39683 w 1249680"/>
                        <a:gd name="connsiteY73" fmla="*/ 611505 h 1402080"/>
                        <a:gd name="connsiteX74" fmla="*/ 0 w 1249680"/>
                        <a:gd name="connsiteY7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44582 w 1249680"/>
                        <a:gd name="connsiteY35" fmla="*/ 1287780 h 1402080"/>
                        <a:gd name="connsiteX36" fmla="*/ 1118388 w 1249680"/>
                        <a:gd name="connsiteY36" fmla="*/ 1328261 h 1402080"/>
                        <a:gd name="connsiteX37" fmla="*/ 1089813 w 1249680"/>
                        <a:gd name="connsiteY37" fmla="*/ 1366361 h 1402080"/>
                        <a:gd name="connsiteX38" fmla="*/ 1066800 w 1249680"/>
                        <a:gd name="connsiteY38" fmla="*/ 1402080 h 1402080"/>
                        <a:gd name="connsiteX39" fmla="*/ 1025520 w 1249680"/>
                        <a:gd name="connsiteY39" fmla="*/ 1375886 h 1402080"/>
                        <a:gd name="connsiteX40" fmla="*/ 998220 w 1249680"/>
                        <a:gd name="connsiteY40" fmla="*/ 1356360 h 1402080"/>
                        <a:gd name="connsiteX41" fmla="*/ 877882 w 1249680"/>
                        <a:gd name="connsiteY41" fmla="*/ 1330643 h 1402080"/>
                        <a:gd name="connsiteX42" fmla="*/ 735007 w 1249680"/>
                        <a:gd name="connsiteY42" fmla="*/ 1299686 h 1402080"/>
                        <a:gd name="connsiteX43" fmla="*/ 504026 w 1249680"/>
                        <a:gd name="connsiteY43" fmla="*/ 1252061 h 1402080"/>
                        <a:gd name="connsiteX44" fmla="*/ 134932 w 1249680"/>
                        <a:gd name="connsiteY44" fmla="*/ 1171098 h 1402080"/>
                        <a:gd name="connsiteX45" fmla="*/ 143351 w 1249680"/>
                        <a:gd name="connsiteY45" fmla="*/ 1202532 h 1402080"/>
                        <a:gd name="connsiteX46" fmla="*/ 180975 w 1249680"/>
                        <a:gd name="connsiteY46" fmla="*/ 1200626 h 1402080"/>
                        <a:gd name="connsiteX47" fmla="*/ 163354 w 1249680"/>
                        <a:gd name="connsiteY47" fmla="*/ 1141095 h 1402080"/>
                        <a:gd name="connsiteX48" fmla="*/ 234791 w 1249680"/>
                        <a:gd name="connsiteY48" fmla="*/ 1096804 h 1402080"/>
                        <a:gd name="connsiteX49" fmla="*/ 249232 w 1249680"/>
                        <a:gd name="connsiteY49" fmla="*/ 1180623 h 1402080"/>
                        <a:gd name="connsiteX50" fmla="*/ 277807 w 1249680"/>
                        <a:gd name="connsiteY50" fmla="*/ 1190149 h 1402080"/>
                        <a:gd name="connsiteX51" fmla="*/ 292417 w 1249680"/>
                        <a:gd name="connsiteY51" fmla="*/ 1068705 h 1402080"/>
                        <a:gd name="connsiteX52" fmla="*/ 323051 w 1249680"/>
                        <a:gd name="connsiteY52" fmla="*/ 1078230 h 1402080"/>
                        <a:gd name="connsiteX53" fmla="*/ 294476 w 1249680"/>
                        <a:gd name="connsiteY53" fmla="*/ 944880 h 1402080"/>
                        <a:gd name="connsiteX54" fmla="*/ 258758 w 1249680"/>
                        <a:gd name="connsiteY54" fmla="*/ 961549 h 1402080"/>
                        <a:gd name="connsiteX55" fmla="*/ 149220 w 1249680"/>
                        <a:gd name="connsiteY55" fmla="*/ 909162 h 1402080"/>
                        <a:gd name="connsiteX56" fmla="*/ 158745 w 1249680"/>
                        <a:gd name="connsiteY56" fmla="*/ 882967 h 1402080"/>
                        <a:gd name="connsiteX57" fmla="*/ 130765 w 1249680"/>
                        <a:gd name="connsiteY57" fmla="*/ 864017 h 1402080"/>
                        <a:gd name="connsiteX58" fmla="*/ 108738 w 1249680"/>
                        <a:gd name="connsiteY58" fmla="*/ 897255 h 1402080"/>
                        <a:gd name="connsiteX59" fmla="*/ 111120 w 1249680"/>
                        <a:gd name="connsiteY59" fmla="*/ 840105 h 1402080"/>
                        <a:gd name="connsiteX60" fmla="*/ 92070 w 1249680"/>
                        <a:gd name="connsiteY60" fmla="*/ 835343 h 1402080"/>
                        <a:gd name="connsiteX61" fmla="*/ 80163 w 1249680"/>
                        <a:gd name="connsiteY61" fmla="*/ 906780 h 1402080"/>
                        <a:gd name="connsiteX62" fmla="*/ 58732 w 1249680"/>
                        <a:gd name="connsiteY62" fmla="*/ 911543 h 1402080"/>
                        <a:gd name="connsiteX63" fmla="*/ 70639 w 1249680"/>
                        <a:gd name="connsiteY63" fmla="*/ 825817 h 1402080"/>
                        <a:gd name="connsiteX64" fmla="*/ 122872 w 1249680"/>
                        <a:gd name="connsiteY64" fmla="*/ 819626 h 1402080"/>
                        <a:gd name="connsiteX65" fmla="*/ 125407 w 1249680"/>
                        <a:gd name="connsiteY65" fmla="*/ 799623 h 1402080"/>
                        <a:gd name="connsiteX66" fmla="*/ 78581 w 1249680"/>
                        <a:gd name="connsiteY66" fmla="*/ 799624 h 1402080"/>
                        <a:gd name="connsiteX67" fmla="*/ 82867 w 1249680"/>
                        <a:gd name="connsiteY67" fmla="*/ 761047 h 1402080"/>
                        <a:gd name="connsiteX68" fmla="*/ 142076 w 1249680"/>
                        <a:gd name="connsiteY68" fmla="*/ 742474 h 1402080"/>
                        <a:gd name="connsiteX69" fmla="*/ 130169 w 1249680"/>
                        <a:gd name="connsiteY69" fmla="*/ 716280 h 1402080"/>
                        <a:gd name="connsiteX70" fmla="*/ 48568 w 1249680"/>
                        <a:gd name="connsiteY70" fmla="*/ 756737 h 1402080"/>
                        <a:gd name="connsiteX71" fmla="*/ 29527 w 1249680"/>
                        <a:gd name="connsiteY71" fmla="*/ 718344 h 1402080"/>
                        <a:gd name="connsiteX72" fmla="*/ 104473 w 1249680"/>
                        <a:gd name="connsiteY72" fmla="*/ 693138 h 1402080"/>
                        <a:gd name="connsiteX73" fmla="*/ 77629 w 1249680"/>
                        <a:gd name="connsiteY73" fmla="*/ 617855 h 1402080"/>
                        <a:gd name="connsiteX74" fmla="*/ 39683 w 1249680"/>
                        <a:gd name="connsiteY74" fmla="*/ 611505 h 1402080"/>
                        <a:gd name="connsiteX75" fmla="*/ 0 w 1249680"/>
                        <a:gd name="connsiteY7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092195 w 1249680"/>
                        <a:gd name="connsiteY34" fmla="*/ 1199674 h 1402080"/>
                        <a:gd name="connsiteX35" fmla="*/ 1165860 w 1249680"/>
                        <a:gd name="connsiteY35" fmla="*/ 1249680 h 1402080"/>
                        <a:gd name="connsiteX36" fmla="*/ 1144582 w 1249680"/>
                        <a:gd name="connsiteY36" fmla="*/ 1287780 h 1402080"/>
                        <a:gd name="connsiteX37" fmla="*/ 1118388 w 1249680"/>
                        <a:gd name="connsiteY37" fmla="*/ 1328261 h 1402080"/>
                        <a:gd name="connsiteX38" fmla="*/ 1089813 w 1249680"/>
                        <a:gd name="connsiteY38" fmla="*/ 1366361 h 1402080"/>
                        <a:gd name="connsiteX39" fmla="*/ 1066800 w 1249680"/>
                        <a:gd name="connsiteY39" fmla="*/ 1402080 h 1402080"/>
                        <a:gd name="connsiteX40" fmla="*/ 1025520 w 1249680"/>
                        <a:gd name="connsiteY40" fmla="*/ 1375886 h 1402080"/>
                        <a:gd name="connsiteX41" fmla="*/ 998220 w 1249680"/>
                        <a:gd name="connsiteY41" fmla="*/ 1356360 h 1402080"/>
                        <a:gd name="connsiteX42" fmla="*/ 877882 w 1249680"/>
                        <a:gd name="connsiteY42" fmla="*/ 1330643 h 1402080"/>
                        <a:gd name="connsiteX43" fmla="*/ 735007 w 1249680"/>
                        <a:gd name="connsiteY43" fmla="*/ 1299686 h 1402080"/>
                        <a:gd name="connsiteX44" fmla="*/ 504026 w 1249680"/>
                        <a:gd name="connsiteY44" fmla="*/ 1252061 h 1402080"/>
                        <a:gd name="connsiteX45" fmla="*/ 134932 w 1249680"/>
                        <a:gd name="connsiteY45" fmla="*/ 1171098 h 1402080"/>
                        <a:gd name="connsiteX46" fmla="*/ 143351 w 1249680"/>
                        <a:gd name="connsiteY46" fmla="*/ 1202532 h 1402080"/>
                        <a:gd name="connsiteX47" fmla="*/ 180975 w 1249680"/>
                        <a:gd name="connsiteY47" fmla="*/ 1200626 h 1402080"/>
                        <a:gd name="connsiteX48" fmla="*/ 163354 w 1249680"/>
                        <a:gd name="connsiteY48" fmla="*/ 1141095 h 1402080"/>
                        <a:gd name="connsiteX49" fmla="*/ 234791 w 1249680"/>
                        <a:gd name="connsiteY49" fmla="*/ 1096804 h 1402080"/>
                        <a:gd name="connsiteX50" fmla="*/ 249232 w 1249680"/>
                        <a:gd name="connsiteY50" fmla="*/ 1180623 h 1402080"/>
                        <a:gd name="connsiteX51" fmla="*/ 277807 w 1249680"/>
                        <a:gd name="connsiteY51" fmla="*/ 1190149 h 1402080"/>
                        <a:gd name="connsiteX52" fmla="*/ 292417 w 1249680"/>
                        <a:gd name="connsiteY52" fmla="*/ 1068705 h 1402080"/>
                        <a:gd name="connsiteX53" fmla="*/ 323051 w 1249680"/>
                        <a:gd name="connsiteY53" fmla="*/ 1078230 h 1402080"/>
                        <a:gd name="connsiteX54" fmla="*/ 294476 w 1249680"/>
                        <a:gd name="connsiteY54" fmla="*/ 944880 h 1402080"/>
                        <a:gd name="connsiteX55" fmla="*/ 258758 w 1249680"/>
                        <a:gd name="connsiteY55" fmla="*/ 961549 h 1402080"/>
                        <a:gd name="connsiteX56" fmla="*/ 149220 w 1249680"/>
                        <a:gd name="connsiteY56" fmla="*/ 909162 h 1402080"/>
                        <a:gd name="connsiteX57" fmla="*/ 158745 w 1249680"/>
                        <a:gd name="connsiteY57" fmla="*/ 882967 h 1402080"/>
                        <a:gd name="connsiteX58" fmla="*/ 130765 w 1249680"/>
                        <a:gd name="connsiteY58" fmla="*/ 864017 h 1402080"/>
                        <a:gd name="connsiteX59" fmla="*/ 108738 w 1249680"/>
                        <a:gd name="connsiteY59" fmla="*/ 897255 h 1402080"/>
                        <a:gd name="connsiteX60" fmla="*/ 111120 w 1249680"/>
                        <a:gd name="connsiteY60" fmla="*/ 840105 h 1402080"/>
                        <a:gd name="connsiteX61" fmla="*/ 92070 w 1249680"/>
                        <a:gd name="connsiteY61" fmla="*/ 835343 h 1402080"/>
                        <a:gd name="connsiteX62" fmla="*/ 80163 w 1249680"/>
                        <a:gd name="connsiteY62" fmla="*/ 906780 h 1402080"/>
                        <a:gd name="connsiteX63" fmla="*/ 58732 w 1249680"/>
                        <a:gd name="connsiteY63" fmla="*/ 911543 h 1402080"/>
                        <a:gd name="connsiteX64" fmla="*/ 70639 w 1249680"/>
                        <a:gd name="connsiteY64" fmla="*/ 825817 h 1402080"/>
                        <a:gd name="connsiteX65" fmla="*/ 122872 w 1249680"/>
                        <a:gd name="connsiteY65" fmla="*/ 819626 h 1402080"/>
                        <a:gd name="connsiteX66" fmla="*/ 125407 w 1249680"/>
                        <a:gd name="connsiteY66" fmla="*/ 799623 h 1402080"/>
                        <a:gd name="connsiteX67" fmla="*/ 78581 w 1249680"/>
                        <a:gd name="connsiteY67" fmla="*/ 799624 h 1402080"/>
                        <a:gd name="connsiteX68" fmla="*/ 82867 w 1249680"/>
                        <a:gd name="connsiteY68" fmla="*/ 761047 h 1402080"/>
                        <a:gd name="connsiteX69" fmla="*/ 142076 w 1249680"/>
                        <a:gd name="connsiteY69" fmla="*/ 742474 h 1402080"/>
                        <a:gd name="connsiteX70" fmla="*/ 130169 w 1249680"/>
                        <a:gd name="connsiteY70" fmla="*/ 716280 h 1402080"/>
                        <a:gd name="connsiteX71" fmla="*/ 48568 w 1249680"/>
                        <a:gd name="connsiteY71" fmla="*/ 756737 h 1402080"/>
                        <a:gd name="connsiteX72" fmla="*/ 29527 w 1249680"/>
                        <a:gd name="connsiteY72" fmla="*/ 718344 h 1402080"/>
                        <a:gd name="connsiteX73" fmla="*/ 104473 w 1249680"/>
                        <a:gd name="connsiteY73" fmla="*/ 693138 h 1402080"/>
                        <a:gd name="connsiteX74" fmla="*/ 77629 w 1249680"/>
                        <a:gd name="connsiteY74" fmla="*/ 617855 h 1402080"/>
                        <a:gd name="connsiteX75" fmla="*/ 39683 w 1249680"/>
                        <a:gd name="connsiteY75" fmla="*/ 611505 h 1402080"/>
                        <a:gd name="connsiteX76" fmla="*/ 0 w 1249680"/>
                        <a:gd name="connsiteY7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504026 w 1249680"/>
                        <a:gd name="connsiteY45" fmla="*/ 125206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66361"/>
                        <a:gd name="connsiteX1" fmla="*/ 259080 w 1249680"/>
                        <a:gd name="connsiteY1" fmla="*/ 381000 h 1366361"/>
                        <a:gd name="connsiteX2" fmla="*/ 266700 w 1249680"/>
                        <a:gd name="connsiteY2" fmla="*/ 266700 h 1366361"/>
                        <a:gd name="connsiteX3" fmla="*/ 358140 w 1249680"/>
                        <a:gd name="connsiteY3" fmla="*/ 259080 h 1366361"/>
                        <a:gd name="connsiteX4" fmla="*/ 388620 w 1249680"/>
                        <a:gd name="connsiteY4" fmla="*/ 266700 h 1366361"/>
                        <a:gd name="connsiteX5" fmla="*/ 449580 w 1249680"/>
                        <a:gd name="connsiteY5" fmla="*/ 266700 h 1366361"/>
                        <a:gd name="connsiteX6" fmla="*/ 533400 w 1249680"/>
                        <a:gd name="connsiteY6" fmla="*/ 144780 h 1366361"/>
                        <a:gd name="connsiteX7" fmla="*/ 655320 w 1249680"/>
                        <a:gd name="connsiteY7" fmla="*/ 167640 h 1366361"/>
                        <a:gd name="connsiteX8" fmla="*/ 830580 w 1249680"/>
                        <a:gd name="connsiteY8" fmla="*/ 114300 h 1366361"/>
                        <a:gd name="connsiteX9" fmla="*/ 822960 w 1249680"/>
                        <a:gd name="connsiteY9" fmla="*/ 45720 h 1366361"/>
                        <a:gd name="connsiteX10" fmla="*/ 906780 w 1249680"/>
                        <a:gd name="connsiteY10" fmla="*/ 0 h 1366361"/>
                        <a:gd name="connsiteX11" fmla="*/ 937260 w 1249680"/>
                        <a:gd name="connsiteY11" fmla="*/ 0 h 1366361"/>
                        <a:gd name="connsiteX12" fmla="*/ 944880 w 1249680"/>
                        <a:gd name="connsiteY12" fmla="*/ 76200 h 1366361"/>
                        <a:gd name="connsiteX13" fmla="*/ 1013460 w 1249680"/>
                        <a:gd name="connsiteY13" fmla="*/ 99060 h 1366361"/>
                        <a:gd name="connsiteX14" fmla="*/ 982980 w 1249680"/>
                        <a:gd name="connsiteY14" fmla="*/ 167640 h 1366361"/>
                        <a:gd name="connsiteX15" fmla="*/ 1005840 w 1249680"/>
                        <a:gd name="connsiteY15" fmla="*/ 190500 h 1366361"/>
                        <a:gd name="connsiteX16" fmla="*/ 967740 w 1249680"/>
                        <a:gd name="connsiteY16" fmla="*/ 297180 h 1366361"/>
                        <a:gd name="connsiteX17" fmla="*/ 975360 w 1249680"/>
                        <a:gd name="connsiteY17" fmla="*/ 320040 h 1366361"/>
                        <a:gd name="connsiteX18" fmla="*/ 1043940 w 1249680"/>
                        <a:gd name="connsiteY18" fmla="*/ 388620 h 1366361"/>
                        <a:gd name="connsiteX19" fmla="*/ 1165860 w 1249680"/>
                        <a:gd name="connsiteY19" fmla="*/ 403860 h 1366361"/>
                        <a:gd name="connsiteX20" fmla="*/ 1173480 w 1249680"/>
                        <a:gd name="connsiteY20" fmla="*/ 441960 h 1366361"/>
                        <a:gd name="connsiteX21" fmla="*/ 1249680 w 1249680"/>
                        <a:gd name="connsiteY21" fmla="*/ 419100 h 1366361"/>
                        <a:gd name="connsiteX22" fmla="*/ 1219200 w 1249680"/>
                        <a:gd name="connsiteY22" fmla="*/ 495300 h 1366361"/>
                        <a:gd name="connsiteX23" fmla="*/ 1135380 w 1249680"/>
                        <a:gd name="connsiteY23" fmla="*/ 586740 h 1366361"/>
                        <a:gd name="connsiteX24" fmla="*/ 1021080 w 1249680"/>
                        <a:gd name="connsiteY24" fmla="*/ 632460 h 1366361"/>
                        <a:gd name="connsiteX25" fmla="*/ 1013460 w 1249680"/>
                        <a:gd name="connsiteY25" fmla="*/ 723900 h 1366361"/>
                        <a:gd name="connsiteX26" fmla="*/ 1005840 w 1249680"/>
                        <a:gd name="connsiteY26" fmla="*/ 769620 h 1366361"/>
                        <a:gd name="connsiteX27" fmla="*/ 975360 w 1249680"/>
                        <a:gd name="connsiteY27" fmla="*/ 807720 h 1366361"/>
                        <a:gd name="connsiteX28" fmla="*/ 1013460 w 1249680"/>
                        <a:gd name="connsiteY28" fmla="*/ 845820 h 1366361"/>
                        <a:gd name="connsiteX29" fmla="*/ 998220 w 1249680"/>
                        <a:gd name="connsiteY29" fmla="*/ 906780 h 1366361"/>
                        <a:gd name="connsiteX30" fmla="*/ 998220 w 1249680"/>
                        <a:gd name="connsiteY30" fmla="*/ 960120 h 1366361"/>
                        <a:gd name="connsiteX31" fmla="*/ 1097280 w 1249680"/>
                        <a:gd name="connsiteY31" fmla="*/ 1051560 h 1366361"/>
                        <a:gd name="connsiteX32" fmla="*/ 1096957 w 1249680"/>
                        <a:gd name="connsiteY32" fmla="*/ 1085374 h 1366361"/>
                        <a:gd name="connsiteX33" fmla="*/ 1089660 w 1249680"/>
                        <a:gd name="connsiteY33" fmla="*/ 1135380 h 1366361"/>
                        <a:gd name="connsiteX34" fmla="*/ 1013460 w 1249680"/>
                        <a:gd name="connsiteY34" fmla="*/ 1143000 h 1366361"/>
                        <a:gd name="connsiteX35" fmla="*/ 1092195 w 1249680"/>
                        <a:gd name="connsiteY35" fmla="*/ 1199674 h 1366361"/>
                        <a:gd name="connsiteX36" fmla="*/ 1165860 w 1249680"/>
                        <a:gd name="connsiteY36" fmla="*/ 1249680 h 1366361"/>
                        <a:gd name="connsiteX37" fmla="*/ 1144582 w 1249680"/>
                        <a:gd name="connsiteY37" fmla="*/ 1287780 h 1366361"/>
                        <a:gd name="connsiteX38" fmla="*/ 1118388 w 1249680"/>
                        <a:gd name="connsiteY38" fmla="*/ 1328261 h 1366361"/>
                        <a:gd name="connsiteX39" fmla="*/ 1089813 w 1249680"/>
                        <a:gd name="connsiteY39" fmla="*/ 1366361 h 1366361"/>
                        <a:gd name="connsiteX40" fmla="*/ 264318 w 1249680"/>
                        <a:gd name="connsiteY40" fmla="*/ 1323499 h 1366361"/>
                        <a:gd name="connsiteX41" fmla="*/ 280189 w 1249680"/>
                        <a:gd name="connsiteY41" fmla="*/ 1304448 h 1366361"/>
                        <a:gd name="connsiteX42" fmla="*/ 219551 w 1249680"/>
                        <a:gd name="connsiteY42" fmla="*/ 1273016 h 1366361"/>
                        <a:gd name="connsiteX43" fmla="*/ 223038 w 1249680"/>
                        <a:gd name="connsiteY43" fmla="*/ 1230630 h 1366361"/>
                        <a:gd name="connsiteX44" fmla="*/ 127788 w 1249680"/>
                        <a:gd name="connsiteY44" fmla="*/ 1223486 h 1366361"/>
                        <a:gd name="connsiteX45" fmla="*/ 123026 w 1249680"/>
                        <a:gd name="connsiteY45" fmla="*/ 1156811 h 1366361"/>
                        <a:gd name="connsiteX46" fmla="*/ 134932 w 1249680"/>
                        <a:gd name="connsiteY46" fmla="*/ 1171098 h 1366361"/>
                        <a:gd name="connsiteX47" fmla="*/ 143351 w 1249680"/>
                        <a:gd name="connsiteY47" fmla="*/ 1202532 h 1366361"/>
                        <a:gd name="connsiteX48" fmla="*/ 180975 w 1249680"/>
                        <a:gd name="connsiteY48" fmla="*/ 1200626 h 1366361"/>
                        <a:gd name="connsiteX49" fmla="*/ 163354 w 1249680"/>
                        <a:gd name="connsiteY49" fmla="*/ 1141095 h 1366361"/>
                        <a:gd name="connsiteX50" fmla="*/ 234791 w 1249680"/>
                        <a:gd name="connsiteY50" fmla="*/ 1096804 h 1366361"/>
                        <a:gd name="connsiteX51" fmla="*/ 249232 w 1249680"/>
                        <a:gd name="connsiteY51" fmla="*/ 1180623 h 1366361"/>
                        <a:gd name="connsiteX52" fmla="*/ 277807 w 1249680"/>
                        <a:gd name="connsiteY52" fmla="*/ 1190149 h 1366361"/>
                        <a:gd name="connsiteX53" fmla="*/ 292417 w 1249680"/>
                        <a:gd name="connsiteY53" fmla="*/ 1068705 h 1366361"/>
                        <a:gd name="connsiteX54" fmla="*/ 323051 w 1249680"/>
                        <a:gd name="connsiteY54" fmla="*/ 1078230 h 1366361"/>
                        <a:gd name="connsiteX55" fmla="*/ 294476 w 1249680"/>
                        <a:gd name="connsiteY55" fmla="*/ 944880 h 1366361"/>
                        <a:gd name="connsiteX56" fmla="*/ 258758 w 1249680"/>
                        <a:gd name="connsiteY56" fmla="*/ 961549 h 1366361"/>
                        <a:gd name="connsiteX57" fmla="*/ 149220 w 1249680"/>
                        <a:gd name="connsiteY57" fmla="*/ 909162 h 1366361"/>
                        <a:gd name="connsiteX58" fmla="*/ 158745 w 1249680"/>
                        <a:gd name="connsiteY58" fmla="*/ 882967 h 1366361"/>
                        <a:gd name="connsiteX59" fmla="*/ 130765 w 1249680"/>
                        <a:gd name="connsiteY59" fmla="*/ 864017 h 1366361"/>
                        <a:gd name="connsiteX60" fmla="*/ 108738 w 1249680"/>
                        <a:gd name="connsiteY60" fmla="*/ 897255 h 1366361"/>
                        <a:gd name="connsiteX61" fmla="*/ 111120 w 1249680"/>
                        <a:gd name="connsiteY61" fmla="*/ 840105 h 1366361"/>
                        <a:gd name="connsiteX62" fmla="*/ 92070 w 1249680"/>
                        <a:gd name="connsiteY62" fmla="*/ 835343 h 1366361"/>
                        <a:gd name="connsiteX63" fmla="*/ 80163 w 1249680"/>
                        <a:gd name="connsiteY63" fmla="*/ 906780 h 1366361"/>
                        <a:gd name="connsiteX64" fmla="*/ 58732 w 1249680"/>
                        <a:gd name="connsiteY64" fmla="*/ 911543 h 1366361"/>
                        <a:gd name="connsiteX65" fmla="*/ 70639 w 1249680"/>
                        <a:gd name="connsiteY65" fmla="*/ 825817 h 1366361"/>
                        <a:gd name="connsiteX66" fmla="*/ 122872 w 1249680"/>
                        <a:gd name="connsiteY66" fmla="*/ 819626 h 1366361"/>
                        <a:gd name="connsiteX67" fmla="*/ 125407 w 1249680"/>
                        <a:gd name="connsiteY67" fmla="*/ 799623 h 1366361"/>
                        <a:gd name="connsiteX68" fmla="*/ 78581 w 1249680"/>
                        <a:gd name="connsiteY68" fmla="*/ 799624 h 1366361"/>
                        <a:gd name="connsiteX69" fmla="*/ 82867 w 1249680"/>
                        <a:gd name="connsiteY69" fmla="*/ 761047 h 1366361"/>
                        <a:gd name="connsiteX70" fmla="*/ 142076 w 1249680"/>
                        <a:gd name="connsiteY70" fmla="*/ 742474 h 1366361"/>
                        <a:gd name="connsiteX71" fmla="*/ 130169 w 1249680"/>
                        <a:gd name="connsiteY71" fmla="*/ 716280 h 1366361"/>
                        <a:gd name="connsiteX72" fmla="*/ 48568 w 1249680"/>
                        <a:gd name="connsiteY72" fmla="*/ 756737 h 1366361"/>
                        <a:gd name="connsiteX73" fmla="*/ 29527 w 1249680"/>
                        <a:gd name="connsiteY73" fmla="*/ 718344 h 1366361"/>
                        <a:gd name="connsiteX74" fmla="*/ 104473 w 1249680"/>
                        <a:gd name="connsiteY74" fmla="*/ 693138 h 1366361"/>
                        <a:gd name="connsiteX75" fmla="*/ 77629 w 1249680"/>
                        <a:gd name="connsiteY75" fmla="*/ 617855 h 1366361"/>
                        <a:gd name="connsiteX76" fmla="*/ 39683 w 1249680"/>
                        <a:gd name="connsiteY76" fmla="*/ 611505 h 1366361"/>
                        <a:gd name="connsiteX77" fmla="*/ 0 w 1249680"/>
                        <a:gd name="connsiteY77" fmla="*/ 541020 h 1366361"/>
                        <a:gd name="connsiteX0" fmla="*/ 0 w 1249680"/>
                        <a:gd name="connsiteY0" fmla="*/ 541020 h 1328261"/>
                        <a:gd name="connsiteX1" fmla="*/ 259080 w 1249680"/>
                        <a:gd name="connsiteY1" fmla="*/ 381000 h 1328261"/>
                        <a:gd name="connsiteX2" fmla="*/ 266700 w 1249680"/>
                        <a:gd name="connsiteY2" fmla="*/ 266700 h 1328261"/>
                        <a:gd name="connsiteX3" fmla="*/ 358140 w 1249680"/>
                        <a:gd name="connsiteY3" fmla="*/ 259080 h 1328261"/>
                        <a:gd name="connsiteX4" fmla="*/ 388620 w 1249680"/>
                        <a:gd name="connsiteY4" fmla="*/ 266700 h 1328261"/>
                        <a:gd name="connsiteX5" fmla="*/ 449580 w 1249680"/>
                        <a:gd name="connsiteY5" fmla="*/ 266700 h 1328261"/>
                        <a:gd name="connsiteX6" fmla="*/ 533400 w 1249680"/>
                        <a:gd name="connsiteY6" fmla="*/ 144780 h 1328261"/>
                        <a:gd name="connsiteX7" fmla="*/ 655320 w 1249680"/>
                        <a:gd name="connsiteY7" fmla="*/ 167640 h 1328261"/>
                        <a:gd name="connsiteX8" fmla="*/ 830580 w 1249680"/>
                        <a:gd name="connsiteY8" fmla="*/ 114300 h 1328261"/>
                        <a:gd name="connsiteX9" fmla="*/ 822960 w 1249680"/>
                        <a:gd name="connsiteY9" fmla="*/ 45720 h 1328261"/>
                        <a:gd name="connsiteX10" fmla="*/ 906780 w 1249680"/>
                        <a:gd name="connsiteY10" fmla="*/ 0 h 1328261"/>
                        <a:gd name="connsiteX11" fmla="*/ 937260 w 1249680"/>
                        <a:gd name="connsiteY11" fmla="*/ 0 h 1328261"/>
                        <a:gd name="connsiteX12" fmla="*/ 944880 w 1249680"/>
                        <a:gd name="connsiteY12" fmla="*/ 76200 h 1328261"/>
                        <a:gd name="connsiteX13" fmla="*/ 1013460 w 1249680"/>
                        <a:gd name="connsiteY13" fmla="*/ 99060 h 1328261"/>
                        <a:gd name="connsiteX14" fmla="*/ 982980 w 1249680"/>
                        <a:gd name="connsiteY14" fmla="*/ 167640 h 1328261"/>
                        <a:gd name="connsiteX15" fmla="*/ 1005840 w 1249680"/>
                        <a:gd name="connsiteY15" fmla="*/ 190500 h 1328261"/>
                        <a:gd name="connsiteX16" fmla="*/ 967740 w 1249680"/>
                        <a:gd name="connsiteY16" fmla="*/ 297180 h 1328261"/>
                        <a:gd name="connsiteX17" fmla="*/ 975360 w 1249680"/>
                        <a:gd name="connsiteY17" fmla="*/ 320040 h 1328261"/>
                        <a:gd name="connsiteX18" fmla="*/ 1043940 w 1249680"/>
                        <a:gd name="connsiteY18" fmla="*/ 388620 h 1328261"/>
                        <a:gd name="connsiteX19" fmla="*/ 1165860 w 1249680"/>
                        <a:gd name="connsiteY19" fmla="*/ 403860 h 1328261"/>
                        <a:gd name="connsiteX20" fmla="*/ 1173480 w 1249680"/>
                        <a:gd name="connsiteY20" fmla="*/ 441960 h 1328261"/>
                        <a:gd name="connsiteX21" fmla="*/ 1249680 w 1249680"/>
                        <a:gd name="connsiteY21" fmla="*/ 419100 h 1328261"/>
                        <a:gd name="connsiteX22" fmla="*/ 1219200 w 1249680"/>
                        <a:gd name="connsiteY22" fmla="*/ 495300 h 1328261"/>
                        <a:gd name="connsiteX23" fmla="*/ 1135380 w 1249680"/>
                        <a:gd name="connsiteY23" fmla="*/ 586740 h 1328261"/>
                        <a:gd name="connsiteX24" fmla="*/ 1021080 w 1249680"/>
                        <a:gd name="connsiteY24" fmla="*/ 632460 h 1328261"/>
                        <a:gd name="connsiteX25" fmla="*/ 1013460 w 1249680"/>
                        <a:gd name="connsiteY25" fmla="*/ 723900 h 1328261"/>
                        <a:gd name="connsiteX26" fmla="*/ 1005840 w 1249680"/>
                        <a:gd name="connsiteY26" fmla="*/ 769620 h 1328261"/>
                        <a:gd name="connsiteX27" fmla="*/ 975360 w 1249680"/>
                        <a:gd name="connsiteY27" fmla="*/ 807720 h 1328261"/>
                        <a:gd name="connsiteX28" fmla="*/ 1013460 w 1249680"/>
                        <a:gd name="connsiteY28" fmla="*/ 845820 h 1328261"/>
                        <a:gd name="connsiteX29" fmla="*/ 998220 w 1249680"/>
                        <a:gd name="connsiteY29" fmla="*/ 906780 h 1328261"/>
                        <a:gd name="connsiteX30" fmla="*/ 998220 w 1249680"/>
                        <a:gd name="connsiteY30" fmla="*/ 960120 h 1328261"/>
                        <a:gd name="connsiteX31" fmla="*/ 1097280 w 1249680"/>
                        <a:gd name="connsiteY31" fmla="*/ 1051560 h 1328261"/>
                        <a:gd name="connsiteX32" fmla="*/ 1096957 w 1249680"/>
                        <a:gd name="connsiteY32" fmla="*/ 1085374 h 1328261"/>
                        <a:gd name="connsiteX33" fmla="*/ 1089660 w 1249680"/>
                        <a:gd name="connsiteY33" fmla="*/ 1135380 h 1328261"/>
                        <a:gd name="connsiteX34" fmla="*/ 1013460 w 1249680"/>
                        <a:gd name="connsiteY34" fmla="*/ 1143000 h 1328261"/>
                        <a:gd name="connsiteX35" fmla="*/ 1092195 w 1249680"/>
                        <a:gd name="connsiteY35" fmla="*/ 1199674 h 1328261"/>
                        <a:gd name="connsiteX36" fmla="*/ 1165860 w 1249680"/>
                        <a:gd name="connsiteY36" fmla="*/ 1249680 h 1328261"/>
                        <a:gd name="connsiteX37" fmla="*/ 1144582 w 1249680"/>
                        <a:gd name="connsiteY37" fmla="*/ 1287780 h 1328261"/>
                        <a:gd name="connsiteX38" fmla="*/ 1118388 w 1249680"/>
                        <a:gd name="connsiteY38" fmla="*/ 1328261 h 1328261"/>
                        <a:gd name="connsiteX39" fmla="*/ 184938 w 1249680"/>
                        <a:gd name="connsiteY39" fmla="*/ 1299686 h 1328261"/>
                        <a:gd name="connsiteX40" fmla="*/ 264318 w 1249680"/>
                        <a:gd name="connsiteY40" fmla="*/ 1323499 h 1328261"/>
                        <a:gd name="connsiteX41" fmla="*/ 280189 w 1249680"/>
                        <a:gd name="connsiteY41" fmla="*/ 1304448 h 1328261"/>
                        <a:gd name="connsiteX42" fmla="*/ 219551 w 1249680"/>
                        <a:gd name="connsiteY42" fmla="*/ 1273016 h 1328261"/>
                        <a:gd name="connsiteX43" fmla="*/ 223038 w 1249680"/>
                        <a:gd name="connsiteY43" fmla="*/ 1230630 h 1328261"/>
                        <a:gd name="connsiteX44" fmla="*/ 127788 w 1249680"/>
                        <a:gd name="connsiteY44" fmla="*/ 1223486 h 1328261"/>
                        <a:gd name="connsiteX45" fmla="*/ 123026 w 1249680"/>
                        <a:gd name="connsiteY45" fmla="*/ 1156811 h 1328261"/>
                        <a:gd name="connsiteX46" fmla="*/ 134932 w 1249680"/>
                        <a:gd name="connsiteY46" fmla="*/ 1171098 h 1328261"/>
                        <a:gd name="connsiteX47" fmla="*/ 143351 w 1249680"/>
                        <a:gd name="connsiteY47" fmla="*/ 1202532 h 1328261"/>
                        <a:gd name="connsiteX48" fmla="*/ 180975 w 1249680"/>
                        <a:gd name="connsiteY48" fmla="*/ 1200626 h 1328261"/>
                        <a:gd name="connsiteX49" fmla="*/ 163354 w 1249680"/>
                        <a:gd name="connsiteY49" fmla="*/ 1141095 h 1328261"/>
                        <a:gd name="connsiteX50" fmla="*/ 234791 w 1249680"/>
                        <a:gd name="connsiteY50" fmla="*/ 1096804 h 1328261"/>
                        <a:gd name="connsiteX51" fmla="*/ 249232 w 1249680"/>
                        <a:gd name="connsiteY51" fmla="*/ 1180623 h 1328261"/>
                        <a:gd name="connsiteX52" fmla="*/ 277807 w 1249680"/>
                        <a:gd name="connsiteY52" fmla="*/ 1190149 h 1328261"/>
                        <a:gd name="connsiteX53" fmla="*/ 292417 w 1249680"/>
                        <a:gd name="connsiteY53" fmla="*/ 1068705 h 1328261"/>
                        <a:gd name="connsiteX54" fmla="*/ 323051 w 1249680"/>
                        <a:gd name="connsiteY54" fmla="*/ 1078230 h 1328261"/>
                        <a:gd name="connsiteX55" fmla="*/ 294476 w 1249680"/>
                        <a:gd name="connsiteY55" fmla="*/ 944880 h 1328261"/>
                        <a:gd name="connsiteX56" fmla="*/ 258758 w 1249680"/>
                        <a:gd name="connsiteY56" fmla="*/ 961549 h 1328261"/>
                        <a:gd name="connsiteX57" fmla="*/ 149220 w 1249680"/>
                        <a:gd name="connsiteY57" fmla="*/ 909162 h 1328261"/>
                        <a:gd name="connsiteX58" fmla="*/ 158745 w 1249680"/>
                        <a:gd name="connsiteY58" fmla="*/ 882967 h 1328261"/>
                        <a:gd name="connsiteX59" fmla="*/ 130765 w 1249680"/>
                        <a:gd name="connsiteY59" fmla="*/ 864017 h 1328261"/>
                        <a:gd name="connsiteX60" fmla="*/ 108738 w 1249680"/>
                        <a:gd name="connsiteY60" fmla="*/ 897255 h 1328261"/>
                        <a:gd name="connsiteX61" fmla="*/ 111120 w 1249680"/>
                        <a:gd name="connsiteY61" fmla="*/ 840105 h 1328261"/>
                        <a:gd name="connsiteX62" fmla="*/ 92070 w 1249680"/>
                        <a:gd name="connsiteY62" fmla="*/ 835343 h 1328261"/>
                        <a:gd name="connsiteX63" fmla="*/ 80163 w 1249680"/>
                        <a:gd name="connsiteY63" fmla="*/ 906780 h 1328261"/>
                        <a:gd name="connsiteX64" fmla="*/ 58732 w 1249680"/>
                        <a:gd name="connsiteY64" fmla="*/ 911543 h 1328261"/>
                        <a:gd name="connsiteX65" fmla="*/ 70639 w 1249680"/>
                        <a:gd name="connsiteY65" fmla="*/ 825817 h 1328261"/>
                        <a:gd name="connsiteX66" fmla="*/ 122872 w 1249680"/>
                        <a:gd name="connsiteY66" fmla="*/ 819626 h 1328261"/>
                        <a:gd name="connsiteX67" fmla="*/ 125407 w 1249680"/>
                        <a:gd name="connsiteY67" fmla="*/ 799623 h 1328261"/>
                        <a:gd name="connsiteX68" fmla="*/ 78581 w 1249680"/>
                        <a:gd name="connsiteY68" fmla="*/ 799624 h 1328261"/>
                        <a:gd name="connsiteX69" fmla="*/ 82867 w 1249680"/>
                        <a:gd name="connsiteY69" fmla="*/ 761047 h 1328261"/>
                        <a:gd name="connsiteX70" fmla="*/ 142076 w 1249680"/>
                        <a:gd name="connsiteY70" fmla="*/ 742474 h 1328261"/>
                        <a:gd name="connsiteX71" fmla="*/ 130169 w 1249680"/>
                        <a:gd name="connsiteY71" fmla="*/ 716280 h 1328261"/>
                        <a:gd name="connsiteX72" fmla="*/ 48568 w 1249680"/>
                        <a:gd name="connsiteY72" fmla="*/ 756737 h 1328261"/>
                        <a:gd name="connsiteX73" fmla="*/ 29527 w 1249680"/>
                        <a:gd name="connsiteY73" fmla="*/ 718344 h 1328261"/>
                        <a:gd name="connsiteX74" fmla="*/ 104473 w 1249680"/>
                        <a:gd name="connsiteY74" fmla="*/ 693138 h 1328261"/>
                        <a:gd name="connsiteX75" fmla="*/ 77629 w 1249680"/>
                        <a:gd name="connsiteY75" fmla="*/ 617855 h 1328261"/>
                        <a:gd name="connsiteX76" fmla="*/ 39683 w 1249680"/>
                        <a:gd name="connsiteY76" fmla="*/ 611505 h 1328261"/>
                        <a:gd name="connsiteX77" fmla="*/ 0 w 1249680"/>
                        <a:gd name="connsiteY77" fmla="*/ 541020 h 1328261"/>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144582 w 1249680"/>
                        <a:gd name="connsiteY37" fmla="*/ 128778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23026 w 1249680"/>
                        <a:gd name="connsiteY37" fmla="*/ 126873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40366"/>
                        <a:gd name="connsiteX1" fmla="*/ 259080 w 1249680"/>
                        <a:gd name="connsiteY1" fmla="*/ 381000 h 1340366"/>
                        <a:gd name="connsiteX2" fmla="*/ 266700 w 1249680"/>
                        <a:gd name="connsiteY2" fmla="*/ 266700 h 1340366"/>
                        <a:gd name="connsiteX3" fmla="*/ 358140 w 1249680"/>
                        <a:gd name="connsiteY3" fmla="*/ 259080 h 1340366"/>
                        <a:gd name="connsiteX4" fmla="*/ 388620 w 1249680"/>
                        <a:gd name="connsiteY4" fmla="*/ 266700 h 1340366"/>
                        <a:gd name="connsiteX5" fmla="*/ 449580 w 1249680"/>
                        <a:gd name="connsiteY5" fmla="*/ 266700 h 1340366"/>
                        <a:gd name="connsiteX6" fmla="*/ 533400 w 1249680"/>
                        <a:gd name="connsiteY6" fmla="*/ 144780 h 1340366"/>
                        <a:gd name="connsiteX7" fmla="*/ 655320 w 1249680"/>
                        <a:gd name="connsiteY7" fmla="*/ 167640 h 1340366"/>
                        <a:gd name="connsiteX8" fmla="*/ 830580 w 1249680"/>
                        <a:gd name="connsiteY8" fmla="*/ 114300 h 1340366"/>
                        <a:gd name="connsiteX9" fmla="*/ 822960 w 1249680"/>
                        <a:gd name="connsiteY9" fmla="*/ 45720 h 1340366"/>
                        <a:gd name="connsiteX10" fmla="*/ 906780 w 1249680"/>
                        <a:gd name="connsiteY10" fmla="*/ 0 h 1340366"/>
                        <a:gd name="connsiteX11" fmla="*/ 937260 w 1249680"/>
                        <a:gd name="connsiteY11" fmla="*/ 0 h 1340366"/>
                        <a:gd name="connsiteX12" fmla="*/ 944880 w 1249680"/>
                        <a:gd name="connsiteY12" fmla="*/ 76200 h 1340366"/>
                        <a:gd name="connsiteX13" fmla="*/ 1013460 w 1249680"/>
                        <a:gd name="connsiteY13" fmla="*/ 99060 h 1340366"/>
                        <a:gd name="connsiteX14" fmla="*/ 982980 w 1249680"/>
                        <a:gd name="connsiteY14" fmla="*/ 167640 h 1340366"/>
                        <a:gd name="connsiteX15" fmla="*/ 1005840 w 1249680"/>
                        <a:gd name="connsiteY15" fmla="*/ 190500 h 1340366"/>
                        <a:gd name="connsiteX16" fmla="*/ 967740 w 1249680"/>
                        <a:gd name="connsiteY16" fmla="*/ 297180 h 1340366"/>
                        <a:gd name="connsiteX17" fmla="*/ 975360 w 1249680"/>
                        <a:gd name="connsiteY17" fmla="*/ 320040 h 1340366"/>
                        <a:gd name="connsiteX18" fmla="*/ 1043940 w 1249680"/>
                        <a:gd name="connsiteY18" fmla="*/ 388620 h 1340366"/>
                        <a:gd name="connsiteX19" fmla="*/ 1165860 w 1249680"/>
                        <a:gd name="connsiteY19" fmla="*/ 403860 h 1340366"/>
                        <a:gd name="connsiteX20" fmla="*/ 1173480 w 1249680"/>
                        <a:gd name="connsiteY20" fmla="*/ 441960 h 1340366"/>
                        <a:gd name="connsiteX21" fmla="*/ 1249680 w 1249680"/>
                        <a:gd name="connsiteY21" fmla="*/ 419100 h 1340366"/>
                        <a:gd name="connsiteX22" fmla="*/ 1219200 w 1249680"/>
                        <a:gd name="connsiteY22" fmla="*/ 495300 h 1340366"/>
                        <a:gd name="connsiteX23" fmla="*/ 1135380 w 1249680"/>
                        <a:gd name="connsiteY23" fmla="*/ 586740 h 1340366"/>
                        <a:gd name="connsiteX24" fmla="*/ 1021080 w 1249680"/>
                        <a:gd name="connsiteY24" fmla="*/ 632460 h 1340366"/>
                        <a:gd name="connsiteX25" fmla="*/ 1013460 w 1249680"/>
                        <a:gd name="connsiteY25" fmla="*/ 723900 h 1340366"/>
                        <a:gd name="connsiteX26" fmla="*/ 1005840 w 1249680"/>
                        <a:gd name="connsiteY26" fmla="*/ 769620 h 1340366"/>
                        <a:gd name="connsiteX27" fmla="*/ 975360 w 1249680"/>
                        <a:gd name="connsiteY27" fmla="*/ 807720 h 1340366"/>
                        <a:gd name="connsiteX28" fmla="*/ 1013460 w 1249680"/>
                        <a:gd name="connsiteY28" fmla="*/ 845820 h 1340366"/>
                        <a:gd name="connsiteX29" fmla="*/ 998220 w 1249680"/>
                        <a:gd name="connsiteY29" fmla="*/ 906780 h 1340366"/>
                        <a:gd name="connsiteX30" fmla="*/ 998220 w 1249680"/>
                        <a:gd name="connsiteY30" fmla="*/ 960120 h 1340366"/>
                        <a:gd name="connsiteX31" fmla="*/ 1097280 w 1249680"/>
                        <a:gd name="connsiteY31" fmla="*/ 1051560 h 1340366"/>
                        <a:gd name="connsiteX32" fmla="*/ 1096957 w 1249680"/>
                        <a:gd name="connsiteY32" fmla="*/ 1085374 h 1340366"/>
                        <a:gd name="connsiteX33" fmla="*/ 1089660 w 1249680"/>
                        <a:gd name="connsiteY33" fmla="*/ 1135380 h 1340366"/>
                        <a:gd name="connsiteX34" fmla="*/ 1013460 w 1249680"/>
                        <a:gd name="connsiteY34" fmla="*/ 1143000 h 1340366"/>
                        <a:gd name="connsiteX35" fmla="*/ 1092195 w 1249680"/>
                        <a:gd name="connsiteY35" fmla="*/ 1199674 h 1340366"/>
                        <a:gd name="connsiteX36" fmla="*/ 1165860 w 1249680"/>
                        <a:gd name="connsiteY36" fmla="*/ 1249680 h 1340366"/>
                        <a:gd name="connsiteX37" fmla="*/ 935628 w 1249680"/>
                        <a:gd name="connsiteY37" fmla="*/ 1340366 h 1340366"/>
                        <a:gd name="connsiteX38" fmla="*/ 196844 w 1249680"/>
                        <a:gd name="connsiteY38" fmla="*/ 1283018 h 1340366"/>
                        <a:gd name="connsiteX39" fmla="*/ 184938 w 1249680"/>
                        <a:gd name="connsiteY39" fmla="*/ 1299686 h 1340366"/>
                        <a:gd name="connsiteX40" fmla="*/ 264318 w 1249680"/>
                        <a:gd name="connsiteY40" fmla="*/ 1323499 h 1340366"/>
                        <a:gd name="connsiteX41" fmla="*/ 280189 w 1249680"/>
                        <a:gd name="connsiteY41" fmla="*/ 1304448 h 1340366"/>
                        <a:gd name="connsiteX42" fmla="*/ 219551 w 1249680"/>
                        <a:gd name="connsiteY42" fmla="*/ 1273016 h 1340366"/>
                        <a:gd name="connsiteX43" fmla="*/ 223038 w 1249680"/>
                        <a:gd name="connsiteY43" fmla="*/ 1230630 h 1340366"/>
                        <a:gd name="connsiteX44" fmla="*/ 127788 w 1249680"/>
                        <a:gd name="connsiteY44" fmla="*/ 1223486 h 1340366"/>
                        <a:gd name="connsiteX45" fmla="*/ 123026 w 1249680"/>
                        <a:gd name="connsiteY45" fmla="*/ 1156811 h 1340366"/>
                        <a:gd name="connsiteX46" fmla="*/ 134932 w 1249680"/>
                        <a:gd name="connsiteY46" fmla="*/ 1171098 h 1340366"/>
                        <a:gd name="connsiteX47" fmla="*/ 143351 w 1249680"/>
                        <a:gd name="connsiteY47" fmla="*/ 1202532 h 1340366"/>
                        <a:gd name="connsiteX48" fmla="*/ 180975 w 1249680"/>
                        <a:gd name="connsiteY48" fmla="*/ 1200626 h 1340366"/>
                        <a:gd name="connsiteX49" fmla="*/ 163354 w 1249680"/>
                        <a:gd name="connsiteY49" fmla="*/ 1141095 h 1340366"/>
                        <a:gd name="connsiteX50" fmla="*/ 234791 w 1249680"/>
                        <a:gd name="connsiteY50" fmla="*/ 1096804 h 1340366"/>
                        <a:gd name="connsiteX51" fmla="*/ 249232 w 1249680"/>
                        <a:gd name="connsiteY51" fmla="*/ 1180623 h 1340366"/>
                        <a:gd name="connsiteX52" fmla="*/ 277807 w 1249680"/>
                        <a:gd name="connsiteY52" fmla="*/ 1190149 h 1340366"/>
                        <a:gd name="connsiteX53" fmla="*/ 292417 w 1249680"/>
                        <a:gd name="connsiteY53" fmla="*/ 1068705 h 1340366"/>
                        <a:gd name="connsiteX54" fmla="*/ 323051 w 1249680"/>
                        <a:gd name="connsiteY54" fmla="*/ 1078230 h 1340366"/>
                        <a:gd name="connsiteX55" fmla="*/ 294476 w 1249680"/>
                        <a:gd name="connsiteY55" fmla="*/ 944880 h 1340366"/>
                        <a:gd name="connsiteX56" fmla="*/ 258758 w 1249680"/>
                        <a:gd name="connsiteY56" fmla="*/ 961549 h 1340366"/>
                        <a:gd name="connsiteX57" fmla="*/ 149220 w 1249680"/>
                        <a:gd name="connsiteY57" fmla="*/ 909162 h 1340366"/>
                        <a:gd name="connsiteX58" fmla="*/ 158745 w 1249680"/>
                        <a:gd name="connsiteY58" fmla="*/ 882967 h 1340366"/>
                        <a:gd name="connsiteX59" fmla="*/ 130765 w 1249680"/>
                        <a:gd name="connsiteY59" fmla="*/ 864017 h 1340366"/>
                        <a:gd name="connsiteX60" fmla="*/ 108738 w 1249680"/>
                        <a:gd name="connsiteY60" fmla="*/ 897255 h 1340366"/>
                        <a:gd name="connsiteX61" fmla="*/ 111120 w 1249680"/>
                        <a:gd name="connsiteY61" fmla="*/ 840105 h 1340366"/>
                        <a:gd name="connsiteX62" fmla="*/ 92070 w 1249680"/>
                        <a:gd name="connsiteY62" fmla="*/ 835343 h 1340366"/>
                        <a:gd name="connsiteX63" fmla="*/ 80163 w 1249680"/>
                        <a:gd name="connsiteY63" fmla="*/ 906780 h 1340366"/>
                        <a:gd name="connsiteX64" fmla="*/ 58732 w 1249680"/>
                        <a:gd name="connsiteY64" fmla="*/ 911543 h 1340366"/>
                        <a:gd name="connsiteX65" fmla="*/ 70639 w 1249680"/>
                        <a:gd name="connsiteY65" fmla="*/ 825817 h 1340366"/>
                        <a:gd name="connsiteX66" fmla="*/ 122872 w 1249680"/>
                        <a:gd name="connsiteY66" fmla="*/ 819626 h 1340366"/>
                        <a:gd name="connsiteX67" fmla="*/ 125407 w 1249680"/>
                        <a:gd name="connsiteY67" fmla="*/ 799623 h 1340366"/>
                        <a:gd name="connsiteX68" fmla="*/ 78581 w 1249680"/>
                        <a:gd name="connsiteY68" fmla="*/ 799624 h 1340366"/>
                        <a:gd name="connsiteX69" fmla="*/ 82867 w 1249680"/>
                        <a:gd name="connsiteY69" fmla="*/ 761047 h 1340366"/>
                        <a:gd name="connsiteX70" fmla="*/ 142076 w 1249680"/>
                        <a:gd name="connsiteY70" fmla="*/ 742474 h 1340366"/>
                        <a:gd name="connsiteX71" fmla="*/ 130169 w 1249680"/>
                        <a:gd name="connsiteY71" fmla="*/ 716280 h 1340366"/>
                        <a:gd name="connsiteX72" fmla="*/ 48568 w 1249680"/>
                        <a:gd name="connsiteY72" fmla="*/ 756737 h 1340366"/>
                        <a:gd name="connsiteX73" fmla="*/ 29527 w 1249680"/>
                        <a:gd name="connsiteY73" fmla="*/ 718344 h 1340366"/>
                        <a:gd name="connsiteX74" fmla="*/ 104473 w 1249680"/>
                        <a:gd name="connsiteY74" fmla="*/ 693138 h 1340366"/>
                        <a:gd name="connsiteX75" fmla="*/ 77629 w 1249680"/>
                        <a:gd name="connsiteY75" fmla="*/ 617855 h 1340366"/>
                        <a:gd name="connsiteX76" fmla="*/ 39683 w 1249680"/>
                        <a:gd name="connsiteY76" fmla="*/ 611505 h 1340366"/>
                        <a:gd name="connsiteX77" fmla="*/ 0 w 1249680"/>
                        <a:gd name="connsiteY77" fmla="*/ 541020 h 1340366"/>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184938 w 1249680"/>
                        <a:gd name="connsiteY39" fmla="*/ 1299686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391001 w 1249680"/>
                        <a:gd name="connsiteY42" fmla="*/ 1287303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42548"/>
                        <a:gd name="connsiteX1" fmla="*/ 259080 w 1249680"/>
                        <a:gd name="connsiteY1" fmla="*/ 381000 h 1342548"/>
                        <a:gd name="connsiteX2" fmla="*/ 266700 w 1249680"/>
                        <a:gd name="connsiteY2" fmla="*/ 266700 h 1342548"/>
                        <a:gd name="connsiteX3" fmla="*/ 358140 w 1249680"/>
                        <a:gd name="connsiteY3" fmla="*/ 259080 h 1342548"/>
                        <a:gd name="connsiteX4" fmla="*/ 388620 w 1249680"/>
                        <a:gd name="connsiteY4" fmla="*/ 266700 h 1342548"/>
                        <a:gd name="connsiteX5" fmla="*/ 449580 w 1249680"/>
                        <a:gd name="connsiteY5" fmla="*/ 266700 h 1342548"/>
                        <a:gd name="connsiteX6" fmla="*/ 533400 w 1249680"/>
                        <a:gd name="connsiteY6" fmla="*/ 144780 h 1342548"/>
                        <a:gd name="connsiteX7" fmla="*/ 655320 w 1249680"/>
                        <a:gd name="connsiteY7" fmla="*/ 167640 h 1342548"/>
                        <a:gd name="connsiteX8" fmla="*/ 830580 w 1249680"/>
                        <a:gd name="connsiteY8" fmla="*/ 114300 h 1342548"/>
                        <a:gd name="connsiteX9" fmla="*/ 822960 w 1249680"/>
                        <a:gd name="connsiteY9" fmla="*/ 45720 h 1342548"/>
                        <a:gd name="connsiteX10" fmla="*/ 906780 w 1249680"/>
                        <a:gd name="connsiteY10" fmla="*/ 0 h 1342548"/>
                        <a:gd name="connsiteX11" fmla="*/ 937260 w 1249680"/>
                        <a:gd name="connsiteY11" fmla="*/ 0 h 1342548"/>
                        <a:gd name="connsiteX12" fmla="*/ 944880 w 1249680"/>
                        <a:gd name="connsiteY12" fmla="*/ 76200 h 1342548"/>
                        <a:gd name="connsiteX13" fmla="*/ 1013460 w 1249680"/>
                        <a:gd name="connsiteY13" fmla="*/ 99060 h 1342548"/>
                        <a:gd name="connsiteX14" fmla="*/ 982980 w 1249680"/>
                        <a:gd name="connsiteY14" fmla="*/ 167640 h 1342548"/>
                        <a:gd name="connsiteX15" fmla="*/ 1005840 w 1249680"/>
                        <a:gd name="connsiteY15" fmla="*/ 190500 h 1342548"/>
                        <a:gd name="connsiteX16" fmla="*/ 967740 w 1249680"/>
                        <a:gd name="connsiteY16" fmla="*/ 297180 h 1342548"/>
                        <a:gd name="connsiteX17" fmla="*/ 975360 w 1249680"/>
                        <a:gd name="connsiteY17" fmla="*/ 320040 h 1342548"/>
                        <a:gd name="connsiteX18" fmla="*/ 1043940 w 1249680"/>
                        <a:gd name="connsiteY18" fmla="*/ 388620 h 1342548"/>
                        <a:gd name="connsiteX19" fmla="*/ 1165860 w 1249680"/>
                        <a:gd name="connsiteY19" fmla="*/ 403860 h 1342548"/>
                        <a:gd name="connsiteX20" fmla="*/ 1173480 w 1249680"/>
                        <a:gd name="connsiteY20" fmla="*/ 441960 h 1342548"/>
                        <a:gd name="connsiteX21" fmla="*/ 1249680 w 1249680"/>
                        <a:gd name="connsiteY21" fmla="*/ 419100 h 1342548"/>
                        <a:gd name="connsiteX22" fmla="*/ 1219200 w 1249680"/>
                        <a:gd name="connsiteY22" fmla="*/ 495300 h 1342548"/>
                        <a:gd name="connsiteX23" fmla="*/ 1135380 w 1249680"/>
                        <a:gd name="connsiteY23" fmla="*/ 586740 h 1342548"/>
                        <a:gd name="connsiteX24" fmla="*/ 1021080 w 1249680"/>
                        <a:gd name="connsiteY24" fmla="*/ 632460 h 1342548"/>
                        <a:gd name="connsiteX25" fmla="*/ 1013460 w 1249680"/>
                        <a:gd name="connsiteY25" fmla="*/ 723900 h 1342548"/>
                        <a:gd name="connsiteX26" fmla="*/ 1005840 w 1249680"/>
                        <a:gd name="connsiteY26" fmla="*/ 769620 h 1342548"/>
                        <a:gd name="connsiteX27" fmla="*/ 975360 w 1249680"/>
                        <a:gd name="connsiteY27" fmla="*/ 807720 h 1342548"/>
                        <a:gd name="connsiteX28" fmla="*/ 1013460 w 1249680"/>
                        <a:gd name="connsiteY28" fmla="*/ 845820 h 1342548"/>
                        <a:gd name="connsiteX29" fmla="*/ 998220 w 1249680"/>
                        <a:gd name="connsiteY29" fmla="*/ 906780 h 1342548"/>
                        <a:gd name="connsiteX30" fmla="*/ 998220 w 1249680"/>
                        <a:gd name="connsiteY30" fmla="*/ 960120 h 1342548"/>
                        <a:gd name="connsiteX31" fmla="*/ 1097280 w 1249680"/>
                        <a:gd name="connsiteY31" fmla="*/ 1051560 h 1342548"/>
                        <a:gd name="connsiteX32" fmla="*/ 1096957 w 1249680"/>
                        <a:gd name="connsiteY32" fmla="*/ 1085374 h 1342548"/>
                        <a:gd name="connsiteX33" fmla="*/ 1089660 w 1249680"/>
                        <a:gd name="connsiteY33" fmla="*/ 1135380 h 1342548"/>
                        <a:gd name="connsiteX34" fmla="*/ 1013460 w 1249680"/>
                        <a:gd name="connsiteY34" fmla="*/ 1143000 h 1342548"/>
                        <a:gd name="connsiteX35" fmla="*/ 1092195 w 1249680"/>
                        <a:gd name="connsiteY35" fmla="*/ 1199674 h 1342548"/>
                        <a:gd name="connsiteX36" fmla="*/ 1165860 w 1249680"/>
                        <a:gd name="connsiteY36" fmla="*/ 1249680 h 1342548"/>
                        <a:gd name="connsiteX37" fmla="*/ 935628 w 1249680"/>
                        <a:gd name="connsiteY37" fmla="*/ 1340366 h 1342548"/>
                        <a:gd name="connsiteX38" fmla="*/ 931187 w 1249680"/>
                        <a:gd name="connsiteY38" fmla="*/ 1326252 h 1342548"/>
                        <a:gd name="connsiteX39" fmla="*/ 534982 w 1249680"/>
                        <a:gd name="connsiteY39" fmla="*/ 1342548 h 1342548"/>
                        <a:gd name="connsiteX40" fmla="*/ 264318 w 1249680"/>
                        <a:gd name="connsiteY40" fmla="*/ 1323499 h 1342548"/>
                        <a:gd name="connsiteX41" fmla="*/ 280189 w 1249680"/>
                        <a:gd name="connsiteY41" fmla="*/ 1304448 h 1342548"/>
                        <a:gd name="connsiteX42" fmla="*/ 391001 w 1249680"/>
                        <a:gd name="connsiteY42" fmla="*/ 1287303 h 1342548"/>
                        <a:gd name="connsiteX43" fmla="*/ 223038 w 1249680"/>
                        <a:gd name="connsiteY43" fmla="*/ 1230630 h 1342548"/>
                        <a:gd name="connsiteX44" fmla="*/ 127788 w 1249680"/>
                        <a:gd name="connsiteY44" fmla="*/ 1223486 h 1342548"/>
                        <a:gd name="connsiteX45" fmla="*/ 123026 w 1249680"/>
                        <a:gd name="connsiteY45" fmla="*/ 1156811 h 1342548"/>
                        <a:gd name="connsiteX46" fmla="*/ 134932 w 1249680"/>
                        <a:gd name="connsiteY46" fmla="*/ 1171098 h 1342548"/>
                        <a:gd name="connsiteX47" fmla="*/ 143351 w 1249680"/>
                        <a:gd name="connsiteY47" fmla="*/ 1202532 h 1342548"/>
                        <a:gd name="connsiteX48" fmla="*/ 180975 w 1249680"/>
                        <a:gd name="connsiteY48" fmla="*/ 1200626 h 1342548"/>
                        <a:gd name="connsiteX49" fmla="*/ 163354 w 1249680"/>
                        <a:gd name="connsiteY49" fmla="*/ 1141095 h 1342548"/>
                        <a:gd name="connsiteX50" fmla="*/ 234791 w 1249680"/>
                        <a:gd name="connsiteY50" fmla="*/ 1096804 h 1342548"/>
                        <a:gd name="connsiteX51" fmla="*/ 249232 w 1249680"/>
                        <a:gd name="connsiteY51" fmla="*/ 1180623 h 1342548"/>
                        <a:gd name="connsiteX52" fmla="*/ 277807 w 1249680"/>
                        <a:gd name="connsiteY52" fmla="*/ 1190149 h 1342548"/>
                        <a:gd name="connsiteX53" fmla="*/ 292417 w 1249680"/>
                        <a:gd name="connsiteY53" fmla="*/ 1068705 h 1342548"/>
                        <a:gd name="connsiteX54" fmla="*/ 323051 w 1249680"/>
                        <a:gd name="connsiteY54" fmla="*/ 1078230 h 1342548"/>
                        <a:gd name="connsiteX55" fmla="*/ 294476 w 1249680"/>
                        <a:gd name="connsiteY55" fmla="*/ 944880 h 1342548"/>
                        <a:gd name="connsiteX56" fmla="*/ 258758 w 1249680"/>
                        <a:gd name="connsiteY56" fmla="*/ 961549 h 1342548"/>
                        <a:gd name="connsiteX57" fmla="*/ 149220 w 1249680"/>
                        <a:gd name="connsiteY57" fmla="*/ 909162 h 1342548"/>
                        <a:gd name="connsiteX58" fmla="*/ 158745 w 1249680"/>
                        <a:gd name="connsiteY58" fmla="*/ 882967 h 1342548"/>
                        <a:gd name="connsiteX59" fmla="*/ 130765 w 1249680"/>
                        <a:gd name="connsiteY59" fmla="*/ 864017 h 1342548"/>
                        <a:gd name="connsiteX60" fmla="*/ 108738 w 1249680"/>
                        <a:gd name="connsiteY60" fmla="*/ 897255 h 1342548"/>
                        <a:gd name="connsiteX61" fmla="*/ 111120 w 1249680"/>
                        <a:gd name="connsiteY61" fmla="*/ 840105 h 1342548"/>
                        <a:gd name="connsiteX62" fmla="*/ 92070 w 1249680"/>
                        <a:gd name="connsiteY62" fmla="*/ 835343 h 1342548"/>
                        <a:gd name="connsiteX63" fmla="*/ 80163 w 1249680"/>
                        <a:gd name="connsiteY63" fmla="*/ 906780 h 1342548"/>
                        <a:gd name="connsiteX64" fmla="*/ 58732 w 1249680"/>
                        <a:gd name="connsiteY64" fmla="*/ 911543 h 1342548"/>
                        <a:gd name="connsiteX65" fmla="*/ 70639 w 1249680"/>
                        <a:gd name="connsiteY65" fmla="*/ 825817 h 1342548"/>
                        <a:gd name="connsiteX66" fmla="*/ 122872 w 1249680"/>
                        <a:gd name="connsiteY66" fmla="*/ 819626 h 1342548"/>
                        <a:gd name="connsiteX67" fmla="*/ 125407 w 1249680"/>
                        <a:gd name="connsiteY67" fmla="*/ 799623 h 1342548"/>
                        <a:gd name="connsiteX68" fmla="*/ 78581 w 1249680"/>
                        <a:gd name="connsiteY68" fmla="*/ 799624 h 1342548"/>
                        <a:gd name="connsiteX69" fmla="*/ 82867 w 1249680"/>
                        <a:gd name="connsiteY69" fmla="*/ 761047 h 1342548"/>
                        <a:gd name="connsiteX70" fmla="*/ 142076 w 1249680"/>
                        <a:gd name="connsiteY70" fmla="*/ 742474 h 1342548"/>
                        <a:gd name="connsiteX71" fmla="*/ 130169 w 1249680"/>
                        <a:gd name="connsiteY71" fmla="*/ 716280 h 1342548"/>
                        <a:gd name="connsiteX72" fmla="*/ 48568 w 1249680"/>
                        <a:gd name="connsiteY72" fmla="*/ 756737 h 1342548"/>
                        <a:gd name="connsiteX73" fmla="*/ 29527 w 1249680"/>
                        <a:gd name="connsiteY73" fmla="*/ 718344 h 1342548"/>
                        <a:gd name="connsiteX74" fmla="*/ 104473 w 1249680"/>
                        <a:gd name="connsiteY74" fmla="*/ 693138 h 1342548"/>
                        <a:gd name="connsiteX75" fmla="*/ 77629 w 1249680"/>
                        <a:gd name="connsiteY75" fmla="*/ 617855 h 1342548"/>
                        <a:gd name="connsiteX76" fmla="*/ 39683 w 1249680"/>
                        <a:gd name="connsiteY76" fmla="*/ 611505 h 1342548"/>
                        <a:gd name="connsiteX77" fmla="*/ 0 w 1249680"/>
                        <a:gd name="connsiteY77" fmla="*/ 541020 h 1342548"/>
                        <a:gd name="connsiteX0" fmla="*/ 0 w 1249680"/>
                        <a:gd name="connsiteY0" fmla="*/ 541020 h 1398260"/>
                        <a:gd name="connsiteX1" fmla="*/ 259080 w 1249680"/>
                        <a:gd name="connsiteY1" fmla="*/ 381000 h 1398260"/>
                        <a:gd name="connsiteX2" fmla="*/ 266700 w 1249680"/>
                        <a:gd name="connsiteY2" fmla="*/ 266700 h 1398260"/>
                        <a:gd name="connsiteX3" fmla="*/ 358140 w 1249680"/>
                        <a:gd name="connsiteY3" fmla="*/ 259080 h 1398260"/>
                        <a:gd name="connsiteX4" fmla="*/ 388620 w 1249680"/>
                        <a:gd name="connsiteY4" fmla="*/ 266700 h 1398260"/>
                        <a:gd name="connsiteX5" fmla="*/ 449580 w 1249680"/>
                        <a:gd name="connsiteY5" fmla="*/ 266700 h 1398260"/>
                        <a:gd name="connsiteX6" fmla="*/ 533400 w 1249680"/>
                        <a:gd name="connsiteY6" fmla="*/ 144780 h 1398260"/>
                        <a:gd name="connsiteX7" fmla="*/ 655320 w 1249680"/>
                        <a:gd name="connsiteY7" fmla="*/ 167640 h 1398260"/>
                        <a:gd name="connsiteX8" fmla="*/ 830580 w 1249680"/>
                        <a:gd name="connsiteY8" fmla="*/ 114300 h 1398260"/>
                        <a:gd name="connsiteX9" fmla="*/ 822960 w 1249680"/>
                        <a:gd name="connsiteY9" fmla="*/ 45720 h 1398260"/>
                        <a:gd name="connsiteX10" fmla="*/ 906780 w 1249680"/>
                        <a:gd name="connsiteY10" fmla="*/ 0 h 1398260"/>
                        <a:gd name="connsiteX11" fmla="*/ 937260 w 1249680"/>
                        <a:gd name="connsiteY11" fmla="*/ 0 h 1398260"/>
                        <a:gd name="connsiteX12" fmla="*/ 944880 w 1249680"/>
                        <a:gd name="connsiteY12" fmla="*/ 76200 h 1398260"/>
                        <a:gd name="connsiteX13" fmla="*/ 1013460 w 1249680"/>
                        <a:gd name="connsiteY13" fmla="*/ 99060 h 1398260"/>
                        <a:gd name="connsiteX14" fmla="*/ 982980 w 1249680"/>
                        <a:gd name="connsiteY14" fmla="*/ 167640 h 1398260"/>
                        <a:gd name="connsiteX15" fmla="*/ 1005840 w 1249680"/>
                        <a:gd name="connsiteY15" fmla="*/ 190500 h 1398260"/>
                        <a:gd name="connsiteX16" fmla="*/ 967740 w 1249680"/>
                        <a:gd name="connsiteY16" fmla="*/ 297180 h 1398260"/>
                        <a:gd name="connsiteX17" fmla="*/ 975360 w 1249680"/>
                        <a:gd name="connsiteY17" fmla="*/ 320040 h 1398260"/>
                        <a:gd name="connsiteX18" fmla="*/ 1043940 w 1249680"/>
                        <a:gd name="connsiteY18" fmla="*/ 388620 h 1398260"/>
                        <a:gd name="connsiteX19" fmla="*/ 1165860 w 1249680"/>
                        <a:gd name="connsiteY19" fmla="*/ 403860 h 1398260"/>
                        <a:gd name="connsiteX20" fmla="*/ 1173480 w 1249680"/>
                        <a:gd name="connsiteY20" fmla="*/ 441960 h 1398260"/>
                        <a:gd name="connsiteX21" fmla="*/ 1249680 w 1249680"/>
                        <a:gd name="connsiteY21" fmla="*/ 419100 h 1398260"/>
                        <a:gd name="connsiteX22" fmla="*/ 1219200 w 1249680"/>
                        <a:gd name="connsiteY22" fmla="*/ 495300 h 1398260"/>
                        <a:gd name="connsiteX23" fmla="*/ 1135380 w 1249680"/>
                        <a:gd name="connsiteY23" fmla="*/ 586740 h 1398260"/>
                        <a:gd name="connsiteX24" fmla="*/ 1021080 w 1249680"/>
                        <a:gd name="connsiteY24" fmla="*/ 632460 h 1398260"/>
                        <a:gd name="connsiteX25" fmla="*/ 1013460 w 1249680"/>
                        <a:gd name="connsiteY25" fmla="*/ 723900 h 1398260"/>
                        <a:gd name="connsiteX26" fmla="*/ 1005840 w 1249680"/>
                        <a:gd name="connsiteY26" fmla="*/ 769620 h 1398260"/>
                        <a:gd name="connsiteX27" fmla="*/ 975360 w 1249680"/>
                        <a:gd name="connsiteY27" fmla="*/ 807720 h 1398260"/>
                        <a:gd name="connsiteX28" fmla="*/ 1013460 w 1249680"/>
                        <a:gd name="connsiteY28" fmla="*/ 845820 h 1398260"/>
                        <a:gd name="connsiteX29" fmla="*/ 998220 w 1249680"/>
                        <a:gd name="connsiteY29" fmla="*/ 906780 h 1398260"/>
                        <a:gd name="connsiteX30" fmla="*/ 998220 w 1249680"/>
                        <a:gd name="connsiteY30" fmla="*/ 960120 h 1398260"/>
                        <a:gd name="connsiteX31" fmla="*/ 1097280 w 1249680"/>
                        <a:gd name="connsiteY31" fmla="*/ 1051560 h 1398260"/>
                        <a:gd name="connsiteX32" fmla="*/ 1096957 w 1249680"/>
                        <a:gd name="connsiteY32" fmla="*/ 1085374 h 1398260"/>
                        <a:gd name="connsiteX33" fmla="*/ 1089660 w 1249680"/>
                        <a:gd name="connsiteY33" fmla="*/ 1135380 h 1398260"/>
                        <a:gd name="connsiteX34" fmla="*/ 1013460 w 1249680"/>
                        <a:gd name="connsiteY34" fmla="*/ 1143000 h 1398260"/>
                        <a:gd name="connsiteX35" fmla="*/ 1092195 w 1249680"/>
                        <a:gd name="connsiteY35" fmla="*/ 1199674 h 1398260"/>
                        <a:gd name="connsiteX36" fmla="*/ 1165860 w 1249680"/>
                        <a:gd name="connsiteY36" fmla="*/ 1249680 h 1398260"/>
                        <a:gd name="connsiteX37" fmla="*/ 935628 w 1249680"/>
                        <a:gd name="connsiteY37" fmla="*/ 1340366 h 1398260"/>
                        <a:gd name="connsiteX38" fmla="*/ 931187 w 1249680"/>
                        <a:gd name="connsiteY38" fmla="*/ 1326252 h 1398260"/>
                        <a:gd name="connsiteX39" fmla="*/ 787171 w 1249680"/>
                        <a:gd name="connsiteY39" fmla="*/ 1398260 h 1398260"/>
                        <a:gd name="connsiteX40" fmla="*/ 264318 w 1249680"/>
                        <a:gd name="connsiteY40" fmla="*/ 1323499 h 1398260"/>
                        <a:gd name="connsiteX41" fmla="*/ 280189 w 1249680"/>
                        <a:gd name="connsiteY41" fmla="*/ 1304448 h 1398260"/>
                        <a:gd name="connsiteX42" fmla="*/ 391001 w 1249680"/>
                        <a:gd name="connsiteY42" fmla="*/ 1287303 h 1398260"/>
                        <a:gd name="connsiteX43" fmla="*/ 223038 w 1249680"/>
                        <a:gd name="connsiteY43" fmla="*/ 1230630 h 1398260"/>
                        <a:gd name="connsiteX44" fmla="*/ 127788 w 1249680"/>
                        <a:gd name="connsiteY44" fmla="*/ 1223486 h 1398260"/>
                        <a:gd name="connsiteX45" fmla="*/ 123026 w 1249680"/>
                        <a:gd name="connsiteY45" fmla="*/ 1156811 h 1398260"/>
                        <a:gd name="connsiteX46" fmla="*/ 134932 w 1249680"/>
                        <a:gd name="connsiteY46" fmla="*/ 1171098 h 1398260"/>
                        <a:gd name="connsiteX47" fmla="*/ 143351 w 1249680"/>
                        <a:gd name="connsiteY47" fmla="*/ 1202532 h 1398260"/>
                        <a:gd name="connsiteX48" fmla="*/ 180975 w 1249680"/>
                        <a:gd name="connsiteY48" fmla="*/ 1200626 h 1398260"/>
                        <a:gd name="connsiteX49" fmla="*/ 163354 w 1249680"/>
                        <a:gd name="connsiteY49" fmla="*/ 1141095 h 1398260"/>
                        <a:gd name="connsiteX50" fmla="*/ 234791 w 1249680"/>
                        <a:gd name="connsiteY50" fmla="*/ 1096804 h 1398260"/>
                        <a:gd name="connsiteX51" fmla="*/ 249232 w 1249680"/>
                        <a:gd name="connsiteY51" fmla="*/ 1180623 h 1398260"/>
                        <a:gd name="connsiteX52" fmla="*/ 277807 w 1249680"/>
                        <a:gd name="connsiteY52" fmla="*/ 1190149 h 1398260"/>
                        <a:gd name="connsiteX53" fmla="*/ 292417 w 1249680"/>
                        <a:gd name="connsiteY53" fmla="*/ 1068705 h 1398260"/>
                        <a:gd name="connsiteX54" fmla="*/ 323051 w 1249680"/>
                        <a:gd name="connsiteY54" fmla="*/ 1078230 h 1398260"/>
                        <a:gd name="connsiteX55" fmla="*/ 294476 w 1249680"/>
                        <a:gd name="connsiteY55" fmla="*/ 944880 h 1398260"/>
                        <a:gd name="connsiteX56" fmla="*/ 258758 w 1249680"/>
                        <a:gd name="connsiteY56" fmla="*/ 961549 h 1398260"/>
                        <a:gd name="connsiteX57" fmla="*/ 149220 w 1249680"/>
                        <a:gd name="connsiteY57" fmla="*/ 909162 h 1398260"/>
                        <a:gd name="connsiteX58" fmla="*/ 158745 w 1249680"/>
                        <a:gd name="connsiteY58" fmla="*/ 882967 h 1398260"/>
                        <a:gd name="connsiteX59" fmla="*/ 130765 w 1249680"/>
                        <a:gd name="connsiteY59" fmla="*/ 864017 h 1398260"/>
                        <a:gd name="connsiteX60" fmla="*/ 108738 w 1249680"/>
                        <a:gd name="connsiteY60" fmla="*/ 897255 h 1398260"/>
                        <a:gd name="connsiteX61" fmla="*/ 111120 w 1249680"/>
                        <a:gd name="connsiteY61" fmla="*/ 840105 h 1398260"/>
                        <a:gd name="connsiteX62" fmla="*/ 92070 w 1249680"/>
                        <a:gd name="connsiteY62" fmla="*/ 835343 h 1398260"/>
                        <a:gd name="connsiteX63" fmla="*/ 80163 w 1249680"/>
                        <a:gd name="connsiteY63" fmla="*/ 906780 h 1398260"/>
                        <a:gd name="connsiteX64" fmla="*/ 58732 w 1249680"/>
                        <a:gd name="connsiteY64" fmla="*/ 911543 h 1398260"/>
                        <a:gd name="connsiteX65" fmla="*/ 70639 w 1249680"/>
                        <a:gd name="connsiteY65" fmla="*/ 825817 h 1398260"/>
                        <a:gd name="connsiteX66" fmla="*/ 122872 w 1249680"/>
                        <a:gd name="connsiteY66" fmla="*/ 819626 h 1398260"/>
                        <a:gd name="connsiteX67" fmla="*/ 125407 w 1249680"/>
                        <a:gd name="connsiteY67" fmla="*/ 799623 h 1398260"/>
                        <a:gd name="connsiteX68" fmla="*/ 78581 w 1249680"/>
                        <a:gd name="connsiteY68" fmla="*/ 799624 h 1398260"/>
                        <a:gd name="connsiteX69" fmla="*/ 82867 w 1249680"/>
                        <a:gd name="connsiteY69" fmla="*/ 761047 h 1398260"/>
                        <a:gd name="connsiteX70" fmla="*/ 142076 w 1249680"/>
                        <a:gd name="connsiteY70" fmla="*/ 742474 h 1398260"/>
                        <a:gd name="connsiteX71" fmla="*/ 130169 w 1249680"/>
                        <a:gd name="connsiteY71" fmla="*/ 716280 h 1398260"/>
                        <a:gd name="connsiteX72" fmla="*/ 48568 w 1249680"/>
                        <a:gd name="connsiteY72" fmla="*/ 756737 h 1398260"/>
                        <a:gd name="connsiteX73" fmla="*/ 29527 w 1249680"/>
                        <a:gd name="connsiteY73" fmla="*/ 718344 h 1398260"/>
                        <a:gd name="connsiteX74" fmla="*/ 104473 w 1249680"/>
                        <a:gd name="connsiteY74" fmla="*/ 693138 h 1398260"/>
                        <a:gd name="connsiteX75" fmla="*/ 77629 w 1249680"/>
                        <a:gd name="connsiteY75" fmla="*/ 617855 h 1398260"/>
                        <a:gd name="connsiteX76" fmla="*/ 39683 w 1249680"/>
                        <a:gd name="connsiteY76" fmla="*/ 611505 h 1398260"/>
                        <a:gd name="connsiteX77" fmla="*/ 0 w 1249680"/>
                        <a:gd name="connsiteY77" fmla="*/ 541020 h 1398260"/>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280189 w 1249680"/>
                        <a:gd name="connsiteY41" fmla="*/ 1304448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16007 w 1249680"/>
                        <a:gd name="connsiteY31" fmla="*/ 1223486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993933 w 1249680"/>
                        <a:gd name="connsiteY26" fmla="*/ 891063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8851 w 1249680"/>
                        <a:gd name="connsiteY26" fmla="*/ 771049 h 1411233"/>
                        <a:gd name="connsiteX27" fmla="*/ 993933 w 1249680"/>
                        <a:gd name="connsiteY27" fmla="*/ 891063 h 1411233"/>
                        <a:gd name="connsiteX28" fmla="*/ 1049179 w 1249680"/>
                        <a:gd name="connsiteY28" fmla="*/ 1024414 h 1411233"/>
                        <a:gd name="connsiteX29" fmla="*/ 1092041 w 1249680"/>
                        <a:gd name="connsiteY29" fmla="*/ 1055370 h 1411233"/>
                        <a:gd name="connsiteX30" fmla="*/ 1093470 w 1249680"/>
                        <a:gd name="connsiteY30" fmla="*/ 1161574 h 1411233"/>
                        <a:gd name="connsiteX31" fmla="*/ 1010127 w 1249680"/>
                        <a:gd name="connsiteY31" fmla="*/ 1155382 h 1411233"/>
                        <a:gd name="connsiteX32" fmla="*/ 1137439 w 1249680"/>
                        <a:gd name="connsiteY32" fmla="*/ 1211579 h 1411233"/>
                        <a:gd name="connsiteX33" fmla="*/ 1171098 w 1249680"/>
                        <a:gd name="connsiteY33" fmla="*/ 1251586 h 1411233"/>
                        <a:gd name="connsiteX34" fmla="*/ 1113626 w 1249680"/>
                        <a:gd name="connsiteY34" fmla="*/ 1373505 h 1411233"/>
                        <a:gd name="connsiteX35" fmla="*/ 1082516 w 1249680"/>
                        <a:gd name="connsiteY35" fmla="*/ 1361598 h 1411233"/>
                        <a:gd name="connsiteX36" fmla="*/ 1063466 w 1249680"/>
                        <a:gd name="connsiteY36" fmla="*/ 1390650 h 1411233"/>
                        <a:gd name="connsiteX37" fmla="*/ 1044570 w 1249680"/>
                        <a:gd name="connsiteY37" fmla="*/ 1359218 h 1411233"/>
                        <a:gd name="connsiteX38" fmla="*/ 918210 w 1249680"/>
                        <a:gd name="connsiteY38" fmla="*/ 1344930 h 1411233"/>
                        <a:gd name="connsiteX39" fmla="*/ 876097 w 1249680"/>
                        <a:gd name="connsiteY39" fmla="*/ 1307028 h 1411233"/>
                        <a:gd name="connsiteX40" fmla="*/ 821650 w 1249680"/>
                        <a:gd name="connsiteY40" fmla="*/ 1340540 h 1411233"/>
                        <a:gd name="connsiteX41" fmla="*/ 749071 w 1249680"/>
                        <a:gd name="connsiteY41" fmla="*/ 1357779 h 1411233"/>
                        <a:gd name="connsiteX42" fmla="*/ 623341 w 1249680"/>
                        <a:gd name="connsiteY42" fmla="*/ 1411233 h 1411233"/>
                        <a:gd name="connsiteX43" fmla="*/ 596895 w 1249680"/>
                        <a:gd name="connsiteY43" fmla="*/ 1375886 h 1411233"/>
                        <a:gd name="connsiteX44" fmla="*/ 391001 w 1249680"/>
                        <a:gd name="connsiteY44" fmla="*/ 1287303 h 1411233"/>
                        <a:gd name="connsiteX45" fmla="*/ 223038 w 1249680"/>
                        <a:gd name="connsiteY45" fmla="*/ 1230630 h 1411233"/>
                        <a:gd name="connsiteX46" fmla="*/ 127788 w 1249680"/>
                        <a:gd name="connsiteY46" fmla="*/ 1223486 h 1411233"/>
                        <a:gd name="connsiteX47" fmla="*/ 123026 w 1249680"/>
                        <a:gd name="connsiteY47" fmla="*/ 1156811 h 1411233"/>
                        <a:gd name="connsiteX48" fmla="*/ 134932 w 1249680"/>
                        <a:gd name="connsiteY48" fmla="*/ 1171098 h 1411233"/>
                        <a:gd name="connsiteX49" fmla="*/ 143351 w 1249680"/>
                        <a:gd name="connsiteY49" fmla="*/ 1202532 h 1411233"/>
                        <a:gd name="connsiteX50" fmla="*/ 180975 w 1249680"/>
                        <a:gd name="connsiteY50" fmla="*/ 1200626 h 1411233"/>
                        <a:gd name="connsiteX51" fmla="*/ 163354 w 1249680"/>
                        <a:gd name="connsiteY51" fmla="*/ 1141095 h 1411233"/>
                        <a:gd name="connsiteX52" fmla="*/ 234791 w 1249680"/>
                        <a:gd name="connsiteY52" fmla="*/ 1096804 h 1411233"/>
                        <a:gd name="connsiteX53" fmla="*/ 249232 w 1249680"/>
                        <a:gd name="connsiteY53" fmla="*/ 1180623 h 1411233"/>
                        <a:gd name="connsiteX54" fmla="*/ 277807 w 1249680"/>
                        <a:gd name="connsiteY54" fmla="*/ 1190149 h 1411233"/>
                        <a:gd name="connsiteX55" fmla="*/ 292417 w 1249680"/>
                        <a:gd name="connsiteY55" fmla="*/ 1068705 h 1411233"/>
                        <a:gd name="connsiteX56" fmla="*/ 323051 w 1249680"/>
                        <a:gd name="connsiteY56" fmla="*/ 1078230 h 1411233"/>
                        <a:gd name="connsiteX57" fmla="*/ 294476 w 1249680"/>
                        <a:gd name="connsiteY57" fmla="*/ 944880 h 1411233"/>
                        <a:gd name="connsiteX58" fmla="*/ 258758 w 1249680"/>
                        <a:gd name="connsiteY58" fmla="*/ 961549 h 1411233"/>
                        <a:gd name="connsiteX59" fmla="*/ 149220 w 1249680"/>
                        <a:gd name="connsiteY59" fmla="*/ 909162 h 1411233"/>
                        <a:gd name="connsiteX60" fmla="*/ 158745 w 1249680"/>
                        <a:gd name="connsiteY60" fmla="*/ 882967 h 1411233"/>
                        <a:gd name="connsiteX61" fmla="*/ 130765 w 1249680"/>
                        <a:gd name="connsiteY61" fmla="*/ 864017 h 1411233"/>
                        <a:gd name="connsiteX62" fmla="*/ 108738 w 1249680"/>
                        <a:gd name="connsiteY62" fmla="*/ 897255 h 1411233"/>
                        <a:gd name="connsiteX63" fmla="*/ 111120 w 1249680"/>
                        <a:gd name="connsiteY63" fmla="*/ 840105 h 1411233"/>
                        <a:gd name="connsiteX64" fmla="*/ 92070 w 1249680"/>
                        <a:gd name="connsiteY64" fmla="*/ 835343 h 1411233"/>
                        <a:gd name="connsiteX65" fmla="*/ 80163 w 1249680"/>
                        <a:gd name="connsiteY65" fmla="*/ 906780 h 1411233"/>
                        <a:gd name="connsiteX66" fmla="*/ 58732 w 1249680"/>
                        <a:gd name="connsiteY66" fmla="*/ 911543 h 1411233"/>
                        <a:gd name="connsiteX67" fmla="*/ 70639 w 1249680"/>
                        <a:gd name="connsiteY67" fmla="*/ 825817 h 1411233"/>
                        <a:gd name="connsiteX68" fmla="*/ 122872 w 1249680"/>
                        <a:gd name="connsiteY68" fmla="*/ 819626 h 1411233"/>
                        <a:gd name="connsiteX69" fmla="*/ 125407 w 1249680"/>
                        <a:gd name="connsiteY69" fmla="*/ 799623 h 1411233"/>
                        <a:gd name="connsiteX70" fmla="*/ 78581 w 1249680"/>
                        <a:gd name="connsiteY70" fmla="*/ 799624 h 1411233"/>
                        <a:gd name="connsiteX71" fmla="*/ 82867 w 1249680"/>
                        <a:gd name="connsiteY71" fmla="*/ 761047 h 1411233"/>
                        <a:gd name="connsiteX72" fmla="*/ 142076 w 1249680"/>
                        <a:gd name="connsiteY72" fmla="*/ 742474 h 1411233"/>
                        <a:gd name="connsiteX73" fmla="*/ 130169 w 1249680"/>
                        <a:gd name="connsiteY73" fmla="*/ 716280 h 1411233"/>
                        <a:gd name="connsiteX74" fmla="*/ 48568 w 1249680"/>
                        <a:gd name="connsiteY74" fmla="*/ 756737 h 1411233"/>
                        <a:gd name="connsiteX75" fmla="*/ 29527 w 1249680"/>
                        <a:gd name="connsiteY75" fmla="*/ 718344 h 1411233"/>
                        <a:gd name="connsiteX76" fmla="*/ 104473 w 1249680"/>
                        <a:gd name="connsiteY76" fmla="*/ 693138 h 1411233"/>
                        <a:gd name="connsiteX77" fmla="*/ 77629 w 1249680"/>
                        <a:gd name="connsiteY77" fmla="*/ 617855 h 1411233"/>
                        <a:gd name="connsiteX78" fmla="*/ 39683 w 1249680"/>
                        <a:gd name="connsiteY78" fmla="*/ 611505 h 1411233"/>
                        <a:gd name="connsiteX79" fmla="*/ 0 w 1249680"/>
                        <a:gd name="connsiteY7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49179 w 1249680"/>
                        <a:gd name="connsiteY29" fmla="*/ 1024414 h 1411233"/>
                        <a:gd name="connsiteX30" fmla="*/ 1092041 w 1249680"/>
                        <a:gd name="connsiteY30" fmla="*/ 1055370 h 1411233"/>
                        <a:gd name="connsiteX31" fmla="*/ 1093470 w 1249680"/>
                        <a:gd name="connsiteY31" fmla="*/ 1161574 h 1411233"/>
                        <a:gd name="connsiteX32" fmla="*/ 1010127 w 1249680"/>
                        <a:gd name="connsiteY32" fmla="*/ 1155382 h 1411233"/>
                        <a:gd name="connsiteX33" fmla="*/ 1137439 w 1249680"/>
                        <a:gd name="connsiteY33" fmla="*/ 1211579 h 1411233"/>
                        <a:gd name="connsiteX34" fmla="*/ 1171098 w 1249680"/>
                        <a:gd name="connsiteY34" fmla="*/ 1251586 h 1411233"/>
                        <a:gd name="connsiteX35" fmla="*/ 1113626 w 1249680"/>
                        <a:gd name="connsiteY35" fmla="*/ 1373505 h 1411233"/>
                        <a:gd name="connsiteX36" fmla="*/ 1082516 w 1249680"/>
                        <a:gd name="connsiteY36" fmla="*/ 1361598 h 1411233"/>
                        <a:gd name="connsiteX37" fmla="*/ 1063466 w 1249680"/>
                        <a:gd name="connsiteY37" fmla="*/ 1390650 h 1411233"/>
                        <a:gd name="connsiteX38" fmla="*/ 1044570 w 1249680"/>
                        <a:gd name="connsiteY38" fmla="*/ 1359218 h 1411233"/>
                        <a:gd name="connsiteX39" fmla="*/ 918210 w 1249680"/>
                        <a:gd name="connsiteY39" fmla="*/ 1344930 h 1411233"/>
                        <a:gd name="connsiteX40" fmla="*/ 876097 w 1249680"/>
                        <a:gd name="connsiteY40" fmla="*/ 1307028 h 1411233"/>
                        <a:gd name="connsiteX41" fmla="*/ 821650 w 1249680"/>
                        <a:gd name="connsiteY41" fmla="*/ 1340540 h 1411233"/>
                        <a:gd name="connsiteX42" fmla="*/ 749071 w 1249680"/>
                        <a:gd name="connsiteY42" fmla="*/ 1357779 h 1411233"/>
                        <a:gd name="connsiteX43" fmla="*/ 623341 w 1249680"/>
                        <a:gd name="connsiteY43" fmla="*/ 1411233 h 1411233"/>
                        <a:gd name="connsiteX44" fmla="*/ 596895 w 1249680"/>
                        <a:gd name="connsiteY44" fmla="*/ 1375886 h 1411233"/>
                        <a:gd name="connsiteX45" fmla="*/ 391001 w 1249680"/>
                        <a:gd name="connsiteY45" fmla="*/ 1287303 h 1411233"/>
                        <a:gd name="connsiteX46" fmla="*/ 223038 w 1249680"/>
                        <a:gd name="connsiteY46" fmla="*/ 1230630 h 1411233"/>
                        <a:gd name="connsiteX47" fmla="*/ 127788 w 1249680"/>
                        <a:gd name="connsiteY47" fmla="*/ 1223486 h 1411233"/>
                        <a:gd name="connsiteX48" fmla="*/ 123026 w 1249680"/>
                        <a:gd name="connsiteY48" fmla="*/ 1156811 h 1411233"/>
                        <a:gd name="connsiteX49" fmla="*/ 134932 w 1249680"/>
                        <a:gd name="connsiteY49" fmla="*/ 1171098 h 1411233"/>
                        <a:gd name="connsiteX50" fmla="*/ 143351 w 1249680"/>
                        <a:gd name="connsiteY50" fmla="*/ 1202532 h 1411233"/>
                        <a:gd name="connsiteX51" fmla="*/ 180975 w 1249680"/>
                        <a:gd name="connsiteY51" fmla="*/ 1200626 h 1411233"/>
                        <a:gd name="connsiteX52" fmla="*/ 163354 w 1249680"/>
                        <a:gd name="connsiteY52" fmla="*/ 1141095 h 1411233"/>
                        <a:gd name="connsiteX53" fmla="*/ 234791 w 1249680"/>
                        <a:gd name="connsiteY53" fmla="*/ 1096804 h 1411233"/>
                        <a:gd name="connsiteX54" fmla="*/ 249232 w 1249680"/>
                        <a:gd name="connsiteY54" fmla="*/ 1180623 h 1411233"/>
                        <a:gd name="connsiteX55" fmla="*/ 277807 w 1249680"/>
                        <a:gd name="connsiteY55" fmla="*/ 1190149 h 1411233"/>
                        <a:gd name="connsiteX56" fmla="*/ 292417 w 1249680"/>
                        <a:gd name="connsiteY56" fmla="*/ 1068705 h 1411233"/>
                        <a:gd name="connsiteX57" fmla="*/ 323051 w 1249680"/>
                        <a:gd name="connsiteY57" fmla="*/ 1078230 h 1411233"/>
                        <a:gd name="connsiteX58" fmla="*/ 294476 w 1249680"/>
                        <a:gd name="connsiteY58" fmla="*/ 944880 h 1411233"/>
                        <a:gd name="connsiteX59" fmla="*/ 258758 w 1249680"/>
                        <a:gd name="connsiteY59" fmla="*/ 961549 h 1411233"/>
                        <a:gd name="connsiteX60" fmla="*/ 149220 w 1249680"/>
                        <a:gd name="connsiteY60" fmla="*/ 909162 h 1411233"/>
                        <a:gd name="connsiteX61" fmla="*/ 158745 w 1249680"/>
                        <a:gd name="connsiteY61" fmla="*/ 882967 h 1411233"/>
                        <a:gd name="connsiteX62" fmla="*/ 130765 w 1249680"/>
                        <a:gd name="connsiteY62" fmla="*/ 864017 h 1411233"/>
                        <a:gd name="connsiteX63" fmla="*/ 108738 w 1249680"/>
                        <a:gd name="connsiteY63" fmla="*/ 897255 h 1411233"/>
                        <a:gd name="connsiteX64" fmla="*/ 111120 w 1249680"/>
                        <a:gd name="connsiteY64" fmla="*/ 840105 h 1411233"/>
                        <a:gd name="connsiteX65" fmla="*/ 92070 w 1249680"/>
                        <a:gd name="connsiteY65" fmla="*/ 835343 h 1411233"/>
                        <a:gd name="connsiteX66" fmla="*/ 80163 w 1249680"/>
                        <a:gd name="connsiteY66" fmla="*/ 906780 h 1411233"/>
                        <a:gd name="connsiteX67" fmla="*/ 58732 w 1249680"/>
                        <a:gd name="connsiteY67" fmla="*/ 911543 h 1411233"/>
                        <a:gd name="connsiteX68" fmla="*/ 70639 w 1249680"/>
                        <a:gd name="connsiteY68" fmla="*/ 825817 h 1411233"/>
                        <a:gd name="connsiteX69" fmla="*/ 122872 w 1249680"/>
                        <a:gd name="connsiteY69" fmla="*/ 819626 h 1411233"/>
                        <a:gd name="connsiteX70" fmla="*/ 125407 w 1249680"/>
                        <a:gd name="connsiteY70" fmla="*/ 799623 h 1411233"/>
                        <a:gd name="connsiteX71" fmla="*/ 78581 w 1249680"/>
                        <a:gd name="connsiteY71" fmla="*/ 799624 h 1411233"/>
                        <a:gd name="connsiteX72" fmla="*/ 82867 w 1249680"/>
                        <a:gd name="connsiteY72" fmla="*/ 761047 h 1411233"/>
                        <a:gd name="connsiteX73" fmla="*/ 142076 w 1249680"/>
                        <a:gd name="connsiteY73" fmla="*/ 742474 h 1411233"/>
                        <a:gd name="connsiteX74" fmla="*/ 130169 w 1249680"/>
                        <a:gd name="connsiteY74" fmla="*/ 716280 h 1411233"/>
                        <a:gd name="connsiteX75" fmla="*/ 48568 w 1249680"/>
                        <a:gd name="connsiteY75" fmla="*/ 756737 h 1411233"/>
                        <a:gd name="connsiteX76" fmla="*/ 29527 w 1249680"/>
                        <a:gd name="connsiteY76" fmla="*/ 718344 h 1411233"/>
                        <a:gd name="connsiteX77" fmla="*/ 104473 w 1249680"/>
                        <a:gd name="connsiteY77" fmla="*/ 693138 h 1411233"/>
                        <a:gd name="connsiteX78" fmla="*/ 77629 w 1249680"/>
                        <a:gd name="connsiteY78" fmla="*/ 617855 h 1411233"/>
                        <a:gd name="connsiteX79" fmla="*/ 39683 w 1249680"/>
                        <a:gd name="connsiteY79" fmla="*/ 611505 h 1411233"/>
                        <a:gd name="connsiteX80" fmla="*/ 0 w 1249680"/>
                        <a:gd name="connsiteY8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18376 w 1249680"/>
                        <a:gd name="connsiteY29" fmla="*/ 947261 h 1411233"/>
                        <a:gd name="connsiteX30" fmla="*/ 1049179 w 1249680"/>
                        <a:gd name="connsiteY30" fmla="*/ 1024414 h 1411233"/>
                        <a:gd name="connsiteX31" fmla="*/ 1092041 w 1249680"/>
                        <a:gd name="connsiteY31" fmla="*/ 1055370 h 1411233"/>
                        <a:gd name="connsiteX32" fmla="*/ 1093470 w 1249680"/>
                        <a:gd name="connsiteY32" fmla="*/ 1161574 h 1411233"/>
                        <a:gd name="connsiteX33" fmla="*/ 1010127 w 1249680"/>
                        <a:gd name="connsiteY33" fmla="*/ 1155382 h 1411233"/>
                        <a:gd name="connsiteX34" fmla="*/ 1137439 w 1249680"/>
                        <a:gd name="connsiteY34" fmla="*/ 1211579 h 1411233"/>
                        <a:gd name="connsiteX35" fmla="*/ 1171098 w 1249680"/>
                        <a:gd name="connsiteY35" fmla="*/ 1251586 h 1411233"/>
                        <a:gd name="connsiteX36" fmla="*/ 1113626 w 1249680"/>
                        <a:gd name="connsiteY36" fmla="*/ 1373505 h 1411233"/>
                        <a:gd name="connsiteX37" fmla="*/ 1082516 w 1249680"/>
                        <a:gd name="connsiteY37" fmla="*/ 1361598 h 1411233"/>
                        <a:gd name="connsiteX38" fmla="*/ 1063466 w 1249680"/>
                        <a:gd name="connsiteY38" fmla="*/ 1390650 h 1411233"/>
                        <a:gd name="connsiteX39" fmla="*/ 1044570 w 1249680"/>
                        <a:gd name="connsiteY39" fmla="*/ 1359218 h 1411233"/>
                        <a:gd name="connsiteX40" fmla="*/ 918210 w 1249680"/>
                        <a:gd name="connsiteY40" fmla="*/ 1344930 h 1411233"/>
                        <a:gd name="connsiteX41" fmla="*/ 876097 w 1249680"/>
                        <a:gd name="connsiteY41" fmla="*/ 1307028 h 1411233"/>
                        <a:gd name="connsiteX42" fmla="*/ 821650 w 1249680"/>
                        <a:gd name="connsiteY42" fmla="*/ 1340540 h 1411233"/>
                        <a:gd name="connsiteX43" fmla="*/ 749071 w 1249680"/>
                        <a:gd name="connsiteY43" fmla="*/ 1357779 h 1411233"/>
                        <a:gd name="connsiteX44" fmla="*/ 623341 w 1249680"/>
                        <a:gd name="connsiteY44" fmla="*/ 1411233 h 1411233"/>
                        <a:gd name="connsiteX45" fmla="*/ 596895 w 1249680"/>
                        <a:gd name="connsiteY45" fmla="*/ 1375886 h 1411233"/>
                        <a:gd name="connsiteX46" fmla="*/ 391001 w 1249680"/>
                        <a:gd name="connsiteY46" fmla="*/ 1287303 h 1411233"/>
                        <a:gd name="connsiteX47" fmla="*/ 223038 w 1249680"/>
                        <a:gd name="connsiteY47" fmla="*/ 1230630 h 1411233"/>
                        <a:gd name="connsiteX48" fmla="*/ 127788 w 1249680"/>
                        <a:gd name="connsiteY48" fmla="*/ 1223486 h 1411233"/>
                        <a:gd name="connsiteX49" fmla="*/ 123026 w 1249680"/>
                        <a:gd name="connsiteY49" fmla="*/ 1156811 h 1411233"/>
                        <a:gd name="connsiteX50" fmla="*/ 134932 w 1249680"/>
                        <a:gd name="connsiteY50" fmla="*/ 1171098 h 1411233"/>
                        <a:gd name="connsiteX51" fmla="*/ 143351 w 1249680"/>
                        <a:gd name="connsiteY51" fmla="*/ 1202532 h 1411233"/>
                        <a:gd name="connsiteX52" fmla="*/ 180975 w 1249680"/>
                        <a:gd name="connsiteY52" fmla="*/ 1200626 h 1411233"/>
                        <a:gd name="connsiteX53" fmla="*/ 163354 w 1249680"/>
                        <a:gd name="connsiteY53" fmla="*/ 1141095 h 1411233"/>
                        <a:gd name="connsiteX54" fmla="*/ 234791 w 1249680"/>
                        <a:gd name="connsiteY54" fmla="*/ 1096804 h 1411233"/>
                        <a:gd name="connsiteX55" fmla="*/ 249232 w 1249680"/>
                        <a:gd name="connsiteY55" fmla="*/ 1180623 h 1411233"/>
                        <a:gd name="connsiteX56" fmla="*/ 277807 w 1249680"/>
                        <a:gd name="connsiteY56" fmla="*/ 1190149 h 1411233"/>
                        <a:gd name="connsiteX57" fmla="*/ 292417 w 1249680"/>
                        <a:gd name="connsiteY57" fmla="*/ 1068705 h 1411233"/>
                        <a:gd name="connsiteX58" fmla="*/ 323051 w 1249680"/>
                        <a:gd name="connsiteY58" fmla="*/ 1078230 h 1411233"/>
                        <a:gd name="connsiteX59" fmla="*/ 294476 w 1249680"/>
                        <a:gd name="connsiteY59" fmla="*/ 944880 h 1411233"/>
                        <a:gd name="connsiteX60" fmla="*/ 258758 w 1249680"/>
                        <a:gd name="connsiteY60" fmla="*/ 961549 h 1411233"/>
                        <a:gd name="connsiteX61" fmla="*/ 149220 w 1249680"/>
                        <a:gd name="connsiteY61" fmla="*/ 909162 h 1411233"/>
                        <a:gd name="connsiteX62" fmla="*/ 158745 w 1249680"/>
                        <a:gd name="connsiteY62" fmla="*/ 882967 h 1411233"/>
                        <a:gd name="connsiteX63" fmla="*/ 130765 w 1249680"/>
                        <a:gd name="connsiteY63" fmla="*/ 864017 h 1411233"/>
                        <a:gd name="connsiteX64" fmla="*/ 108738 w 1249680"/>
                        <a:gd name="connsiteY64" fmla="*/ 897255 h 1411233"/>
                        <a:gd name="connsiteX65" fmla="*/ 111120 w 1249680"/>
                        <a:gd name="connsiteY65" fmla="*/ 840105 h 1411233"/>
                        <a:gd name="connsiteX66" fmla="*/ 92070 w 1249680"/>
                        <a:gd name="connsiteY66" fmla="*/ 835343 h 1411233"/>
                        <a:gd name="connsiteX67" fmla="*/ 80163 w 1249680"/>
                        <a:gd name="connsiteY67" fmla="*/ 906780 h 1411233"/>
                        <a:gd name="connsiteX68" fmla="*/ 58732 w 1249680"/>
                        <a:gd name="connsiteY68" fmla="*/ 911543 h 1411233"/>
                        <a:gd name="connsiteX69" fmla="*/ 70639 w 1249680"/>
                        <a:gd name="connsiteY69" fmla="*/ 825817 h 1411233"/>
                        <a:gd name="connsiteX70" fmla="*/ 122872 w 1249680"/>
                        <a:gd name="connsiteY70" fmla="*/ 819626 h 1411233"/>
                        <a:gd name="connsiteX71" fmla="*/ 125407 w 1249680"/>
                        <a:gd name="connsiteY71" fmla="*/ 799623 h 1411233"/>
                        <a:gd name="connsiteX72" fmla="*/ 78581 w 1249680"/>
                        <a:gd name="connsiteY72" fmla="*/ 799624 h 1411233"/>
                        <a:gd name="connsiteX73" fmla="*/ 82867 w 1249680"/>
                        <a:gd name="connsiteY73" fmla="*/ 761047 h 1411233"/>
                        <a:gd name="connsiteX74" fmla="*/ 142076 w 1249680"/>
                        <a:gd name="connsiteY74" fmla="*/ 742474 h 1411233"/>
                        <a:gd name="connsiteX75" fmla="*/ 130169 w 1249680"/>
                        <a:gd name="connsiteY75" fmla="*/ 716280 h 1411233"/>
                        <a:gd name="connsiteX76" fmla="*/ 48568 w 1249680"/>
                        <a:gd name="connsiteY76" fmla="*/ 756737 h 1411233"/>
                        <a:gd name="connsiteX77" fmla="*/ 29527 w 1249680"/>
                        <a:gd name="connsiteY77" fmla="*/ 718344 h 1411233"/>
                        <a:gd name="connsiteX78" fmla="*/ 104473 w 1249680"/>
                        <a:gd name="connsiteY78" fmla="*/ 693138 h 1411233"/>
                        <a:gd name="connsiteX79" fmla="*/ 77629 w 1249680"/>
                        <a:gd name="connsiteY79" fmla="*/ 617855 h 1411233"/>
                        <a:gd name="connsiteX80" fmla="*/ 39683 w 1249680"/>
                        <a:gd name="connsiteY80" fmla="*/ 611505 h 1411233"/>
                        <a:gd name="connsiteX81" fmla="*/ 0 w 1249680"/>
                        <a:gd name="connsiteY81"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08851 w 1249680"/>
                        <a:gd name="connsiteY28" fmla="*/ 7710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134428 w 1249680"/>
                        <a:gd name="connsiteY18" fmla="*/ 400526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23138 w 1249680"/>
                        <a:gd name="connsiteY18" fmla="*/ 349568 h 1411233"/>
                        <a:gd name="connsiteX19" fmla="*/ 1134428 w 1249680"/>
                        <a:gd name="connsiteY19" fmla="*/ 400526 h 1411233"/>
                        <a:gd name="connsiteX20" fmla="*/ 1158716 w 1249680"/>
                        <a:gd name="connsiteY20" fmla="*/ 368142 h 1411233"/>
                        <a:gd name="connsiteX21" fmla="*/ 1173480 w 1249680"/>
                        <a:gd name="connsiteY21" fmla="*/ 441960 h 1411233"/>
                        <a:gd name="connsiteX22" fmla="*/ 1249680 w 1249680"/>
                        <a:gd name="connsiteY22" fmla="*/ 419100 h 1411233"/>
                        <a:gd name="connsiteX23" fmla="*/ 1216819 w 1249680"/>
                        <a:gd name="connsiteY23" fmla="*/ 481012 h 1411233"/>
                        <a:gd name="connsiteX24" fmla="*/ 1159193 w 1249680"/>
                        <a:gd name="connsiteY24" fmla="*/ 536734 h 1411233"/>
                        <a:gd name="connsiteX25" fmla="*/ 1094577 w 1249680"/>
                        <a:gd name="connsiteY25" fmla="*/ 621031 h 1411233"/>
                        <a:gd name="connsiteX26" fmla="*/ 1025843 w 1249680"/>
                        <a:gd name="connsiteY26" fmla="*/ 632460 h 1411233"/>
                        <a:gd name="connsiteX27" fmla="*/ 1023139 w 1249680"/>
                        <a:gd name="connsiteY27" fmla="*/ 754380 h 1411233"/>
                        <a:gd name="connsiteX28" fmla="*/ 980122 w 1249680"/>
                        <a:gd name="connsiteY28" fmla="*/ 807244 h 1411233"/>
                        <a:gd name="connsiteX29" fmla="*/ 1015995 w 1249680"/>
                        <a:gd name="connsiteY29" fmla="*/ 847249 h 1411233"/>
                        <a:gd name="connsiteX30" fmla="*/ 993933 w 1249680"/>
                        <a:gd name="connsiteY30" fmla="*/ 891063 h 1411233"/>
                        <a:gd name="connsiteX31" fmla="*/ 1018376 w 1249680"/>
                        <a:gd name="connsiteY31" fmla="*/ 947261 h 1411233"/>
                        <a:gd name="connsiteX32" fmla="*/ 1049179 w 1249680"/>
                        <a:gd name="connsiteY32" fmla="*/ 1024414 h 1411233"/>
                        <a:gd name="connsiteX33" fmla="*/ 1092041 w 1249680"/>
                        <a:gd name="connsiteY33" fmla="*/ 1055370 h 1411233"/>
                        <a:gd name="connsiteX34" fmla="*/ 1093470 w 1249680"/>
                        <a:gd name="connsiteY34" fmla="*/ 1161574 h 1411233"/>
                        <a:gd name="connsiteX35" fmla="*/ 1010127 w 1249680"/>
                        <a:gd name="connsiteY35" fmla="*/ 1155382 h 1411233"/>
                        <a:gd name="connsiteX36" fmla="*/ 1137439 w 1249680"/>
                        <a:gd name="connsiteY36" fmla="*/ 1211579 h 1411233"/>
                        <a:gd name="connsiteX37" fmla="*/ 1171098 w 1249680"/>
                        <a:gd name="connsiteY37" fmla="*/ 1251586 h 1411233"/>
                        <a:gd name="connsiteX38" fmla="*/ 1113626 w 1249680"/>
                        <a:gd name="connsiteY38" fmla="*/ 1373505 h 1411233"/>
                        <a:gd name="connsiteX39" fmla="*/ 1082516 w 1249680"/>
                        <a:gd name="connsiteY39" fmla="*/ 1361598 h 1411233"/>
                        <a:gd name="connsiteX40" fmla="*/ 1063466 w 1249680"/>
                        <a:gd name="connsiteY40" fmla="*/ 1390650 h 1411233"/>
                        <a:gd name="connsiteX41" fmla="*/ 1044570 w 1249680"/>
                        <a:gd name="connsiteY41" fmla="*/ 1359218 h 1411233"/>
                        <a:gd name="connsiteX42" fmla="*/ 918210 w 1249680"/>
                        <a:gd name="connsiteY42" fmla="*/ 1344930 h 1411233"/>
                        <a:gd name="connsiteX43" fmla="*/ 876097 w 1249680"/>
                        <a:gd name="connsiteY43" fmla="*/ 1307028 h 1411233"/>
                        <a:gd name="connsiteX44" fmla="*/ 821650 w 1249680"/>
                        <a:gd name="connsiteY44" fmla="*/ 1340540 h 1411233"/>
                        <a:gd name="connsiteX45" fmla="*/ 749071 w 1249680"/>
                        <a:gd name="connsiteY45" fmla="*/ 1357779 h 1411233"/>
                        <a:gd name="connsiteX46" fmla="*/ 623341 w 1249680"/>
                        <a:gd name="connsiteY46" fmla="*/ 1411233 h 1411233"/>
                        <a:gd name="connsiteX47" fmla="*/ 596895 w 1249680"/>
                        <a:gd name="connsiteY47" fmla="*/ 1375886 h 1411233"/>
                        <a:gd name="connsiteX48" fmla="*/ 391001 w 1249680"/>
                        <a:gd name="connsiteY48" fmla="*/ 1287303 h 1411233"/>
                        <a:gd name="connsiteX49" fmla="*/ 223038 w 1249680"/>
                        <a:gd name="connsiteY49" fmla="*/ 1230630 h 1411233"/>
                        <a:gd name="connsiteX50" fmla="*/ 127788 w 1249680"/>
                        <a:gd name="connsiteY50" fmla="*/ 1223486 h 1411233"/>
                        <a:gd name="connsiteX51" fmla="*/ 123026 w 1249680"/>
                        <a:gd name="connsiteY51" fmla="*/ 1156811 h 1411233"/>
                        <a:gd name="connsiteX52" fmla="*/ 134932 w 1249680"/>
                        <a:gd name="connsiteY52" fmla="*/ 1171098 h 1411233"/>
                        <a:gd name="connsiteX53" fmla="*/ 143351 w 1249680"/>
                        <a:gd name="connsiteY53" fmla="*/ 1202532 h 1411233"/>
                        <a:gd name="connsiteX54" fmla="*/ 180975 w 1249680"/>
                        <a:gd name="connsiteY54" fmla="*/ 1200626 h 1411233"/>
                        <a:gd name="connsiteX55" fmla="*/ 163354 w 1249680"/>
                        <a:gd name="connsiteY55" fmla="*/ 1141095 h 1411233"/>
                        <a:gd name="connsiteX56" fmla="*/ 234791 w 1249680"/>
                        <a:gd name="connsiteY56" fmla="*/ 1096804 h 1411233"/>
                        <a:gd name="connsiteX57" fmla="*/ 249232 w 1249680"/>
                        <a:gd name="connsiteY57" fmla="*/ 1180623 h 1411233"/>
                        <a:gd name="connsiteX58" fmla="*/ 277807 w 1249680"/>
                        <a:gd name="connsiteY58" fmla="*/ 1190149 h 1411233"/>
                        <a:gd name="connsiteX59" fmla="*/ 292417 w 1249680"/>
                        <a:gd name="connsiteY59" fmla="*/ 1068705 h 1411233"/>
                        <a:gd name="connsiteX60" fmla="*/ 323051 w 1249680"/>
                        <a:gd name="connsiteY60" fmla="*/ 1078230 h 1411233"/>
                        <a:gd name="connsiteX61" fmla="*/ 294476 w 1249680"/>
                        <a:gd name="connsiteY61" fmla="*/ 944880 h 1411233"/>
                        <a:gd name="connsiteX62" fmla="*/ 258758 w 1249680"/>
                        <a:gd name="connsiteY62" fmla="*/ 961549 h 1411233"/>
                        <a:gd name="connsiteX63" fmla="*/ 149220 w 1249680"/>
                        <a:gd name="connsiteY63" fmla="*/ 909162 h 1411233"/>
                        <a:gd name="connsiteX64" fmla="*/ 158745 w 1249680"/>
                        <a:gd name="connsiteY64" fmla="*/ 882967 h 1411233"/>
                        <a:gd name="connsiteX65" fmla="*/ 130765 w 1249680"/>
                        <a:gd name="connsiteY65" fmla="*/ 864017 h 1411233"/>
                        <a:gd name="connsiteX66" fmla="*/ 108738 w 1249680"/>
                        <a:gd name="connsiteY66" fmla="*/ 897255 h 1411233"/>
                        <a:gd name="connsiteX67" fmla="*/ 111120 w 1249680"/>
                        <a:gd name="connsiteY67" fmla="*/ 840105 h 1411233"/>
                        <a:gd name="connsiteX68" fmla="*/ 92070 w 1249680"/>
                        <a:gd name="connsiteY68" fmla="*/ 835343 h 1411233"/>
                        <a:gd name="connsiteX69" fmla="*/ 80163 w 1249680"/>
                        <a:gd name="connsiteY69" fmla="*/ 906780 h 1411233"/>
                        <a:gd name="connsiteX70" fmla="*/ 58732 w 1249680"/>
                        <a:gd name="connsiteY70" fmla="*/ 911543 h 1411233"/>
                        <a:gd name="connsiteX71" fmla="*/ 70639 w 1249680"/>
                        <a:gd name="connsiteY71" fmla="*/ 825817 h 1411233"/>
                        <a:gd name="connsiteX72" fmla="*/ 122872 w 1249680"/>
                        <a:gd name="connsiteY72" fmla="*/ 819626 h 1411233"/>
                        <a:gd name="connsiteX73" fmla="*/ 125407 w 1249680"/>
                        <a:gd name="connsiteY73" fmla="*/ 799623 h 1411233"/>
                        <a:gd name="connsiteX74" fmla="*/ 78581 w 1249680"/>
                        <a:gd name="connsiteY74" fmla="*/ 799624 h 1411233"/>
                        <a:gd name="connsiteX75" fmla="*/ 82867 w 1249680"/>
                        <a:gd name="connsiteY75" fmla="*/ 761047 h 1411233"/>
                        <a:gd name="connsiteX76" fmla="*/ 142076 w 1249680"/>
                        <a:gd name="connsiteY76" fmla="*/ 742474 h 1411233"/>
                        <a:gd name="connsiteX77" fmla="*/ 130169 w 1249680"/>
                        <a:gd name="connsiteY77" fmla="*/ 716280 h 1411233"/>
                        <a:gd name="connsiteX78" fmla="*/ 48568 w 1249680"/>
                        <a:gd name="connsiteY78" fmla="*/ 756737 h 1411233"/>
                        <a:gd name="connsiteX79" fmla="*/ 29527 w 1249680"/>
                        <a:gd name="connsiteY79" fmla="*/ 718344 h 1411233"/>
                        <a:gd name="connsiteX80" fmla="*/ 104473 w 1249680"/>
                        <a:gd name="connsiteY80" fmla="*/ 693138 h 1411233"/>
                        <a:gd name="connsiteX81" fmla="*/ 77629 w 1249680"/>
                        <a:gd name="connsiteY81" fmla="*/ 617855 h 1411233"/>
                        <a:gd name="connsiteX82" fmla="*/ 39683 w 1249680"/>
                        <a:gd name="connsiteY82" fmla="*/ 611505 h 1411233"/>
                        <a:gd name="connsiteX83" fmla="*/ 0 w 1249680"/>
                        <a:gd name="connsiteY83"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134428 w 1249680"/>
                        <a:gd name="connsiteY20" fmla="*/ 400526 h 1411233"/>
                        <a:gd name="connsiteX21" fmla="*/ 1158716 w 1249680"/>
                        <a:gd name="connsiteY21" fmla="*/ 368142 h 1411233"/>
                        <a:gd name="connsiteX22" fmla="*/ 1173480 w 1249680"/>
                        <a:gd name="connsiteY22" fmla="*/ 441960 h 1411233"/>
                        <a:gd name="connsiteX23" fmla="*/ 1249680 w 1249680"/>
                        <a:gd name="connsiteY23" fmla="*/ 419100 h 1411233"/>
                        <a:gd name="connsiteX24" fmla="*/ 1216819 w 1249680"/>
                        <a:gd name="connsiteY24" fmla="*/ 481012 h 1411233"/>
                        <a:gd name="connsiteX25" fmla="*/ 1159193 w 1249680"/>
                        <a:gd name="connsiteY25" fmla="*/ 536734 h 1411233"/>
                        <a:gd name="connsiteX26" fmla="*/ 1094577 w 1249680"/>
                        <a:gd name="connsiteY26" fmla="*/ 621031 h 1411233"/>
                        <a:gd name="connsiteX27" fmla="*/ 1025843 w 1249680"/>
                        <a:gd name="connsiteY27" fmla="*/ 632460 h 1411233"/>
                        <a:gd name="connsiteX28" fmla="*/ 1023139 w 1249680"/>
                        <a:gd name="connsiteY28" fmla="*/ 754380 h 1411233"/>
                        <a:gd name="connsiteX29" fmla="*/ 980122 w 1249680"/>
                        <a:gd name="connsiteY29" fmla="*/ 807244 h 1411233"/>
                        <a:gd name="connsiteX30" fmla="*/ 1015995 w 1249680"/>
                        <a:gd name="connsiteY30" fmla="*/ 847249 h 1411233"/>
                        <a:gd name="connsiteX31" fmla="*/ 993933 w 1249680"/>
                        <a:gd name="connsiteY31" fmla="*/ 891063 h 1411233"/>
                        <a:gd name="connsiteX32" fmla="*/ 1018376 w 1249680"/>
                        <a:gd name="connsiteY32" fmla="*/ 947261 h 1411233"/>
                        <a:gd name="connsiteX33" fmla="*/ 1049179 w 1249680"/>
                        <a:gd name="connsiteY33" fmla="*/ 1024414 h 1411233"/>
                        <a:gd name="connsiteX34" fmla="*/ 1092041 w 1249680"/>
                        <a:gd name="connsiteY34" fmla="*/ 1055370 h 1411233"/>
                        <a:gd name="connsiteX35" fmla="*/ 1093470 w 1249680"/>
                        <a:gd name="connsiteY35" fmla="*/ 1161574 h 1411233"/>
                        <a:gd name="connsiteX36" fmla="*/ 1010127 w 1249680"/>
                        <a:gd name="connsiteY36" fmla="*/ 1155382 h 1411233"/>
                        <a:gd name="connsiteX37" fmla="*/ 1137439 w 1249680"/>
                        <a:gd name="connsiteY37" fmla="*/ 1211579 h 1411233"/>
                        <a:gd name="connsiteX38" fmla="*/ 1171098 w 1249680"/>
                        <a:gd name="connsiteY38" fmla="*/ 1251586 h 1411233"/>
                        <a:gd name="connsiteX39" fmla="*/ 1113626 w 1249680"/>
                        <a:gd name="connsiteY39" fmla="*/ 1373505 h 1411233"/>
                        <a:gd name="connsiteX40" fmla="*/ 1082516 w 1249680"/>
                        <a:gd name="connsiteY40" fmla="*/ 1361598 h 1411233"/>
                        <a:gd name="connsiteX41" fmla="*/ 1063466 w 1249680"/>
                        <a:gd name="connsiteY41" fmla="*/ 1390650 h 1411233"/>
                        <a:gd name="connsiteX42" fmla="*/ 1044570 w 1249680"/>
                        <a:gd name="connsiteY42" fmla="*/ 1359218 h 1411233"/>
                        <a:gd name="connsiteX43" fmla="*/ 918210 w 1249680"/>
                        <a:gd name="connsiteY43" fmla="*/ 1344930 h 1411233"/>
                        <a:gd name="connsiteX44" fmla="*/ 876097 w 1249680"/>
                        <a:gd name="connsiteY44" fmla="*/ 1307028 h 1411233"/>
                        <a:gd name="connsiteX45" fmla="*/ 821650 w 1249680"/>
                        <a:gd name="connsiteY45" fmla="*/ 1340540 h 1411233"/>
                        <a:gd name="connsiteX46" fmla="*/ 749071 w 1249680"/>
                        <a:gd name="connsiteY46" fmla="*/ 1357779 h 1411233"/>
                        <a:gd name="connsiteX47" fmla="*/ 623341 w 1249680"/>
                        <a:gd name="connsiteY47" fmla="*/ 1411233 h 1411233"/>
                        <a:gd name="connsiteX48" fmla="*/ 596895 w 1249680"/>
                        <a:gd name="connsiteY48" fmla="*/ 1375886 h 1411233"/>
                        <a:gd name="connsiteX49" fmla="*/ 391001 w 1249680"/>
                        <a:gd name="connsiteY49" fmla="*/ 1287303 h 1411233"/>
                        <a:gd name="connsiteX50" fmla="*/ 223038 w 1249680"/>
                        <a:gd name="connsiteY50" fmla="*/ 1230630 h 1411233"/>
                        <a:gd name="connsiteX51" fmla="*/ 127788 w 1249680"/>
                        <a:gd name="connsiteY51" fmla="*/ 1223486 h 1411233"/>
                        <a:gd name="connsiteX52" fmla="*/ 123026 w 1249680"/>
                        <a:gd name="connsiteY52" fmla="*/ 1156811 h 1411233"/>
                        <a:gd name="connsiteX53" fmla="*/ 134932 w 1249680"/>
                        <a:gd name="connsiteY53" fmla="*/ 1171098 h 1411233"/>
                        <a:gd name="connsiteX54" fmla="*/ 143351 w 1249680"/>
                        <a:gd name="connsiteY54" fmla="*/ 1202532 h 1411233"/>
                        <a:gd name="connsiteX55" fmla="*/ 180975 w 1249680"/>
                        <a:gd name="connsiteY55" fmla="*/ 1200626 h 1411233"/>
                        <a:gd name="connsiteX56" fmla="*/ 163354 w 1249680"/>
                        <a:gd name="connsiteY56" fmla="*/ 1141095 h 1411233"/>
                        <a:gd name="connsiteX57" fmla="*/ 234791 w 1249680"/>
                        <a:gd name="connsiteY57" fmla="*/ 1096804 h 1411233"/>
                        <a:gd name="connsiteX58" fmla="*/ 249232 w 1249680"/>
                        <a:gd name="connsiteY58" fmla="*/ 1180623 h 1411233"/>
                        <a:gd name="connsiteX59" fmla="*/ 277807 w 1249680"/>
                        <a:gd name="connsiteY59" fmla="*/ 1190149 h 1411233"/>
                        <a:gd name="connsiteX60" fmla="*/ 292417 w 1249680"/>
                        <a:gd name="connsiteY60" fmla="*/ 1068705 h 1411233"/>
                        <a:gd name="connsiteX61" fmla="*/ 323051 w 1249680"/>
                        <a:gd name="connsiteY61" fmla="*/ 1078230 h 1411233"/>
                        <a:gd name="connsiteX62" fmla="*/ 294476 w 1249680"/>
                        <a:gd name="connsiteY62" fmla="*/ 944880 h 1411233"/>
                        <a:gd name="connsiteX63" fmla="*/ 258758 w 1249680"/>
                        <a:gd name="connsiteY63" fmla="*/ 961549 h 1411233"/>
                        <a:gd name="connsiteX64" fmla="*/ 149220 w 1249680"/>
                        <a:gd name="connsiteY64" fmla="*/ 909162 h 1411233"/>
                        <a:gd name="connsiteX65" fmla="*/ 158745 w 1249680"/>
                        <a:gd name="connsiteY65" fmla="*/ 882967 h 1411233"/>
                        <a:gd name="connsiteX66" fmla="*/ 130765 w 1249680"/>
                        <a:gd name="connsiteY66" fmla="*/ 864017 h 1411233"/>
                        <a:gd name="connsiteX67" fmla="*/ 108738 w 1249680"/>
                        <a:gd name="connsiteY67" fmla="*/ 897255 h 1411233"/>
                        <a:gd name="connsiteX68" fmla="*/ 111120 w 1249680"/>
                        <a:gd name="connsiteY68" fmla="*/ 840105 h 1411233"/>
                        <a:gd name="connsiteX69" fmla="*/ 92070 w 1249680"/>
                        <a:gd name="connsiteY69" fmla="*/ 835343 h 1411233"/>
                        <a:gd name="connsiteX70" fmla="*/ 80163 w 1249680"/>
                        <a:gd name="connsiteY70" fmla="*/ 906780 h 1411233"/>
                        <a:gd name="connsiteX71" fmla="*/ 58732 w 1249680"/>
                        <a:gd name="connsiteY71" fmla="*/ 911543 h 1411233"/>
                        <a:gd name="connsiteX72" fmla="*/ 70639 w 1249680"/>
                        <a:gd name="connsiteY72" fmla="*/ 825817 h 1411233"/>
                        <a:gd name="connsiteX73" fmla="*/ 122872 w 1249680"/>
                        <a:gd name="connsiteY73" fmla="*/ 819626 h 1411233"/>
                        <a:gd name="connsiteX74" fmla="*/ 125407 w 1249680"/>
                        <a:gd name="connsiteY74" fmla="*/ 799623 h 1411233"/>
                        <a:gd name="connsiteX75" fmla="*/ 78581 w 1249680"/>
                        <a:gd name="connsiteY75" fmla="*/ 799624 h 1411233"/>
                        <a:gd name="connsiteX76" fmla="*/ 82867 w 1249680"/>
                        <a:gd name="connsiteY76" fmla="*/ 761047 h 1411233"/>
                        <a:gd name="connsiteX77" fmla="*/ 142076 w 1249680"/>
                        <a:gd name="connsiteY77" fmla="*/ 742474 h 1411233"/>
                        <a:gd name="connsiteX78" fmla="*/ 130169 w 1249680"/>
                        <a:gd name="connsiteY78" fmla="*/ 716280 h 1411233"/>
                        <a:gd name="connsiteX79" fmla="*/ 48568 w 1249680"/>
                        <a:gd name="connsiteY79" fmla="*/ 756737 h 1411233"/>
                        <a:gd name="connsiteX80" fmla="*/ 29527 w 1249680"/>
                        <a:gd name="connsiteY80" fmla="*/ 718344 h 1411233"/>
                        <a:gd name="connsiteX81" fmla="*/ 104473 w 1249680"/>
                        <a:gd name="connsiteY81" fmla="*/ 693138 h 1411233"/>
                        <a:gd name="connsiteX82" fmla="*/ 77629 w 1249680"/>
                        <a:gd name="connsiteY82" fmla="*/ 617855 h 1411233"/>
                        <a:gd name="connsiteX83" fmla="*/ 39683 w 1249680"/>
                        <a:gd name="connsiteY83" fmla="*/ 611505 h 1411233"/>
                        <a:gd name="connsiteX84" fmla="*/ 0 w 1249680"/>
                        <a:gd name="connsiteY84"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288 w 1249680"/>
                        <a:gd name="connsiteY20" fmla="*/ 378143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47211 w 1249680"/>
                        <a:gd name="connsiteY21" fmla="*/ 390148 h 1411233"/>
                        <a:gd name="connsiteX22" fmla="*/ 1134428 w 1249680"/>
                        <a:gd name="connsiteY22" fmla="*/ 400526 h 1411233"/>
                        <a:gd name="connsiteX23" fmla="*/ 1158716 w 1249680"/>
                        <a:gd name="connsiteY23" fmla="*/ 368142 h 1411233"/>
                        <a:gd name="connsiteX24" fmla="*/ 1173480 w 1249680"/>
                        <a:gd name="connsiteY24" fmla="*/ 441960 h 1411233"/>
                        <a:gd name="connsiteX25" fmla="*/ 1249680 w 1249680"/>
                        <a:gd name="connsiteY25" fmla="*/ 419100 h 1411233"/>
                        <a:gd name="connsiteX26" fmla="*/ 1216819 w 1249680"/>
                        <a:gd name="connsiteY26" fmla="*/ 481012 h 1411233"/>
                        <a:gd name="connsiteX27" fmla="*/ 1159193 w 1249680"/>
                        <a:gd name="connsiteY27" fmla="*/ 536734 h 1411233"/>
                        <a:gd name="connsiteX28" fmla="*/ 1094577 w 1249680"/>
                        <a:gd name="connsiteY28" fmla="*/ 621031 h 1411233"/>
                        <a:gd name="connsiteX29" fmla="*/ 1025843 w 1249680"/>
                        <a:gd name="connsiteY29" fmla="*/ 632460 h 1411233"/>
                        <a:gd name="connsiteX30" fmla="*/ 1023139 w 1249680"/>
                        <a:gd name="connsiteY30" fmla="*/ 754380 h 1411233"/>
                        <a:gd name="connsiteX31" fmla="*/ 980122 w 1249680"/>
                        <a:gd name="connsiteY31" fmla="*/ 807244 h 1411233"/>
                        <a:gd name="connsiteX32" fmla="*/ 1015995 w 1249680"/>
                        <a:gd name="connsiteY32" fmla="*/ 847249 h 1411233"/>
                        <a:gd name="connsiteX33" fmla="*/ 993933 w 1249680"/>
                        <a:gd name="connsiteY33" fmla="*/ 891063 h 1411233"/>
                        <a:gd name="connsiteX34" fmla="*/ 1018376 w 1249680"/>
                        <a:gd name="connsiteY34" fmla="*/ 947261 h 1411233"/>
                        <a:gd name="connsiteX35" fmla="*/ 1049179 w 1249680"/>
                        <a:gd name="connsiteY35" fmla="*/ 1024414 h 1411233"/>
                        <a:gd name="connsiteX36" fmla="*/ 1092041 w 1249680"/>
                        <a:gd name="connsiteY36" fmla="*/ 1055370 h 1411233"/>
                        <a:gd name="connsiteX37" fmla="*/ 1093470 w 1249680"/>
                        <a:gd name="connsiteY37" fmla="*/ 1161574 h 1411233"/>
                        <a:gd name="connsiteX38" fmla="*/ 1010127 w 1249680"/>
                        <a:gd name="connsiteY38" fmla="*/ 1155382 h 1411233"/>
                        <a:gd name="connsiteX39" fmla="*/ 1137439 w 1249680"/>
                        <a:gd name="connsiteY39" fmla="*/ 1211579 h 1411233"/>
                        <a:gd name="connsiteX40" fmla="*/ 1171098 w 1249680"/>
                        <a:gd name="connsiteY40" fmla="*/ 1251586 h 1411233"/>
                        <a:gd name="connsiteX41" fmla="*/ 1113626 w 1249680"/>
                        <a:gd name="connsiteY41" fmla="*/ 1373505 h 1411233"/>
                        <a:gd name="connsiteX42" fmla="*/ 1082516 w 1249680"/>
                        <a:gd name="connsiteY42" fmla="*/ 1361598 h 1411233"/>
                        <a:gd name="connsiteX43" fmla="*/ 1063466 w 1249680"/>
                        <a:gd name="connsiteY43" fmla="*/ 1390650 h 1411233"/>
                        <a:gd name="connsiteX44" fmla="*/ 1044570 w 1249680"/>
                        <a:gd name="connsiteY44" fmla="*/ 1359218 h 1411233"/>
                        <a:gd name="connsiteX45" fmla="*/ 918210 w 1249680"/>
                        <a:gd name="connsiteY45" fmla="*/ 1344930 h 1411233"/>
                        <a:gd name="connsiteX46" fmla="*/ 876097 w 1249680"/>
                        <a:gd name="connsiteY46" fmla="*/ 1307028 h 1411233"/>
                        <a:gd name="connsiteX47" fmla="*/ 821650 w 1249680"/>
                        <a:gd name="connsiteY47" fmla="*/ 1340540 h 1411233"/>
                        <a:gd name="connsiteX48" fmla="*/ 749071 w 1249680"/>
                        <a:gd name="connsiteY48" fmla="*/ 1357779 h 1411233"/>
                        <a:gd name="connsiteX49" fmla="*/ 623341 w 1249680"/>
                        <a:gd name="connsiteY49" fmla="*/ 1411233 h 1411233"/>
                        <a:gd name="connsiteX50" fmla="*/ 596895 w 1249680"/>
                        <a:gd name="connsiteY50" fmla="*/ 1375886 h 1411233"/>
                        <a:gd name="connsiteX51" fmla="*/ 391001 w 1249680"/>
                        <a:gd name="connsiteY51" fmla="*/ 1287303 h 1411233"/>
                        <a:gd name="connsiteX52" fmla="*/ 223038 w 1249680"/>
                        <a:gd name="connsiteY52" fmla="*/ 1230630 h 1411233"/>
                        <a:gd name="connsiteX53" fmla="*/ 127788 w 1249680"/>
                        <a:gd name="connsiteY53" fmla="*/ 1223486 h 1411233"/>
                        <a:gd name="connsiteX54" fmla="*/ 123026 w 1249680"/>
                        <a:gd name="connsiteY54" fmla="*/ 1156811 h 1411233"/>
                        <a:gd name="connsiteX55" fmla="*/ 134932 w 1249680"/>
                        <a:gd name="connsiteY55" fmla="*/ 1171098 h 1411233"/>
                        <a:gd name="connsiteX56" fmla="*/ 143351 w 1249680"/>
                        <a:gd name="connsiteY56" fmla="*/ 1202532 h 1411233"/>
                        <a:gd name="connsiteX57" fmla="*/ 180975 w 1249680"/>
                        <a:gd name="connsiteY57" fmla="*/ 1200626 h 1411233"/>
                        <a:gd name="connsiteX58" fmla="*/ 163354 w 1249680"/>
                        <a:gd name="connsiteY58" fmla="*/ 1141095 h 1411233"/>
                        <a:gd name="connsiteX59" fmla="*/ 234791 w 1249680"/>
                        <a:gd name="connsiteY59" fmla="*/ 1096804 h 1411233"/>
                        <a:gd name="connsiteX60" fmla="*/ 249232 w 1249680"/>
                        <a:gd name="connsiteY60" fmla="*/ 1180623 h 1411233"/>
                        <a:gd name="connsiteX61" fmla="*/ 277807 w 1249680"/>
                        <a:gd name="connsiteY61" fmla="*/ 1190149 h 1411233"/>
                        <a:gd name="connsiteX62" fmla="*/ 292417 w 1249680"/>
                        <a:gd name="connsiteY62" fmla="*/ 1068705 h 1411233"/>
                        <a:gd name="connsiteX63" fmla="*/ 323051 w 1249680"/>
                        <a:gd name="connsiteY63" fmla="*/ 1078230 h 1411233"/>
                        <a:gd name="connsiteX64" fmla="*/ 294476 w 1249680"/>
                        <a:gd name="connsiteY64" fmla="*/ 944880 h 1411233"/>
                        <a:gd name="connsiteX65" fmla="*/ 258758 w 1249680"/>
                        <a:gd name="connsiteY65" fmla="*/ 961549 h 1411233"/>
                        <a:gd name="connsiteX66" fmla="*/ 149220 w 1249680"/>
                        <a:gd name="connsiteY66" fmla="*/ 909162 h 1411233"/>
                        <a:gd name="connsiteX67" fmla="*/ 158745 w 1249680"/>
                        <a:gd name="connsiteY67" fmla="*/ 882967 h 1411233"/>
                        <a:gd name="connsiteX68" fmla="*/ 130765 w 1249680"/>
                        <a:gd name="connsiteY68" fmla="*/ 864017 h 1411233"/>
                        <a:gd name="connsiteX69" fmla="*/ 108738 w 1249680"/>
                        <a:gd name="connsiteY69" fmla="*/ 897255 h 1411233"/>
                        <a:gd name="connsiteX70" fmla="*/ 111120 w 1249680"/>
                        <a:gd name="connsiteY70" fmla="*/ 840105 h 1411233"/>
                        <a:gd name="connsiteX71" fmla="*/ 92070 w 1249680"/>
                        <a:gd name="connsiteY71" fmla="*/ 835343 h 1411233"/>
                        <a:gd name="connsiteX72" fmla="*/ 80163 w 1249680"/>
                        <a:gd name="connsiteY72" fmla="*/ 906780 h 1411233"/>
                        <a:gd name="connsiteX73" fmla="*/ 58732 w 1249680"/>
                        <a:gd name="connsiteY73" fmla="*/ 911543 h 1411233"/>
                        <a:gd name="connsiteX74" fmla="*/ 70639 w 1249680"/>
                        <a:gd name="connsiteY74" fmla="*/ 825817 h 1411233"/>
                        <a:gd name="connsiteX75" fmla="*/ 122872 w 1249680"/>
                        <a:gd name="connsiteY75" fmla="*/ 819626 h 1411233"/>
                        <a:gd name="connsiteX76" fmla="*/ 125407 w 1249680"/>
                        <a:gd name="connsiteY76" fmla="*/ 799623 h 1411233"/>
                        <a:gd name="connsiteX77" fmla="*/ 78581 w 1249680"/>
                        <a:gd name="connsiteY77" fmla="*/ 799624 h 1411233"/>
                        <a:gd name="connsiteX78" fmla="*/ 82867 w 1249680"/>
                        <a:gd name="connsiteY78" fmla="*/ 761047 h 1411233"/>
                        <a:gd name="connsiteX79" fmla="*/ 142076 w 1249680"/>
                        <a:gd name="connsiteY79" fmla="*/ 742474 h 1411233"/>
                        <a:gd name="connsiteX80" fmla="*/ 130169 w 1249680"/>
                        <a:gd name="connsiteY80" fmla="*/ 716280 h 1411233"/>
                        <a:gd name="connsiteX81" fmla="*/ 48568 w 1249680"/>
                        <a:gd name="connsiteY81" fmla="*/ 756737 h 1411233"/>
                        <a:gd name="connsiteX82" fmla="*/ 29527 w 1249680"/>
                        <a:gd name="connsiteY82" fmla="*/ 718344 h 1411233"/>
                        <a:gd name="connsiteX83" fmla="*/ 104473 w 1249680"/>
                        <a:gd name="connsiteY83" fmla="*/ 693138 h 1411233"/>
                        <a:gd name="connsiteX84" fmla="*/ 77629 w 1249680"/>
                        <a:gd name="connsiteY84" fmla="*/ 617855 h 1411233"/>
                        <a:gd name="connsiteX85" fmla="*/ 39683 w 1249680"/>
                        <a:gd name="connsiteY85" fmla="*/ 611505 h 1411233"/>
                        <a:gd name="connsiteX86" fmla="*/ 0 w 1249680"/>
                        <a:gd name="connsiteY86"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1720 w 1249680"/>
                        <a:gd name="connsiteY21" fmla="*/ 437674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8674 w 1249680"/>
                        <a:gd name="connsiteY8" fmla="*/ 61913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20720 w 1249680"/>
                        <a:gd name="connsiteY8" fmla="*/ 125730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5970 w 1249680"/>
                        <a:gd name="connsiteY8" fmla="*/ 113824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04051 w 1249680"/>
                        <a:gd name="connsiteY8" fmla="*/ 151924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69139 w 1249680"/>
                        <a:gd name="connsiteY8" fmla="*/ 151155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87370 w 1249680"/>
                        <a:gd name="connsiteY7" fmla="*/ 154305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80987 w 1249680"/>
                        <a:gd name="connsiteY2" fmla="*/ 271462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23014 w 1233011"/>
                        <a:gd name="connsiteY89" fmla="*/ 611505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34920 w 1233011"/>
                        <a:gd name="connsiteY89" fmla="*/ 604361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804981 w 1233011"/>
                        <a:gd name="connsiteY52" fmla="*/ 134054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61126 w 1233011"/>
                        <a:gd name="connsiteY71" fmla="*/ 923449 h 1411233"/>
                        <a:gd name="connsiteX72" fmla="*/ 132551 w 1233011"/>
                        <a:gd name="connsiteY72" fmla="*/ 909162 h 1411233"/>
                        <a:gd name="connsiteX73" fmla="*/ 142076 w 1233011"/>
                        <a:gd name="connsiteY73" fmla="*/ 882967 h 1411233"/>
                        <a:gd name="connsiteX74" fmla="*/ 114096 w 1233011"/>
                        <a:gd name="connsiteY74" fmla="*/ 864017 h 1411233"/>
                        <a:gd name="connsiteX75" fmla="*/ 92069 w 1233011"/>
                        <a:gd name="connsiteY75" fmla="*/ 897255 h 1411233"/>
                        <a:gd name="connsiteX76" fmla="*/ 94451 w 1233011"/>
                        <a:gd name="connsiteY76" fmla="*/ 840105 h 1411233"/>
                        <a:gd name="connsiteX77" fmla="*/ 75401 w 1233011"/>
                        <a:gd name="connsiteY77" fmla="*/ 835343 h 1411233"/>
                        <a:gd name="connsiteX78" fmla="*/ 63494 w 1233011"/>
                        <a:gd name="connsiteY78" fmla="*/ 906780 h 1411233"/>
                        <a:gd name="connsiteX79" fmla="*/ 42063 w 1233011"/>
                        <a:gd name="connsiteY79" fmla="*/ 911543 h 1411233"/>
                        <a:gd name="connsiteX80" fmla="*/ 53970 w 1233011"/>
                        <a:gd name="connsiteY80" fmla="*/ 825817 h 1411233"/>
                        <a:gd name="connsiteX81" fmla="*/ 106203 w 1233011"/>
                        <a:gd name="connsiteY81" fmla="*/ 819626 h 1411233"/>
                        <a:gd name="connsiteX82" fmla="*/ 108738 w 1233011"/>
                        <a:gd name="connsiteY82" fmla="*/ 799623 h 1411233"/>
                        <a:gd name="connsiteX83" fmla="*/ 61912 w 1233011"/>
                        <a:gd name="connsiteY83" fmla="*/ 799624 h 1411233"/>
                        <a:gd name="connsiteX84" fmla="*/ 66198 w 1233011"/>
                        <a:gd name="connsiteY84" fmla="*/ 761047 h 1411233"/>
                        <a:gd name="connsiteX85" fmla="*/ 125407 w 1233011"/>
                        <a:gd name="connsiteY85" fmla="*/ 742474 h 1411233"/>
                        <a:gd name="connsiteX86" fmla="*/ 113500 w 1233011"/>
                        <a:gd name="connsiteY86" fmla="*/ 716280 h 1411233"/>
                        <a:gd name="connsiteX87" fmla="*/ 31899 w 1233011"/>
                        <a:gd name="connsiteY87" fmla="*/ 756737 h 1411233"/>
                        <a:gd name="connsiteX88" fmla="*/ 12858 w 1233011"/>
                        <a:gd name="connsiteY88" fmla="*/ 718344 h 1411233"/>
                        <a:gd name="connsiteX89" fmla="*/ 87804 w 1233011"/>
                        <a:gd name="connsiteY89" fmla="*/ 693138 h 1411233"/>
                        <a:gd name="connsiteX90" fmla="*/ 60960 w 1233011"/>
                        <a:gd name="connsiteY90" fmla="*/ 617855 h 1411233"/>
                        <a:gd name="connsiteX91" fmla="*/ 34920 w 1233011"/>
                        <a:gd name="connsiteY91" fmla="*/ 604361 h 1411233"/>
                        <a:gd name="connsiteX92" fmla="*/ 0 w 1233011"/>
                        <a:gd name="connsiteY92"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61126 w 1233011"/>
                        <a:gd name="connsiteY72" fmla="*/ 923449 h 1411233"/>
                        <a:gd name="connsiteX73" fmla="*/ 132551 w 1233011"/>
                        <a:gd name="connsiteY73" fmla="*/ 909162 h 1411233"/>
                        <a:gd name="connsiteX74" fmla="*/ 142076 w 1233011"/>
                        <a:gd name="connsiteY74" fmla="*/ 882967 h 1411233"/>
                        <a:gd name="connsiteX75" fmla="*/ 114096 w 1233011"/>
                        <a:gd name="connsiteY75" fmla="*/ 864017 h 1411233"/>
                        <a:gd name="connsiteX76" fmla="*/ 92069 w 1233011"/>
                        <a:gd name="connsiteY76" fmla="*/ 897255 h 1411233"/>
                        <a:gd name="connsiteX77" fmla="*/ 94451 w 1233011"/>
                        <a:gd name="connsiteY77" fmla="*/ 840105 h 1411233"/>
                        <a:gd name="connsiteX78" fmla="*/ 75401 w 1233011"/>
                        <a:gd name="connsiteY78" fmla="*/ 835343 h 1411233"/>
                        <a:gd name="connsiteX79" fmla="*/ 63494 w 1233011"/>
                        <a:gd name="connsiteY79" fmla="*/ 906780 h 1411233"/>
                        <a:gd name="connsiteX80" fmla="*/ 42063 w 1233011"/>
                        <a:gd name="connsiteY80" fmla="*/ 911543 h 1411233"/>
                        <a:gd name="connsiteX81" fmla="*/ 53970 w 1233011"/>
                        <a:gd name="connsiteY81" fmla="*/ 825817 h 1411233"/>
                        <a:gd name="connsiteX82" fmla="*/ 106203 w 1233011"/>
                        <a:gd name="connsiteY82" fmla="*/ 819626 h 1411233"/>
                        <a:gd name="connsiteX83" fmla="*/ 108738 w 1233011"/>
                        <a:gd name="connsiteY83" fmla="*/ 799623 h 1411233"/>
                        <a:gd name="connsiteX84" fmla="*/ 61912 w 1233011"/>
                        <a:gd name="connsiteY84" fmla="*/ 799624 h 1411233"/>
                        <a:gd name="connsiteX85" fmla="*/ 66198 w 1233011"/>
                        <a:gd name="connsiteY85" fmla="*/ 761047 h 1411233"/>
                        <a:gd name="connsiteX86" fmla="*/ 125407 w 1233011"/>
                        <a:gd name="connsiteY86" fmla="*/ 742474 h 1411233"/>
                        <a:gd name="connsiteX87" fmla="*/ 113500 w 1233011"/>
                        <a:gd name="connsiteY87" fmla="*/ 716280 h 1411233"/>
                        <a:gd name="connsiteX88" fmla="*/ 31899 w 1233011"/>
                        <a:gd name="connsiteY88" fmla="*/ 756737 h 1411233"/>
                        <a:gd name="connsiteX89" fmla="*/ 12858 w 1233011"/>
                        <a:gd name="connsiteY89" fmla="*/ 718344 h 1411233"/>
                        <a:gd name="connsiteX90" fmla="*/ 87804 w 1233011"/>
                        <a:gd name="connsiteY90" fmla="*/ 693138 h 1411233"/>
                        <a:gd name="connsiteX91" fmla="*/ 60960 w 1233011"/>
                        <a:gd name="connsiteY91" fmla="*/ 617855 h 1411233"/>
                        <a:gd name="connsiteX92" fmla="*/ 34920 w 1233011"/>
                        <a:gd name="connsiteY92" fmla="*/ 604361 h 1411233"/>
                        <a:gd name="connsiteX93" fmla="*/ 0 w 1233011"/>
                        <a:gd name="connsiteY93"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77794 w 1233011"/>
                        <a:gd name="connsiteY72" fmla="*/ 932974 h 1411233"/>
                        <a:gd name="connsiteX73" fmla="*/ 161126 w 1233011"/>
                        <a:gd name="connsiteY73" fmla="*/ 923449 h 1411233"/>
                        <a:gd name="connsiteX74" fmla="*/ 132551 w 1233011"/>
                        <a:gd name="connsiteY74" fmla="*/ 909162 h 1411233"/>
                        <a:gd name="connsiteX75" fmla="*/ 142076 w 1233011"/>
                        <a:gd name="connsiteY75" fmla="*/ 882967 h 1411233"/>
                        <a:gd name="connsiteX76" fmla="*/ 114096 w 1233011"/>
                        <a:gd name="connsiteY76" fmla="*/ 864017 h 1411233"/>
                        <a:gd name="connsiteX77" fmla="*/ 92069 w 1233011"/>
                        <a:gd name="connsiteY77" fmla="*/ 897255 h 1411233"/>
                        <a:gd name="connsiteX78" fmla="*/ 94451 w 1233011"/>
                        <a:gd name="connsiteY78" fmla="*/ 840105 h 1411233"/>
                        <a:gd name="connsiteX79" fmla="*/ 75401 w 1233011"/>
                        <a:gd name="connsiteY79" fmla="*/ 835343 h 1411233"/>
                        <a:gd name="connsiteX80" fmla="*/ 63494 w 1233011"/>
                        <a:gd name="connsiteY80" fmla="*/ 906780 h 1411233"/>
                        <a:gd name="connsiteX81" fmla="*/ 42063 w 1233011"/>
                        <a:gd name="connsiteY81" fmla="*/ 911543 h 1411233"/>
                        <a:gd name="connsiteX82" fmla="*/ 53970 w 1233011"/>
                        <a:gd name="connsiteY82" fmla="*/ 825817 h 1411233"/>
                        <a:gd name="connsiteX83" fmla="*/ 106203 w 1233011"/>
                        <a:gd name="connsiteY83" fmla="*/ 819626 h 1411233"/>
                        <a:gd name="connsiteX84" fmla="*/ 108738 w 1233011"/>
                        <a:gd name="connsiteY84" fmla="*/ 799623 h 1411233"/>
                        <a:gd name="connsiteX85" fmla="*/ 61912 w 1233011"/>
                        <a:gd name="connsiteY85" fmla="*/ 799624 h 1411233"/>
                        <a:gd name="connsiteX86" fmla="*/ 66198 w 1233011"/>
                        <a:gd name="connsiteY86" fmla="*/ 761047 h 1411233"/>
                        <a:gd name="connsiteX87" fmla="*/ 125407 w 1233011"/>
                        <a:gd name="connsiteY87" fmla="*/ 742474 h 1411233"/>
                        <a:gd name="connsiteX88" fmla="*/ 113500 w 1233011"/>
                        <a:gd name="connsiteY88" fmla="*/ 716280 h 1411233"/>
                        <a:gd name="connsiteX89" fmla="*/ 31899 w 1233011"/>
                        <a:gd name="connsiteY89" fmla="*/ 756737 h 1411233"/>
                        <a:gd name="connsiteX90" fmla="*/ 12858 w 1233011"/>
                        <a:gd name="connsiteY90" fmla="*/ 718344 h 1411233"/>
                        <a:gd name="connsiteX91" fmla="*/ 87804 w 1233011"/>
                        <a:gd name="connsiteY91" fmla="*/ 693138 h 1411233"/>
                        <a:gd name="connsiteX92" fmla="*/ 60960 w 1233011"/>
                        <a:gd name="connsiteY92" fmla="*/ 617855 h 1411233"/>
                        <a:gd name="connsiteX93" fmla="*/ 34920 w 1233011"/>
                        <a:gd name="connsiteY93" fmla="*/ 604361 h 1411233"/>
                        <a:gd name="connsiteX94" fmla="*/ 0 w 1233011"/>
                        <a:gd name="connsiteY94"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177794 w 1233011"/>
                        <a:gd name="connsiteY73" fmla="*/ 932974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30505 w 1233011"/>
                        <a:gd name="connsiteY67" fmla="*/ 959168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0505 w 1233011"/>
                        <a:gd name="connsiteY68" fmla="*/ 959168 h 1411233"/>
                        <a:gd name="connsiteX69" fmla="*/ 249232 w 1233011"/>
                        <a:gd name="connsiteY69" fmla="*/ 944880 h 1411233"/>
                        <a:gd name="connsiteX70" fmla="*/ 242088 w 1233011"/>
                        <a:gd name="connsiteY70" fmla="*/ 921068 h 1411233"/>
                        <a:gd name="connsiteX71" fmla="*/ 208750 w 1233011"/>
                        <a:gd name="connsiteY71" fmla="*/ 947261 h 1411233"/>
                        <a:gd name="connsiteX72" fmla="*/ 180177 w 1233011"/>
                        <a:gd name="connsiteY72" fmla="*/ 935355 h 1411233"/>
                        <a:gd name="connsiteX73" fmla="*/ 220657 w 1233011"/>
                        <a:gd name="connsiteY73" fmla="*/ 918686 h 1411233"/>
                        <a:gd name="connsiteX74" fmla="*/ 208750 w 1233011"/>
                        <a:gd name="connsiteY74" fmla="*/ 899636 h 1411233"/>
                        <a:gd name="connsiteX75" fmla="*/ 161126 w 1233011"/>
                        <a:gd name="connsiteY75" fmla="*/ 923449 h 1411233"/>
                        <a:gd name="connsiteX76" fmla="*/ 132551 w 1233011"/>
                        <a:gd name="connsiteY76" fmla="*/ 909162 h 1411233"/>
                        <a:gd name="connsiteX77" fmla="*/ 142076 w 1233011"/>
                        <a:gd name="connsiteY77" fmla="*/ 882967 h 1411233"/>
                        <a:gd name="connsiteX78" fmla="*/ 114096 w 1233011"/>
                        <a:gd name="connsiteY78" fmla="*/ 864017 h 1411233"/>
                        <a:gd name="connsiteX79" fmla="*/ 92069 w 1233011"/>
                        <a:gd name="connsiteY79" fmla="*/ 897255 h 1411233"/>
                        <a:gd name="connsiteX80" fmla="*/ 94451 w 1233011"/>
                        <a:gd name="connsiteY80" fmla="*/ 840105 h 1411233"/>
                        <a:gd name="connsiteX81" fmla="*/ 75401 w 1233011"/>
                        <a:gd name="connsiteY81" fmla="*/ 835343 h 1411233"/>
                        <a:gd name="connsiteX82" fmla="*/ 63494 w 1233011"/>
                        <a:gd name="connsiteY82" fmla="*/ 906780 h 1411233"/>
                        <a:gd name="connsiteX83" fmla="*/ 42063 w 1233011"/>
                        <a:gd name="connsiteY83" fmla="*/ 911543 h 1411233"/>
                        <a:gd name="connsiteX84" fmla="*/ 53970 w 1233011"/>
                        <a:gd name="connsiteY84" fmla="*/ 825817 h 1411233"/>
                        <a:gd name="connsiteX85" fmla="*/ 106203 w 1233011"/>
                        <a:gd name="connsiteY85" fmla="*/ 819626 h 1411233"/>
                        <a:gd name="connsiteX86" fmla="*/ 108738 w 1233011"/>
                        <a:gd name="connsiteY86" fmla="*/ 799623 h 1411233"/>
                        <a:gd name="connsiteX87" fmla="*/ 61912 w 1233011"/>
                        <a:gd name="connsiteY87" fmla="*/ 799624 h 1411233"/>
                        <a:gd name="connsiteX88" fmla="*/ 66198 w 1233011"/>
                        <a:gd name="connsiteY88" fmla="*/ 761047 h 1411233"/>
                        <a:gd name="connsiteX89" fmla="*/ 125407 w 1233011"/>
                        <a:gd name="connsiteY89" fmla="*/ 742474 h 1411233"/>
                        <a:gd name="connsiteX90" fmla="*/ 113500 w 1233011"/>
                        <a:gd name="connsiteY90" fmla="*/ 716280 h 1411233"/>
                        <a:gd name="connsiteX91" fmla="*/ 31899 w 1233011"/>
                        <a:gd name="connsiteY91" fmla="*/ 756737 h 1411233"/>
                        <a:gd name="connsiteX92" fmla="*/ 12858 w 1233011"/>
                        <a:gd name="connsiteY92" fmla="*/ 718344 h 1411233"/>
                        <a:gd name="connsiteX93" fmla="*/ 87804 w 1233011"/>
                        <a:gd name="connsiteY93" fmla="*/ 693138 h 1411233"/>
                        <a:gd name="connsiteX94" fmla="*/ 60960 w 1233011"/>
                        <a:gd name="connsiteY94" fmla="*/ 617855 h 1411233"/>
                        <a:gd name="connsiteX95" fmla="*/ 34920 w 1233011"/>
                        <a:gd name="connsiteY95" fmla="*/ 604361 h 1411233"/>
                        <a:gd name="connsiteX96" fmla="*/ 0 w 1233011"/>
                        <a:gd name="connsiteY96"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7326 w 1233011"/>
                        <a:gd name="connsiteY68" fmla="*/ 997268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304000 w 1233011"/>
                        <a:gd name="connsiteY67" fmla="*/ 1073468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426 w 1233011"/>
                        <a:gd name="connsiteY67" fmla="*/ 1154430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77782 w 1233011"/>
                        <a:gd name="connsiteY81" fmla="*/ 894874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233011" h="1411233">
                          <a:moveTo>
                            <a:pt x="0" y="543401"/>
                          </a:moveTo>
                          <a:lnTo>
                            <a:pt x="242411" y="381000"/>
                          </a:lnTo>
                          <a:lnTo>
                            <a:pt x="264318" y="271462"/>
                          </a:lnTo>
                          <a:lnTo>
                            <a:pt x="348615" y="268605"/>
                          </a:lnTo>
                          <a:lnTo>
                            <a:pt x="386238" y="290512"/>
                          </a:lnTo>
                          <a:lnTo>
                            <a:pt x="461486" y="250031"/>
                          </a:lnTo>
                          <a:lnTo>
                            <a:pt x="516731" y="128111"/>
                          </a:lnTo>
                          <a:lnTo>
                            <a:pt x="577845" y="140018"/>
                          </a:lnTo>
                          <a:lnTo>
                            <a:pt x="638651" y="167640"/>
                          </a:lnTo>
                          <a:lnTo>
                            <a:pt x="752470" y="151155"/>
                          </a:lnTo>
                          <a:lnTo>
                            <a:pt x="799301" y="113824"/>
                          </a:lnTo>
                          <a:lnTo>
                            <a:pt x="802005" y="61913"/>
                          </a:lnTo>
                          <a:lnTo>
                            <a:pt x="837247" y="50482"/>
                          </a:lnTo>
                          <a:lnTo>
                            <a:pt x="868680" y="0"/>
                          </a:lnTo>
                          <a:lnTo>
                            <a:pt x="920591" y="0"/>
                          </a:lnTo>
                          <a:lnTo>
                            <a:pt x="916305" y="59531"/>
                          </a:lnTo>
                          <a:lnTo>
                            <a:pt x="996791" y="99060"/>
                          </a:lnTo>
                          <a:lnTo>
                            <a:pt x="954405" y="177165"/>
                          </a:lnTo>
                          <a:lnTo>
                            <a:pt x="984408" y="197644"/>
                          </a:lnTo>
                          <a:lnTo>
                            <a:pt x="951700" y="249555"/>
                          </a:lnTo>
                          <a:cubicBezTo>
                            <a:pt x="951490" y="265430"/>
                            <a:pt x="951281" y="281305"/>
                            <a:pt x="951071" y="297180"/>
                          </a:cubicBezTo>
                          <a:lnTo>
                            <a:pt x="958691" y="320040"/>
                          </a:lnTo>
                          <a:lnTo>
                            <a:pt x="1006469" y="349568"/>
                          </a:lnTo>
                          <a:lnTo>
                            <a:pt x="1063942" y="461388"/>
                          </a:lnTo>
                          <a:lnTo>
                            <a:pt x="1090136" y="403667"/>
                          </a:lnTo>
                          <a:lnTo>
                            <a:pt x="1130542" y="390148"/>
                          </a:lnTo>
                          <a:lnTo>
                            <a:pt x="1117759" y="400526"/>
                          </a:lnTo>
                          <a:lnTo>
                            <a:pt x="1142047" y="368142"/>
                          </a:lnTo>
                          <a:lnTo>
                            <a:pt x="1156811" y="441960"/>
                          </a:lnTo>
                          <a:lnTo>
                            <a:pt x="1233011" y="419100"/>
                          </a:lnTo>
                          <a:lnTo>
                            <a:pt x="1200150" y="481012"/>
                          </a:lnTo>
                          <a:lnTo>
                            <a:pt x="1142524" y="536734"/>
                          </a:lnTo>
                          <a:lnTo>
                            <a:pt x="1077908" y="621031"/>
                          </a:lnTo>
                          <a:lnTo>
                            <a:pt x="1009174" y="632460"/>
                          </a:lnTo>
                          <a:cubicBezTo>
                            <a:pt x="1009860" y="673100"/>
                            <a:pt x="1005784" y="713740"/>
                            <a:pt x="1006470" y="754380"/>
                          </a:cubicBezTo>
                          <a:lnTo>
                            <a:pt x="963453" y="807244"/>
                          </a:lnTo>
                          <a:lnTo>
                            <a:pt x="999326" y="847249"/>
                          </a:lnTo>
                          <a:lnTo>
                            <a:pt x="977264" y="891063"/>
                          </a:lnTo>
                          <a:lnTo>
                            <a:pt x="1001707" y="947261"/>
                          </a:lnTo>
                          <a:lnTo>
                            <a:pt x="1032510" y="1024414"/>
                          </a:lnTo>
                          <a:lnTo>
                            <a:pt x="1075372" y="1055370"/>
                          </a:lnTo>
                          <a:cubicBezTo>
                            <a:pt x="1075848" y="1090771"/>
                            <a:pt x="1076325" y="1126173"/>
                            <a:pt x="1076801" y="1161574"/>
                          </a:cubicBezTo>
                          <a:lnTo>
                            <a:pt x="993458" y="1155382"/>
                          </a:lnTo>
                          <a:lnTo>
                            <a:pt x="1120770" y="1211579"/>
                          </a:lnTo>
                          <a:lnTo>
                            <a:pt x="1154429" y="1251586"/>
                          </a:lnTo>
                          <a:cubicBezTo>
                            <a:pt x="1154321" y="1262857"/>
                            <a:pt x="1097065" y="1362234"/>
                            <a:pt x="1096957" y="1373505"/>
                          </a:cubicBezTo>
                          <a:lnTo>
                            <a:pt x="1065847" y="1361598"/>
                          </a:lnTo>
                          <a:lnTo>
                            <a:pt x="1046797" y="1390650"/>
                          </a:lnTo>
                          <a:lnTo>
                            <a:pt x="1027901" y="1359218"/>
                          </a:lnTo>
                          <a:lnTo>
                            <a:pt x="901541" y="1344930"/>
                          </a:lnTo>
                          <a:lnTo>
                            <a:pt x="859428" y="1307028"/>
                          </a:lnTo>
                          <a:lnTo>
                            <a:pt x="818351" y="1321118"/>
                          </a:lnTo>
                          <a:lnTo>
                            <a:pt x="788313" y="1359590"/>
                          </a:lnTo>
                          <a:lnTo>
                            <a:pt x="732402" y="1357779"/>
                          </a:lnTo>
                          <a:lnTo>
                            <a:pt x="606672" y="1411233"/>
                          </a:lnTo>
                          <a:lnTo>
                            <a:pt x="580226" y="1375886"/>
                          </a:lnTo>
                          <a:lnTo>
                            <a:pt x="374332" y="1287303"/>
                          </a:lnTo>
                          <a:lnTo>
                            <a:pt x="206369" y="1230630"/>
                          </a:lnTo>
                          <a:lnTo>
                            <a:pt x="111119" y="1223486"/>
                          </a:lnTo>
                          <a:lnTo>
                            <a:pt x="106357" y="1156811"/>
                          </a:lnTo>
                          <a:lnTo>
                            <a:pt x="118263" y="1171098"/>
                          </a:lnTo>
                          <a:lnTo>
                            <a:pt x="126682" y="1202532"/>
                          </a:lnTo>
                          <a:lnTo>
                            <a:pt x="164306" y="1200626"/>
                          </a:lnTo>
                          <a:lnTo>
                            <a:pt x="146685" y="1141095"/>
                          </a:lnTo>
                          <a:lnTo>
                            <a:pt x="218122" y="1096804"/>
                          </a:lnTo>
                          <a:lnTo>
                            <a:pt x="232563" y="1180623"/>
                          </a:lnTo>
                          <a:lnTo>
                            <a:pt x="261138" y="1190149"/>
                          </a:lnTo>
                          <a:lnTo>
                            <a:pt x="277262" y="1048043"/>
                          </a:lnTo>
                          <a:lnTo>
                            <a:pt x="304000" y="1073468"/>
                          </a:lnTo>
                          <a:lnTo>
                            <a:pt x="284406" y="949172"/>
                          </a:lnTo>
                          <a:lnTo>
                            <a:pt x="230505" y="959168"/>
                          </a:lnTo>
                          <a:lnTo>
                            <a:pt x="249232" y="944880"/>
                          </a:lnTo>
                          <a:lnTo>
                            <a:pt x="242088" y="921068"/>
                          </a:lnTo>
                          <a:lnTo>
                            <a:pt x="208750" y="947261"/>
                          </a:lnTo>
                          <a:lnTo>
                            <a:pt x="180177" y="935355"/>
                          </a:lnTo>
                          <a:lnTo>
                            <a:pt x="206369" y="925830"/>
                          </a:lnTo>
                          <a:cubicBezTo>
                            <a:pt x="202400" y="919480"/>
                            <a:pt x="204384" y="909558"/>
                            <a:pt x="196844" y="909161"/>
                          </a:cubicBezTo>
                          <a:cubicBezTo>
                            <a:pt x="189304" y="908764"/>
                            <a:pt x="177001" y="915511"/>
                            <a:pt x="161126" y="923449"/>
                          </a:cubicBezTo>
                          <a:lnTo>
                            <a:pt x="132551" y="909162"/>
                          </a:lnTo>
                          <a:lnTo>
                            <a:pt x="142076" y="882967"/>
                          </a:lnTo>
                          <a:lnTo>
                            <a:pt x="114096" y="864017"/>
                          </a:lnTo>
                          <a:lnTo>
                            <a:pt x="77782" y="894874"/>
                          </a:lnTo>
                          <a:lnTo>
                            <a:pt x="94451" y="840105"/>
                          </a:lnTo>
                          <a:lnTo>
                            <a:pt x="75401" y="835343"/>
                          </a:lnTo>
                          <a:lnTo>
                            <a:pt x="63494" y="906780"/>
                          </a:lnTo>
                          <a:lnTo>
                            <a:pt x="42063" y="911543"/>
                          </a:lnTo>
                          <a:lnTo>
                            <a:pt x="53970" y="825817"/>
                          </a:lnTo>
                          <a:lnTo>
                            <a:pt x="106203" y="819626"/>
                          </a:lnTo>
                          <a:lnTo>
                            <a:pt x="108738" y="799623"/>
                          </a:lnTo>
                          <a:lnTo>
                            <a:pt x="61912" y="799624"/>
                          </a:lnTo>
                          <a:lnTo>
                            <a:pt x="66198" y="761047"/>
                          </a:lnTo>
                          <a:lnTo>
                            <a:pt x="125407" y="742474"/>
                          </a:lnTo>
                          <a:lnTo>
                            <a:pt x="113500" y="716280"/>
                          </a:lnTo>
                          <a:lnTo>
                            <a:pt x="15230" y="751975"/>
                          </a:lnTo>
                          <a:lnTo>
                            <a:pt x="12858" y="718344"/>
                          </a:lnTo>
                          <a:lnTo>
                            <a:pt x="87804" y="693138"/>
                          </a:lnTo>
                          <a:lnTo>
                            <a:pt x="60960" y="617855"/>
                          </a:lnTo>
                          <a:lnTo>
                            <a:pt x="34920" y="604361"/>
                          </a:lnTo>
                          <a:lnTo>
                            <a:pt x="0" y="543401"/>
                          </a:lnTo>
                          <a:close/>
                        </a:path>
                      </a:pathLst>
                    </a:custGeom>
                    <a:solidFill>
                      <a:srgbClr val="FF0000">
                        <a:alpha val="25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grpSp>
              <p:sp>
                <p:nvSpPr>
                  <p:cNvPr id="100" name="円/楕円 99"/>
                  <p:cNvSpPr/>
                  <p:nvPr/>
                </p:nvSpPr>
                <p:spPr>
                  <a:xfrm>
                    <a:off x="6855304" y="1773257"/>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dirty="0"/>
                  </a:p>
                </p:txBody>
              </p:sp>
              <p:sp>
                <p:nvSpPr>
                  <p:cNvPr id="101" name="円/楕円 100"/>
                  <p:cNvSpPr/>
                  <p:nvPr/>
                </p:nvSpPr>
                <p:spPr>
                  <a:xfrm>
                    <a:off x="7373213" y="1957459"/>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dirty="0"/>
                  </a:p>
                </p:txBody>
              </p:sp>
              <p:sp>
                <p:nvSpPr>
                  <p:cNvPr id="103" name="円/楕円 102"/>
                  <p:cNvSpPr/>
                  <p:nvPr/>
                </p:nvSpPr>
                <p:spPr>
                  <a:xfrm>
                    <a:off x="7468696" y="2523798"/>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dirty="0"/>
                  </a:p>
                </p:txBody>
              </p:sp>
              <p:sp>
                <p:nvSpPr>
                  <p:cNvPr id="105" name="円/楕円 104"/>
                  <p:cNvSpPr/>
                  <p:nvPr/>
                </p:nvSpPr>
                <p:spPr>
                  <a:xfrm>
                    <a:off x="7113592" y="4941453"/>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dirty="0"/>
                  </a:p>
                </p:txBody>
              </p:sp>
              <p:sp>
                <p:nvSpPr>
                  <p:cNvPr id="106" name="円/楕円 105"/>
                  <p:cNvSpPr/>
                  <p:nvPr/>
                </p:nvSpPr>
                <p:spPr>
                  <a:xfrm>
                    <a:off x="5508104" y="5301208"/>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dirty="0"/>
                  </a:p>
                </p:txBody>
              </p:sp>
              <p:sp>
                <p:nvSpPr>
                  <p:cNvPr id="107" name="円/楕円 106"/>
                  <p:cNvSpPr/>
                  <p:nvPr/>
                </p:nvSpPr>
                <p:spPr>
                  <a:xfrm>
                    <a:off x="5849476" y="5486732"/>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dirty="0"/>
                  </a:p>
                </p:txBody>
              </p:sp>
              <p:sp>
                <p:nvSpPr>
                  <p:cNvPr id="109" name="線吹き出し 1 108"/>
                  <p:cNvSpPr/>
                  <p:nvPr/>
                </p:nvSpPr>
                <p:spPr>
                  <a:xfrm>
                    <a:off x="7053728" y="5391394"/>
                    <a:ext cx="1820655" cy="280411"/>
                  </a:xfrm>
                  <a:prstGeom prst="callout1">
                    <a:avLst>
                      <a:gd name="adj1" fmla="val 1023"/>
                      <a:gd name="adj2" fmla="val 13849"/>
                      <a:gd name="adj3" fmla="val -95738"/>
                      <a:gd name="adj4" fmla="val 9798"/>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ja-JP" altLang="en-US" sz="1292" dirty="0"/>
                      <a:t>９．泉北ニュータウン</a:t>
                    </a:r>
                    <a:r>
                      <a:rPr lang="en-US" altLang="ja-JP" sz="1292" dirty="0"/>
                      <a:t/>
                    </a:r>
                    <a:br>
                      <a:rPr lang="en-US" altLang="ja-JP" sz="1292" dirty="0"/>
                    </a:br>
                    <a:r>
                      <a:rPr lang="ja-JP" altLang="en-US" sz="1292" dirty="0">
                        <a:latin typeface="+mn-ea"/>
                      </a:rPr>
                      <a:t>（</a:t>
                    </a:r>
                    <a:r>
                      <a:rPr lang="en-US" altLang="ja-JP" sz="1292" dirty="0" smtClean="0"/>
                      <a:t>P.75</a:t>
                    </a:r>
                    <a:r>
                      <a:rPr lang="ja-JP" altLang="en-US" sz="1292" dirty="0" smtClean="0">
                        <a:latin typeface="+mn-ea"/>
                      </a:rPr>
                      <a:t>）</a:t>
                    </a:r>
                    <a:endParaRPr lang="en-US" altLang="ja-JP" sz="1292" dirty="0"/>
                  </a:p>
                </p:txBody>
              </p:sp>
              <p:grpSp>
                <p:nvGrpSpPr>
                  <p:cNvPr id="9" name="グループ化 110"/>
                  <p:cNvGrpSpPr/>
                  <p:nvPr/>
                </p:nvGrpSpPr>
                <p:grpSpPr>
                  <a:xfrm>
                    <a:off x="6797149" y="929948"/>
                    <a:ext cx="2129077" cy="1027511"/>
                    <a:chOff x="6797149" y="929948"/>
                    <a:chExt cx="2129077" cy="1027511"/>
                  </a:xfrm>
                </p:grpSpPr>
                <p:sp>
                  <p:nvSpPr>
                    <p:cNvPr id="112" name="線吹き出し 1 111"/>
                    <p:cNvSpPr/>
                    <p:nvPr/>
                  </p:nvSpPr>
                  <p:spPr>
                    <a:xfrm>
                      <a:off x="6797149" y="929948"/>
                      <a:ext cx="2129077" cy="280411"/>
                    </a:xfrm>
                    <a:prstGeom prst="callout1">
                      <a:avLst>
                        <a:gd name="adj1" fmla="val 97832"/>
                        <a:gd name="adj2" fmla="val 36983"/>
                        <a:gd name="adj3" fmla="val 303046"/>
                        <a:gd name="adj4" fmla="val 1024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en-US" altLang="ja-JP" sz="1292" dirty="0">
                          <a:latin typeface="ＭＳ Ｐゴシック" panose="020B0600070205080204" pitchFamily="50" charset="-128"/>
                          <a:ea typeface="ＭＳ Ｐゴシック" panose="020B0600070205080204" pitchFamily="50" charset="-128"/>
                        </a:rPr>
                        <a:t>11</a:t>
                      </a:r>
                      <a:r>
                        <a:rPr lang="ja-JP" altLang="en-US" sz="1292" dirty="0" err="1">
                          <a:latin typeface="ＭＳ Ｐゴシック" panose="020B0600070205080204" pitchFamily="50" charset="-128"/>
                          <a:ea typeface="ＭＳ Ｐゴシック" panose="020B0600070205080204" pitchFamily="50" charset="-128"/>
                        </a:rPr>
                        <a:t>．</a:t>
                      </a:r>
                      <a:r>
                        <a:rPr lang="ja-JP" altLang="en-US" sz="1292" dirty="0">
                          <a:latin typeface="ＭＳ Ｐゴシック" panose="020B0600070205080204" pitchFamily="50" charset="-128"/>
                          <a:ea typeface="ＭＳ Ｐゴシック" panose="020B0600070205080204" pitchFamily="50" charset="-128"/>
                        </a:rPr>
                        <a:t>箕面森町・彩都</a:t>
                      </a:r>
                      <a:r>
                        <a:rPr lang="ja-JP" altLang="en-US" sz="1292" dirty="0">
                          <a:latin typeface="+mn-ea"/>
                        </a:rPr>
                        <a:t>（</a:t>
                      </a:r>
                      <a:r>
                        <a:rPr lang="en-US" altLang="ja-JP" sz="1292" dirty="0" smtClean="0"/>
                        <a:t>P.90</a:t>
                      </a:r>
                      <a:r>
                        <a:rPr lang="ja-JP" altLang="en-US" sz="1292" dirty="0" smtClean="0">
                          <a:latin typeface="+mn-ea"/>
                        </a:rPr>
                        <a:t>）</a:t>
                      </a:r>
                      <a:endParaRPr lang="ja-JP" altLang="en-US" sz="1292" dirty="0">
                        <a:latin typeface="ＭＳ Ｐゴシック" panose="020B0600070205080204" pitchFamily="50" charset="-128"/>
                        <a:ea typeface="ＭＳ Ｐゴシック" panose="020B0600070205080204" pitchFamily="50" charset="-128"/>
                      </a:endParaRPr>
                    </a:p>
                  </p:txBody>
                </p:sp>
                <p:cxnSp>
                  <p:nvCxnSpPr>
                    <p:cNvPr id="113" name="直線矢印コネクタ 112"/>
                    <p:cNvCxnSpPr>
                      <a:endCxn id="101" idx="0"/>
                    </p:cNvCxnSpPr>
                    <p:nvPr/>
                  </p:nvCxnSpPr>
                  <p:spPr>
                    <a:xfrm flipH="1">
                      <a:off x="7453430" y="1210359"/>
                      <a:ext cx="119682" cy="747100"/>
                    </a:xfrm>
                    <a:prstGeom prst="straightConnector1">
                      <a:avLst/>
                    </a:prstGeom>
                    <a:ln w="15875">
                      <a:solidFill>
                        <a:srgbClr val="002060"/>
                      </a:solidFill>
                      <a:tailEnd type="stealth"/>
                    </a:ln>
                  </p:spPr>
                  <p:style>
                    <a:lnRef idx="1">
                      <a:schemeClr val="accent2"/>
                    </a:lnRef>
                    <a:fillRef idx="0">
                      <a:schemeClr val="accent2"/>
                    </a:fillRef>
                    <a:effectRef idx="0">
                      <a:schemeClr val="accent2"/>
                    </a:effectRef>
                    <a:fontRef idx="minor">
                      <a:schemeClr val="tx1"/>
                    </a:fontRef>
                  </p:style>
                </p:cxnSp>
              </p:grpSp>
            </p:grpSp>
            <p:cxnSp>
              <p:nvCxnSpPr>
                <p:cNvPr id="98" name="直線矢印コネクタ 97"/>
                <p:cNvCxnSpPr/>
                <p:nvPr/>
              </p:nvCxnSpPr>
              <p:spPr>
                <a:xfrm flipH="1" flipV="1">
                  <a:off x="7174840" y="2427797"/>
                  <a:ext cx="484113" cy="510754"/>
                </a:xfrm>
                <a:prstGeom prst="straightConnector1">
                  <a:avLst/>
                </a:prstGeom>
                <a:ln w="15875">
                  <a:solidFill>
                    <a:srgbClr val="002060"/>
                  </a:solidFill>
                  <a:tailEnd type="stealth"/>
                </a:ln>
              </p:spPr>
              <p:style>
                <a:lnRef idx="1">
                  <a:schemeClr val="accent2"/>
                </a:lnRef>
                <a:fillRef idx="0">
                  <a:schemeClr val="accent2"/>
                </a:fillRef>
                <a:effectRef idx="0">
                  <a:schemeClr val="accent2"/>
                </a:effectRef>
                <a:fontRef idx="minor">
                  <a:schemeClr val="tx1"/>
                </a:fontRef>
              </p:style>
            </p:cxnSp>
            <p:sp>
              <p:nvSpPr>
                <p:cNvPr id="92" name="フリーフォーム 91"/>
                <p:cNvSpPr/>
                <p:nvPr/>
              </p:nvSpPr>
              <p:spPr>
                <a:xfrm>
                  <a:off x="6048375" y="3488531"/>
                  <a:ext cx="147638" cy="109538"/>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8" h="109538">
                      <a:moveTo>
                        <a:pt x="92869" y="0"/>
                      </a:moveTo>
                      <a:lnTo>
                        <a:pt x="11906" y="38100"/>
                      </a:lnTo>
                      <a:lnTo>
                        <a:pt x="0" y="83344"/>
                      </a:lnTo>
                      <a:lnTo>
                        <a:pt x="128588" y="109538"/>
                      </a:lnTo>
                      <a:lnTo>
                        <a:pt x="147638" y="38100"/>
                      </a:lnTo>
                      <a:lnTo>
                        <a:pt x="92869"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3" name="フリーフォーム 92"/>
                <p:cNvSpPr/>
                <p:nvPr/>
              </p:nvSpPr>
              <p:spPr>
                <a:xfrm>
                  <a:off x="6127551" y="3891062"/>
                  <a:ext cx="135732" cy="76200"/>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2" h="76200">
                      <a:moveTo>
                        <a:pt x="135732" y="9525"/>
                      </a:moveTo>
                      <a:lnTo>
                        <a:pt x="0" y="0"/>
                      </a:lnTo>
                      <a:lnTo>
                        <a:pt x="19051" y="71437"/>
                      </a:lnTo>
                      <a:lnTo>
                        <a:pt x="126207" y="76200"/>
                      </a:lnTo>
                      <a:lnTo>
                        <a:pt x="135732" y="9525"/>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4" name="フリーフォーム 93"/>
                <p:cNvSpPr/>
                <p:nvPr/>
              </p:nvSpPr>
              <p:spPr>
                <a:xfrm>
                  <a:off x="6119812" y="3718942"/>
                  <a:ext cx="278035" cy="162495"/>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 name="connsiteX0" fmla="*/ 119063 w 126207"/>
                    <a:gd name="connsiteY0" fmla="*/ 0 h 92869"/>
                    <a:gd name="connsiteX1" fmla="*/ 0 w 126207"/>
                    <a:gd name="connsiteY1" fmla="*/ 16669 h 92869"/>
                    <a:gd name="connsiteX2" fmla="*/ 19051 w 126207"/>
                    <a:gd name="connsiteY2" fmla="*/ 88106 h 92869"/>
                    <a:gd name="connsiteX3" fmla="*/ 126207 w 126207"/>
                    <a:gd name="connsiteY3" fmla="*/ 92869 h 92869"/>
                    <a:gd name="connsiteX4" fmla="*/ 119063 w 126207"/>
                    <a:gd name="connsiteY4" fmla="*/ 0 h 92869"/>
                    <a:gd name="connsiteX0" fmla="*/ 100012 w 107156"/>
                    <a:gd name="connsiteY0" fmla="*/ 14287 h 107156"/>
                    <a:gd name="connsiteX1" fmla="*/ 52387 w 107156"/>
                    <a:gd name="connsiteY1" fmla="*/ 0 h 107156"/>
                    <a:gd name="connsiteX2" fmla="*/ 0 w 107156"/>
                    <a:gd name="connsiteY2" fmla="*/ 102393 h 107156"/>
                    <a:gd name="connsiteX3" fmla="*/ 107156 w 107156"/>
                    <a:gd name="connsiteY3" fmla="*/ 107156 h 107156"/>
                    <a:gd name="connsiteX4" fmla="*/ 100012 w 107156"/>
                    <a:gd name="connsiteY4" fmla="*/ 14287 h 107156"/>
                    <a:gd name="connsiteX0" fmla="*/ 100012 w 107156"/>
                    <a:gd name="connsiteY0" fmla="*/ 14287 h 107156"/>
                    <a:gd name="connsiteX1" fmla="*/ 52387 w 107156"/>
                    <a:gd name="connsiteY1" fmla="*/ 0 h 107156"/>
                    <a:gd name="connsiteX2" fmla="*/ 14857 w 107156"/>
                    <a:gd name="connsiteY2" fmla="*/ 67247 h 107156"/>
                    <a:gd name="connsiteX3" fmla="*/ 0 w 107156"/>
                    <a:gd name="connsiteY3" fmla="*/ 102393 h 107156"/>
                    <a:gd name="connsiteX4" fmla="*/ 107156 w 107156"/>
                    <a:gd name="connsiteY4" fmla="*/ 107156 h 107156"/>
                    <a:gd name="connsiteX5" fmla="*/ 100012 w 107156"/>
                    <a:gd name="connsiteY5" fmla="*/ 14287 h 107156"/>
                    <a:gd name="connsiteX0" fmla="*/ 100012 w 107156"/>
                    <a:gd name="connsiteY0" fmla="*/ 14287 h 107728"/>
                    <a:gd name="connsiteX1" fmla="*/ 52387 w 107156"/>
                    <a:gd name="connsiteY1" fmla="*/ 0 h 107728"/>
                    <a:gd name="connsiteX2" fmla="*/ 14857 w 107156"/>
                    <a:gd name="connsiteY2" fmla="*/ 67247 h 107728"/>
                    <a:gd name="connsiteX3" fmla="*/ 0 w 107156"/>
                    <a:gd name="connsiteY3" fmla="*/ 102393 h 107728"/>
                    <a:gd name="connsiteX4" fmla="*/ 31526 w 107156"/>
                    <a:gd name="connsiteY4" fmla="*/ 107728 h 107728"/>
                    <a:gd name="connsiteX5" fmla="*/ 107156 w 107156"/>
                    <a:gd name="connsiteY5" fmla="*/ 107156 h 107728"/>
                    <a:gd name="connsiteX6" fmla="*/ 100012 w 107156"/>
                    <a:gd name="connsiteY6" fmla="*/ 14287 h 107728"/>
                    <a:gd name="connsiteX0" fmla="*/ 100012 w 107156"/>
                    <a:gd name="connsiteY0" fmla="*/ 14287 h 110109"/>
                    <a:gd name="connsiteX1" fmla="*/ 52387 w 107156"/>
                    <a:gd name="connsiteY1" fmla="*/ 0 h 110109"/>
                    <a:gd name="connsiteX2" fmla="*/ 14857 w 107156"/>
                    <a:gd name="connsiteY2" fmla="*/ 67247 h 110109"/>
                    <a:gd name="connsiteX3" fmla="*/ 0 w 107156"/>
                    <a:gd name="connsiteY3" fmla="*/ 102393 h 110109"/>
                    <a:gd name="connsiteX4" fmla="*/ 31526 w 107156"/>
                    <a:gd name="connsiteY4" fmla="*/ 107728 h 110109"/>
                    <a:gd name="connsiteX5" fmla="*/ 83914 w 107156"/>
                    <a:gd name="connsiteY5" fmla="*/ 110109 h 110109"/>
                    <a:gd name="connsiteX6" fmla="*/ 107156 w 107156"/>
                    <a:gd name="connsiteY6" fmla="*/ 107156 h 110109"/>
                    <a:gd name="connsiteX7" fmla="*/ 100012 w 107156"/>
                    <a:gd name="connsiteY7" fmla="*/ 14287 h 110109"/>
                    <a:gd name="connsiteX0" fmla="*/ 123255 w 130399"/>
                    <a:gd name="connsiteY0" fmla="*/ 14287 h 110109"/>
                    <a:gd name="connsiteX1" fmla="*/ 75630 w 130399"/>
                    <a:gd name="connsiteY1" fmla="*/ 0 h 110109"/>
                    <a:gd name="connsiteX2" fmla="*/ 0 w 130399"/>
                    <a:gd name="connsiteY2" fmla="*/ 14859 h 110109"/>
                    <a:gd name="connsiteX3" fmla="*/ 23243 w 130399"/>
                    <a:gd name="connsiteY3" fmla="*/ 102393 h 110109"/>
                    <a:gd name="connsiteX4" fmla="*/ 54769 w 130399"/>
                    <a:gd name="connsiteY4" fmla="*/ 107728 h 110109"/>
                    <a:gd name="connsiteX5" fmla="*/ 107157 w 130399"/>
                    <a:gd name="connsiteY5" fmla="*/ 110109 h 110109"/>
                    <a:gd name="connsiteX6" fmla="*/ 130399 w 130399"/>
                    <a:gd name="connsiteY6" fmla="*/ 107156 h 110109"/>
                    <a:gd name="connsiteX7" fmla="*/ 123255 w 130399"/>
                    <a:gd name="connsiteY7" fmla="*/ 14287 h 110109"/>
                    <a:gd name="connsiteX0" fmla="*/ 200024 w 207168"/>
                    <a:gd name="connsiteY0" fmla="*/ 14287 h 110109"/>
                    <a:gd name="connsiteX1" fmla="*/ 152399 w 207168"/>
                    <a:gd name="connsiteY1" fmla="*/ 0 h 110109"/>
                    <a:gd name="connsiteX2" fmla="*/ 76769 w 207168"/>
                    <a:gd name="connsiteY2" fmla="*/ 14859 h 110109"/>
                    <a:gd name="connsiteX3" fmla="*/ 0 w 207168"/>
                    <a:gd name="connsiteY3" fmla="*/ 2381 h 110109"/>
                    <a:gd name="connsiteX4" fmla="*/ 131538 w 207168"/>
                    <a:gd name="connsiteY4" fmla="*/ 107728 h 110109"/>
                    <a:gd name="connsiteX5" fmla="*/ 183926 w 207168"/>
                    <a:gd name="connsiteY5" fmla="*/ 110109 h 110109"/>
                    <a:gd name="connsiteX6" fmla="*/ 207168 w 207168"/>
                    <a:gd name="connsiteY6" fmla="*/ 107156 h 110109"/>
                    <a:gd name="connsiteX7" fmla="*/ 200024 w 207168"/>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245269 w 268511"/>
                    <a:gd name="connsiteY5" fmla="*/ 110109 h 110109"/>
                    <a:gd name="connsiteX6" fmla="*/ 268511 w 268511"/>
                    <a:gd name="connsiteY6" fmla="*/ 107156 h 110109"/>
                    <a:gd name="connsiteX7" fmla="*/ 261367 w 268511"/>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45269 w 268511"/>
                    <a:gd name="connsiteY6" fmla="*/ 110109 h 110109"/>
                    <a:gd name="connsiteX7" fmla="*/ 268511 w 268511"/>
                    <a:gd name="connsiteY7" fmla="*/ 107156 h 110109"/>
                    <a:gd name="connsiteX8" fmla="*/ 261367 w 268511"/>
                    <a:gd name="connsiteY8"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02408 w 268511"/>
                    <a:gd name="connsiteY6" fmla="*/ 105347 h 110109"/>
                    <a:gd name="connsiteX7" fmla="*/ 245269 w 268511"/>
                    <a:gd name="connsiteY7" fmla="*/ 110109 h 110109"/>
                    <a:gd name="connsiteX8" fmla="*/ 268511 w 268511"/>
                    <a:gd name="connsiteY8" fmla="*/ 107156 h 110109"/>
                    <a:gd name="connsiteX9" fmla="*/ 261367 w 26851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204788 w 270891"/>
                    <a:gd name="connsiteY6" fmla="*/ 105347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95251 w 270891"/>
                    <a:gd name="connsiteY6" fmla="*/ 50579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3747 w 270891"/>
                    <a:gd name="connsiteY10"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9082 w 270891"/>
                    <a:gd name="connsiteY10" fmla="*/ 72009 h 110109"/>
                    <a:gd name="connsiteX11" fmla="*/ 263747 w 270891"/>
                    <a:gd name="connsiteY11"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247649 w 270891"/>
                    <a:gd name="connsiteY9" fmla="*/ 110109 h 110109"/>
                    <a:gd name="connsiteX10" fmla="*/ 270891 w 270891"/>
                    <a:gd name="connsiteY10" fmla="*/ 107156 h 110109"/>
                    <a:gd name="connsiteX11" fmla="*/ 269082 w 270891"/>
                    <a:gd name="connsiteY11" fmla="*/ 72009 h 110109"/>
                    <a:gd name="connsiteX12" fmla="*/ 263747 w 270891"/>
                    <a:gd name="connsiteY12"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14300 w 270891"/>
                    <a:gd name="connsiteY7" fmla="*/ 38672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22610 w 270891"/>
                    <a:gd name="connsiteY7" fmla="*/ 2391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11919 w 270891"/>
                    <a:gd name="connsiteY8" fmla="*/ 67247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4872"/>
                    <a:gd name="connsiteX1" fmla="*/ 216122 w 270891"/>
                    <a:gd name="connsiteY1" fmla="*/ 0 h 114872"/>
                    <a:gd name="connsiteX2" fmla="*/ 152398 w 270891"/>
                    <a:gd name="connsiteY2" fmla="*/ 10096 h 114872"/>
                    <a:gd name="connsiteX3" fmla="*/ 63723 w 270891"/>
                    <a:gd name="connsiteY3" fmla="*/ 2381 h 114872"/>
                    <a:gd name="connsiteX4" fmla="*/ 2380 w 270891"/>
                    <a:gd name="connsiteY4" fmla="*/ 45815 h 114872"/>
                    <a:gd name="connsiteX5" fmla="*/ 0 w 270891"/>
                    <a:gd name="connsiteY5" fmla="*/ 91059 h 114872"/>
                    <a:gd name="connsiteX6" fmla="*/ 47626 w 270891"/>
                    <a:gd name="connsiteY6" fmla="*/ 93441 h 114872"/>
                    <a:gd name="connsiteX7" fmla="*/ 103560 w 270891"/>
                    <a:gd name="connsiteY7" fmla="*/ 45344 h 114872"/>
                    <a:gd name="connsiteX8" fmla="*/ 111919 w 270891"/>
                    <a:gd name="connsiteY8" fmla="*/ 67247 h 114872"/>
                    <a:gd name="connsiteX9" fmla="*/ 61913 w 270891"/>
                    <a:gd name="connsiteY9" fmla="*/ 114872 h 114872"/>
                    <a:gd name="connsiteX10" fmla="*/ 247649 w 270891"/>
                    <a:gd name="connsiteY10" fmla="*/ 110109 h 114872"/>
                    <a:gd name="connsiteX11" fmla="*/ 270891 w 270891"/>
                    <a:gd name="connsiteY11" fmla="*/ 107156 h 114872"/>
                    <a:gd name="connsiteX12" fmla="*/ 269082 w 270891"/>
                    <a:gd name="connsiteY12" fmla="*/ 72009 h 114872"/>
                    <a:gd name="connsiteX13" fmla="*/ 263747 w 270891"/>
                    <a:gd name="connsiteY13" fmla="*/ 14287 h 114872"/>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270891 w 270891"/>
                    <a:gd name="connsiteY11" fmla="*/ 107156 h 133921"/>
                    <a:gd name="connsiteX12" fmla="*/ 269082 w 270891"/>
                    <a:gd name="connsiteY12" fmla="*/ 72009 h 133921"/>
                    <a:gd name="connsiteX13" fmla="*/ 263747 w 270891"/>
                    <a:gd name="connsiteY13"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70891 w 270891"/>
                    <a:gd name="connsiteY12" fmla="*/ 107156 h 133921"/>
                    <a:gd name="connsiteX13" fmla="*/ 269082 w 270891"/>
                    <a:gd name="connsiteY13" fmla="*/ 72009 h 133921"/>
                    <a:gd name="connsiteX14" fmla="*/ 263747 w 270891"/>
                    <a:gd name="connsiteY14"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40495 w 270891"/>
                    <a:gd name="connsiteY11" fmla="*/ 133921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62495"/>
                    <a:gd name="connsiteX1" fmla="*/ 216122 w 270891"/>
                    <a:gd name="connsiteY1" fmla="*/ 0 h 162495"/>
                    <a:gd name="connsiteX2" fmla="*/ 152398 w 270891"/>
                    <a:gd name="connsiteY2" fmla="*/ 10096 h 162495"/>
                    <a:gd name="connsiteX3" fmla="*/ 63723 w 270891"/>
                    <a:gd name="connsiteY3" fmla="*/ 2381 h 162495"/>
                    <a:gd name="connsiteX4" fmla="*/ 2380 w 270891"/>
                    <a:gd name="connsiteY4" fmla="*/ 45815 h 162495"/>
                    <a:gd name="connsiteX5" fmla="*/ 0 w 270891"/>
                    <a:gd name="connsiteY5" fmla="*/ 91059 h 162495"/>
                    <a:gd name="connsiteX6" fmla="*/ 47626 w 270891"/>
                    <a:gd name="connsiteY6" fmla="*/ 93441 h 162495"/>
                    <a:gd name="connsiteX7" fmla="*/ 103560 w 270891"/>
                    <a:gd name="connsiteY7" fmla="*/ 45344 h 162495"/>
                    <a:gd name="connsiteX8" fmla="*/ 111919 w 270891"/>
                    <a:gd name="connsiteY8" fmla="*/ 67247 h 162495"/>
                    <a:gd name="connsiteX9" fmla="*/ 61913 w 270891"/>
                    <a:gd name="connsiteY9" fmla="*/ 114872 h 162495"/>
                    <a:gd name="connsiteX10" fmla="*/ 80961 w 270891"/>
                    <a:gd name="connsiteY10" fmla="*/ 133921 h 162495"/>
                    <a:gd name="connsiteX11" fmla="*/ 140495 w 270891"/>
                    <a:gd name="connsiteY11" fmla="*/ 133921 h 162495"/>
                    <a:gd name="connsiteX12" fmla="*/ 164307 w 270891"/>
                    <a:gd name="connsiteY12" fmla="*/ 162495 h 162495"/>
                    <a:gd name="connsiteX13" fmla="*/ 270891 w 270891"/>
                    <a:gd name="connsiteY13" fmla="*/ 107156 h 162495"/>
                    <a:gd name="connsiteX14" fmla="*/ 269082 w 270891"/>
                    <a:gd name="connsiteY14" fmla="*/ 72009 h 162495"/>
                    <a:gd name="connsiteX15" fmla="*/ 263747 w 270891"/>
                    <a:gd name="connsiteY15" fmla="*/ 14287 h 162495"/>
                    <a:gd name="connsiteX0" fmla="*/ 263747 w 278035"/>
                    <a:gd name="connsiteY0" fmla="*/ 14287 h 162495"/>
                    <a:gd name="connsiteX1" fmla="*/ 216122 w 278035"/>
                    <a:gd name="connsiteY1" fmla="*/ 0 h 162495"/>
                    <a:gd name="connsiteX2" fmla="*/ 152398 w 278035"/>
                    <a:gd name="connsiteY2" fmla="*/ 10096 h 162495"/>
                    <a:gd name="connsiteX3" fmla="*/ 63723 w 278035"/>
                    <a:gd name="connsiteY3" fmla="*/ 2381 h 162495"/>
                    <a:gd name="connsiteX4" fmla="*/ 2380 w 278035"/>
                    <a:gd name="connsiteY4" fmla="*/ 45815 h 162495"/>
                    <a:gd name="connsiteX5" fmla="*/ 0 w 278035"/>
                    <a:gd name="connsiteY5" fmla="*/ 91059 h 162495"/>
                    <a:gd name="connsiteX6" fmla="*/ 47626 w 278035"/>
                    <a:gd name="connsiteY6" fmla="*/ 93441 h 162495"/>
                    <a:gd name="connsiteX7" fmla="*/ 103560 w 278035"/>
                    <a:gd name="connsiteY7" fmla="*/ 45344 h 162495"/>
                    <a:gd name="connsiteX8" fmla="*/ 111919 w 278035"/>
                    <a:gd name="connsiteY8" fmla="*/ 67247 h 162495"/>
                    <a:gd name="connsiteX9" fmla="*/ 61913 w 278035"/>
                    <a:gd name="connsiteY9" fmla="*/ 114872 h 162495"/>
                    <a:gd name="connsiteX10" fmla="*/ 80961 w 278035"/>
                    <a:gd name="connsiteY10" fmla="*/ 133921 h 162495"/>
                    <a:gd name="connsiteX11" fmla="*/ 140495 w 278035"/>
                    <a:gd name="connsiteY11" fmla="*/ 133921 h 162495"/>
                    <a:gd name="connsiteX12" fmla="*/ 164307 w 278035"/>
                    <a:gd name="connsiteY12" fmla="*/ 162495 h 162495"/>
                    <a:gd name="connsiteX13" fmla="*/ 278035 w 278035"/>
                    <a:gd name="connsiteY13" fmla="*/ 111918 h 162495"/>
                    <a:gd name="connsiteX14" fmla="*/ 269082 w 278035"/>
                    <a:gd name="connsiteY14" fmla="*/ 72009 h 162495"/>
                    <a:gd name="connsiteX15" fmla="*/ 263747 w 278035"/>
                    <a:gd name="connsiteY15" fmla="*/ 14287 h 16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035" h="162495">
                      <a:moveTo>
                        <a:pt x="263747" y="14287"/>
                      </a:moveTo>
                      <a:lnTo>
                        <a:pt x="216122" y="0"/>
                      </a:lnTo>
                      <a:lnTo>
                        <a:pt x="152398" y="10096"/>
                      </a:lnTo>
                      <a:lnTo>
                        <a:pt x="63723" y="2381"/>
                      </a:lnTo>
                      <a:lnTo>
                        <a:pt x="2380" y="45815"/>
                      </a:lnTo>
                      <a:lnTo>
                        <a:pt x="0" y="91059"/>
                      </a:lnTo>
                      <a:lnTo>
                        <a:pt x="47626" y="93441"/>
                      </a:lnTo>
                      <a:lnTo>
                        <a:pt x="103560" y="45344"/>
                      </a:lnTo>
                      <a:lnTo>
                        <a:pt x="111919" y="67247"/>
                      </a:lnTo>
                      <a:lnTo>
                        <a:pt x="61913" y="114872"/>
                      </a:lnTo>
                      <a:lnTo>
                        <a:pt x="80961" y="133921"/>
                      </a:lnTo>
                      <a:lnTo>
                        <a:pt x="140495" y="133921"/>
                      </a:lnTo>
                      <a:lnTo>
                        <a:pt x="164307" y="162495"/>
                      </a:lnTo>
                      <a:lnTo>
                        <a:pt x="278035" y="111918"/>
                      </a:lnTo>
                      <a:lnTo>
                        <a:pt x="269082" y="72009"/>
                      </a:lnTo>
                      <a:lnTo>
                        <a:pt x="263747" y="14287"/>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5" name="フリーフォーム 94"/>
                <p:cNvSpPr/>
                <p:nvPr/>
              </p:nvSpPr>
              <p:spPr>
                <a:xfrm>
                  <a:off x="5940152" y="358816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6" name="フリーフォーム 95"/>
                <p:cNvSpPr/>
                <p:nvPr/>
              </p:nvSpPr>
              <p:spPr>
                <a:xfrm>
                  <a:off x="5939799" y="359321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86" name="正方形/長方形 85"/>
              <p:cNvSpPr/>
              <p:nvPr/>
            </p:nvSpPr>
            <p:spPr>
              <a:xfrm>
                <a:off x="1810593" y="5243704"/>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7" name="正方形/長方形 86"/>
              <p:cNvSpPr/>
              <p:nvPr/>
            </p:nvSpPr>
            <p:spPr>
              <a:xfrm>
                <a:off x="1435805" y="5373447"/>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8" name="正方形/長方形 87"/>
              <p:cNvSpPr/>
              <p:nvPr/>
            </p:nvSpPr>
            <p:spPr>
              <a:xfrm>
                <a:off x="1356604" y="5530790"/>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9" name="正方形/長方形 88"/>
              <p:cNvSpPr/>
              <p:nvPr/>
            </p:nvSpPr>
            <p:spPr>
              <a:xfrm>
                <a:off x="1269324" y="5303009"/>
                <a:ext cx="674650" cy="329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646"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関西国際</a:t>
                </a:r>
                <a:r>
                  <a:rPr lang="en-US" altLang="ja-JP" sz="646"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646"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662" dirty="0"/>
              </a:p>
            </p:txBody>
          </p:sp>
        </p:grpSp>
        <p:cxnSp>
          <p:nvCxnSpPr>
            <p:cNvPr id="63" name="直線矢印コネクタ 62"/>
            <p:cNvCxnSpPr>
              <a:stCxn id="117" idx="0"/>
              <a:endCxn id="107" idx="2"/>
            </p:cNvCxnSpPr>
            <p:nvPr/>
          </p:nvCxnSpPr>
          <p:spPr>
            <a:xfrm flipV="1">
              <a:off x="1172585" y="5645498"/>
              <a:ext cx="899164" cy="309013"/>
            </a:xfrm>
            <a:prstGeom prst="straightConnector1">
              <a:avLst/>
            </a:prstGeom>
            <a:ln w="12700">
              <a:solidFill>
                <a:srgbClr val="002060"/>
              </a:solidFill>
              <a:tailEnd type="stealth"/>
            </a:ln>
          </p:spPr>
          <p:style>
            <a:lnRef idx="1">
              <a:schemeClr val="accent2"/>
            </a:lnRef>
            <a:fillRef idx="0">
              <a:schemeClr val="accent2"/>
            </a:fillRef>
            <a:effectRef idx="0">
              <a:schemeClr val="accent2"/>
            </a:effectRef>
            <a:fontRef idx="minor">
              <a:schemeClr val="tx1"/>
            </a:fontRef>
          </p:style>
        </p:cxnSp>
      </p:grpSp>
      <p:sp>
        <p:nvSpPr>
          <p:cNvPr id="6" name="正方形/長方形 5"/>
          <p:cNvSpPr/>
          <p:nvPr/>
        </p:nvSpPr>
        <p:spPr>
          <a:xfrm rot="20929491">
            <a:off x="6734125" y="2369557"/>
            <a:ext cx="3645024" cy="854545"/>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0" name="Rectangle 2"/>
          <p:cNvSpPr txBox="1">
            <a:spLocks noChangeArrowheads="1"/>
          </p:cNvSpPr>
          <p:nvPr/>
        </p:nvSpPr>
        <p:spPr bwMode="auto">
          <a:xfrm>
            <a:off x="1524000" y="263771"/>
            <a:ext cx="9144000" cy="376718"/>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84395" tIns="42198" rIns="84395" bIns="42198" numCol="1" anchor="ctr" anchorCtr="0" compatLnSpc="1">
            <a:prstTxWarp prst="textNoShape">
              <a:avLst/>
            </a:prstTxWarp>
          </a:bodyPr>
          <a:lstStyle/>
          <a:p>
            <a:r>
              <a:rPr lang="ja-JP" altLang="en-US" sz="1846" b="1" dirty="0">
                <a:solidFill>
                  <a:schemeClr val="bg1"/>
                </a:solidFill>
                <a:latin typeface="ＭＳ ゴシック" pitchFamily="49" charset="-128"/>
                <a:ea typeface="ＭＳ ゴシック" pitchFamily="49" charset="-128"/>
              </a:rPr>
              <a:t>エリア編　マップ</a:t>
            </a:r>
            <a:endParaRPr lang="en-US" altLang="ja-JP" sz="1846" b="1" dirty="0">
              <a:solidFill>
                <a:schemeClr val="bg1"/>
              </a:solidFill>
              <a:latin typeface="ＭＳ ゴシック" pitchFamily="49" charset="-128"/>
              <a:ea typeface="ＭＳ ゴシック" pitchFamily="49" charset="-128"/>
            </a:endParaRPr>
          </a:p>
        </p:txBody>
      </p:sp>
      <p:sp>
        <p:nvSpPr>
          <p:cNvPr id="117" name="線吹き出し 1 116"/>
          <p:cNvSpPr/>
          <p:nvPr/>
        </p:nvSpPr>
        <p:spPr>
          <a:xfrm>
            <a:off x="4299822" y="5515538"/>
            <a:ext cx="1700611" cy="598220"/>
          </a:xfrm>
          <a:prstGeom prst="callout1">
            <a:avLst>
              <a:gd name="adj1" fmla="val 50942"/>
              <a:gd name="adj2" fmla="val 101127"/>
              <a:gd name="adj3" fmla="val -12956"/>
              <a:gd name="adj4" fmla="val 12713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ja-JP" altLang="en-US" sz="1292" dirty="0"/>
              <a:t>８．関西国際空港・</a:t>
            </a:r>
            <a:r>
              <a:rPr lang="en-US" altLang="ja-JP" sz="1292" dirty="0"/>
              <a:t/>
            </a:r>
            <a:br>
              <a:rPr lang="en-US" altLang="ja-JP" sz="1292" dirty="0"/>
            </a:br>
            <a:r>
              <a:rPr lang="ja-JP" altLang="en-US" sz="1292" dirty="0"/>
              <a:t>りんくうタウン周辺</a:t>
            </a:r>
            <a:r>
              <a:rPr lang="en-US" altLang="ja-JP" sz="1292" dirty="0"/>
              <a:t/>
            </a:r>
            <a:br>
              <a:rPr lang="en-US" altLang="ja-JP" sz="1292" dirty="0"/>
            </a:br>
            <a:r>
              <a:rPr lang="ja-JP" altLang="en-US" sz="1292" dirty="0">
                <a:latin typeface="+mn-ea"/>
              </a:rPr>
              <a:t> （</a:t>
            </a:r>
            <a:r>
              <a:rPr lang="en-US" altLang="ja-JP" sz="1292" dirty="0" smtClean="0"/>
              <a:t>P.67</a:t>
            </a:r>
            <a:r>
              <a:rPr lang="ja-JP" altLang="en-US" sz="1292" dirty="0" smtClean="0">
                <a:latin typeface="+mn-ea"/>
              </a:rPr>
              <a:t>）</a:t>
            </a:r>
            <a:endParaRPr lang="ja-JP" altLang="en-US" sz="1292" dirty="0"/>
          </a:p>
        </p:txBody>
      </p:sp>
      <p:sp>
        <p:nvSpPr>
          <p:cNvPr id="60" name="フリーフォーム 59"/>
          <p:cNvSpPr/>
          <p:nvPr/>
        </p:nvSpPr>
        <p:spPr>
          <a:xfrm>
            <a:off x="7795298" y="1925515"/>
            <a:ext cx="1928813" cy="474786"/>
          </a:xfrm>
          <a:custGeom>
            <a:avLst/>
            <a:gdLst>
              <a:gd name="connsiteX0" fmla="*/ 0 w 1955007"/>
              <a:gd name="connsiteY0" fmla="*/ 333375 h 561975"/>
              <a:gd name="connsiteX1" fmla="*/ 83344 w 1955007"/>
              <a:gd name="connsiteY1" fmla="*/ 335757 h 561975"/>
              <a:gd name="connsiteX2" fmla="*/ 123825 w 1955007"/>
              <a:gd name="connsiteY2" fmla="*/ 335757 h 561975"/>
              <a:gd name="connsiteX3" fmla="*/ 209550 w 1955007"/>
              <a:gd name="connsiteY3" fmla="*/ 330994 h 561975"/>
              <a:gd name="connsiteX4" fmla="*/ 290513 w 1955007"/>
              <a:gd name="connsiteY4" fmla="*/ 316707 h 561975"/>
              <a:gd name="connsiteX5" fmla="*/ 366713 w 1955007"/>
              <a:gd name="connsiteY5" fmla="*/ 297657 h 561975"/>
              <a:gd name="connsiteX6" fmla="*/ 397669 w 1955007"/>
              <a:gd name="connsiteY6" fmla="*/ 297657 h 561975"/>
              <a:gd name="connsiteX7" fmla="*/ 421482 w 1955007"/>
              <a:gd name="connsiteY7" fmla="*/ 295275 h 561975"/>
              <a:gd name="connsiteX8" fmla="*/ 488157 w 1955007"/>
              <a:gd name="connsiteY8" fmla="*/ 297657 h 561975"/>
              <a:gd name="connsiteX9" fmla="*/ 545307 w 1955007"/>
              <a:gd name="connsiteY9" fmla="*/ 307182 h 561975"/>
              <a:gd name="connsiteX10" fmla="*/ 566738 w 1955007"/>
              <a:gd name="connsiteY10" fmla="*/ 307182 h 561975"/>
              <a:gd name="connsiteX11" fmla="*/ 592932 w 1955007"/>
              <a:gd name="connsiteY11" fmla="*/ 311944 h 561975"/>
              <a:gd name="connsiteX12" fmla="*/ 595313 w 1955007"/>
              <a:gd name="connsiteY12" fmla="*/ 311944 h 561975"/>
              <a:gd name="connsiteX13" fmla="*/ 621507 w 1955007"/>
              <a:gd name="connsiteY13" fmla="*/ 314325 h 561975"/>
              <a:gd name="connsiteX14" fmla="*/ 657225 w 1955007"/>
              <a:gd name="connsiteY14" fmla="*/ 316707 h 561975"/>
              <a:gd name="connsiteX15" fmla="*/ 678657 w 1955007"/>
              <a:gd name="connsiteY15" fmla="*/ 314325 h 561975"/>
              <a:gd name="connsiteX16" fmla="*/ 714375 w 1955007"/>
              <a:gd name="connsiteY16" fmla="*/ 302419 h 561975"/>
              <a:gd name="connsiteX17" fmla="*/ 747713 w 1955007"/>
              <a:gd name="connsiteY17" fmla="*/ 285750 h 561975"/>
              <a:gd name="connsiteX18" fmla="*/ 809625 w 1955007"/>
              <a:gd name="connsiteY18" fmla="*/ 223838 h 561975"/>
              <a:gd name="connsiteX19" fmla="*/ 857250 w 1955007"/>
              <a:gd name="connsiteY19" fmla="*/ 173832 h 561975"/>
              <a:gd name="connsiteX20" fmla="*/ 940594 w 1955007"/>
              <a:gd name="connsiteY20" fmla="*/ 92869 h 561975"/>
              <a:gd name="connsiteX21" fmla="*/ 964407 w 1955007"/>
              <a:gd name="connsiteY21" fmla="*/ 78582 h 561975"/>
              <a:gd name="connsiteX22" fmla="*/ 1038225 w 1955007"/>
              <a:gd name="connsiteY22" fmla="*/ 21432 h 561975"/>
              <a:gd name="connsiteX23" fmla="*/ 1066800 w 1955007"/>
              <a:gd name="connsiteY23" fmla="*/ 2382 h 561975"/>
              <a:gd name="connsiteX24" fmla="*/ 1081088 w 1955007"/>
              <a:gd name="connsiteY24" fmla="*/ 0 h 561975"/>
              <a:gd name="connsiteX25" fmla="*/ 1097757 w 1955007"/>
              <a:gd name="connsiteY25" fmla="*/ 2382 h 561975"/>
              <a:gd name="connsiteX26" fmla="*/ 1107282 w 1955007"/>
              <a:gd name="connsiteY26" fmla="*/ 9525 h 561975"/>
              <a:gd name="connsiteX27" fmla="*/ 1119188 w 1955007"/>
              <a:gd name="connsiteY27" fmla="*/ 19050 h 561975"/>
              <a:gd name="connsiteX28" fmla="*/ 1164432 w 1955007"/>
              <a:gd name="connsiteY28" fmla="*/ 40482 h 561975"/>
              <a:gd name="connsiteX29" fmla="*/ 1181100 w 1955007"/>
              <a:gd name="connsiteY29" fmla="*/ 85725 h 561975"/>
              <a:gd name="connsiteX30" fmla="*/ 1209675 w 1955007"/>
              <a:gd name="connsiteY30" fmla="*/ 116682 h 561975"/>
              <a:gd name="connsiteX31" fmla="*/ 1226344 w 1955007"/>
              <a:gd name="connsiteY31" fmla="*/ 142875 h 561975"/>
              <a:gd name="connsiteX32" fmla="*/ 1243013 w 1955007"/>
              <a:gd name="connsiteY32" fmla="*/ 178594 h 561975"/>
              <a:gd name="connsiteX33" fmla="*/ 1273969 w 1955007"/>
              <a:gd name="connsiteY33" fmla="*/ 226219 h 561975"/>
              <a:gd name="connsiteX34" fmla="*/ 1302544 w 1955007"/>
              <a:gd name="connsiteY34" fmla="*/ 273844 h 561975"/>
              <a:gd name="connsiteX35" fmla="*/ 1321594 w 1955007"/>
              <a:gd name="connsiteY35" fmla="*/ 297657 h 561975"/>
              <a:gd name="connsiteX36" fmla="*/ 1350169 w 1955007"/>
              <a:gd name="connsiteY36" fmla="*/ 335757 h 561975"/>
              <a:gd name="connsiteX37" fmla="*/ 1440657 w 1955007"/>
              <a:gd name="connsiteY37" fmla="*/ 421482 h 561975"/>
              <a:gd name="connsiteX38" fmla="*/ 1476375 w 1955007"/>
              <a:gd name="connsiteY38" fmla="*/ 440532 h 561975"/>
              <a:gd name="connsiteX39" fmla="*/ 1554957 w 1955007"/>
              <a:gd name="connsiteY39" fmla="*/ 461963 h 561975"/>
              <a:gd name="connsiteX40" fmla="*/ 1657350 w 1955007"/>
              <a:gd name="connsiteY40" fmla="*/ 509588 h 561975"/>
              <a:gd name="connsiteX41" fmla="*/ 1719263 w 1955007"/>
              <a:gd name="connsiteY41" fmla="*/ 523875 h 561975"/>
              <a:gd name="connsiteX42" fmla="*/ 1809750 w 1955007"/>
              <a:gd name="connsiteY42" fmla="*/ 554832 h 561975"/>
              <a:gd name="connsiteX43" fmla="*/ 1864519 w 1955007"/>
              <a:gd name="connsiteY43" fmla="*/ 561975 h 561975"/>
              <a:gd name="connsiteX44" fmla="*/ 1874044 w 1955007"/>
              <a:gd name="connsiteY44" fmla="*/ 557213 h 561975"/>
              <a:gd name="connsiteX45" fmla="*/ 1928813 w 1955007"/>
              <a:gd name="connsiteY45" fmla="*/ 559594 h 561975"/>
              <a:gd name="connsiteX46" fmla="*/ 1955007 w 1955007"/>
              <a:gd name="connsiteY46" fmla="*/ 561975 h 561975"/>
              <a:gd name="connsiteX0" fmla="*/ 0 w 1955007"/>
              <a:gd name="connsiteY0" fmla="*/ 333375 h 561975"/>
              <a:gd name="connsiteX1" fmla="*/ 83344 w 1955007"/>
              <a:gd name="connsiteY1" fmla="*/ 335757 h 561975"/>
              <a:gd name="connsiteX2" fmla="*/ 123825 w 1955007"/>
              <a:gd name="connsiteY2" fmla="*/ 335757 h 561975"/>
              <a:gd name="connsiteX3" fmla="*/ 209550 w 1955007"/>
              <a:gd name="connsiteY3" fmla="*/ 330994 h 561975"/>
              <a:gd name="connsiteX4" fmla="*/ 290513 w 1955007"/>
              <a:gd name="connsiteY4" fmla="*/ 316707 h 561975"/>
              <a:gd name="connsiteX5" fmla="*/ 366713 w 1955007"/>
              <a:gd name="connsiteY5" fmla="*/ 297657 h 561975"/>
              <a:gd name="connsiteX6" fmla="*/ 397669 w 1955007"/>
              <a:gd name="connsiteY6" fmla="*/ 297657 h 561975"/>
              <a:gd name="connsiteX7" fmla="*/ 421482 w 1955007"/>
              <a:gd name="connsiteY7" fmla="*/ 295275 h 561975"/>
              <a:gd name="connsiteX8" fmla="*/ 488157 w 1955007"/>
              <a:gd name="connsiteY8" fmla="*/ 297657 h 561975"/>
              <a:gd name="connsiteX9" fmla="*/ 545307 w 1955007"/>
              <a:gd name="connsiteY9" fmla="*/ 307182 h 561975"/>
              <a:gd name="connsiteX10" fmla="*/ 566738 w 1955007"/>
              <a:gd name="connsiteY10" fmla="*/ 307182 h 561975"/>
              <a:gd name="connsiteX11" fmla="*/ 592932 w 1955007"/>
              <a:gd name="connsiteY11" fmla="*/ 311944 h 561975"/>
              <a:gd name="connsiteX12" fmla="*/ 595313 w 1955007"/>
              <a:gd name="connsiteY12" fmla="*/ 311944 h 561975"/>
              <a:gd name="connsiteX13" fmla="*/ 621507 w 1955007"/>
              <a:gd name="connsiteY13" fmla="*/ 314325 h 561975"/>
              <a:gd name="connsiteX14" fmla="*/ 657225 w 1955007"/>
              <a:gd name="connsiteY14" fmla="*/ 316707 h 561975"/>
              <a:gd name="connsiteX15" fmla="*/ 678657 w 1955007"/>
              <a:gd name="connsiteY15" fmla="*/ 314325 h 561975"/>
              <a:gd name="connsiteX16" fmla="*/ 714375 w 1955007"/>
              <a:gd name="connsiteY16" fmla="*/ 302419 h 561975"/>
              <a:gd name="connsiteX17" fmla="*/ 747713 w 1955007"/>
              <a:gd name="connsiteY17" fmla="*/ 285750 h 561975"/>
              <a:gd name="connsiteX18" fmla="*/ 809625 w 1955007"/>
              <a:gd name="connsiteY18" fmla="*/ 223838 h 561975"/>
              <a:gd name="connsiteX19" fmla="*/ 857250 w 1955007"/>
              <a:gd name="connsiteY19" fmla="*/ 173832 h 561975"/>
              <a:gd name="connsiteX20" fmla="*/ 940594 w 1955007"/>
              <a:gd name="connsiteY20" fmla="*/ 92869 h 561975"/>
              <a:gd name="connsiteX21" fmla="*/ 964407 w 1955007"/>
              <a:gd name="connsiteY21" fmla="*/ 78582 h 561975"/>
              <a:gd name="connsiteX22" fmla="*/ 1038225 w 1955007"/>
              <a:gd name="connsiteY22" fmla="*/ 21432 h 561975"/>
              <a:gd name="connsiteX23" fmla="*/ 1066800 w 1955007"/>
              <a:gd name="connsiteY23" fmla="*/ 2382 h 561975"/>
              <a:gd name="connsiteX24" fmla="*/ 1081088 w 1955007"/>
              <a:gd name="connsiteY24" fmla="*/ 0 h 561975"/>
              <a:gd name="connsiteX25" fmla="*/ 1097757 w 1955007"/>
              <a:gd name="connsiteY25" fmla="*/ 2382 h 561975"/>
              <a:gd name="connsiteX26" fmla="*/ 1107282 w 1955007"/>
              <a:gd name="connsiteY26" fmla="*/ 9525 h 561975"/>
              <a:gd name="connsiteX27" fmla="*/ 1138238 w 1955007"/>
              <a:gd name="connsiteY27" fmla="*/ 7144 h 561975"/>
              <a:gd name="connsiteX28" fmla="*/ 1164432 w 1955007"/>
              <a:gd name="connsiteY28" fmla="*/ 40482 h 561975"/>
              <a:gd name="connsiteX29" fmla="*/ 1181100 w 1955007"/>
              <a:gd name="connsiteY29" fmla="*/ 85725 h 561975"/>
              <a:gd name="connsiteX30" fmla="*/ 1209675 w 1955007"/>
              <a:gd name="connsiteY30" fmla="*/ 116682 h 561975"/>
              <a:gd name="connsiteX31" fmla="*/ 1226344 w 1955007"/>
              <a:gd name="connsiteY31" fmla="*/ 142875 h 561975"/>
              <a:gd name="connsiteX32" fmla="*/ 1243013 w 1955007"/>
              <a:gd name="connsiteY32" fmla="*/ 178594 h 561975"/>
              <a:gd name="connsiteX33" fmla="*/ 1273969 w 1955007"/>
              <a:gd name="connsiteY33" fmla="*/ 226219 h 561975"/>
              <a:gd name="connsiteX34" fmla="*/ 1302544 w 1955007"/>
              <a:gd name="connsiteY34" fmla="*/ 273844 h 561975"/>
              <a:gd name="connsiteX35" fmla="*/ 1321594 w 1955007"/>
              <a:gd name="connsiteY35" fmla="*/ 297657 h 561975"/>
              <a:gd name="connsiteX36" fmla="*/ 1350169 w 1955007"/>
              <a:gd name="connsiteY36" fmla="*/ 335757 h 561975"/>
              <a:gd name="connsiteX37" fmla="*/ 1440657 w 1955007"/>
              <a:gd name="connsiteY37" fmla="*/ 421482 h 561975"/>
              <a:gd name="connsiteX38" fmla="*/ 1476375 w 1955007"/>
              <a:gd name="connsiteY38" fmla="*/ 440532 h 561975"/>
              <a:gd name="connsiteX39" fmla="*/ 1554957 w 1955007"/>
              <a:gd name="connsiteY39" fmla="*/ 461963 h 561975"/>
              <a:gd name="connsiteX40" fmla="*/ 1657350 w 1955007"/>
              <a:gd name="connsiteY40" fmla="*/ 509588 h 561975"/>
              <a:gd name="connsiteX41" fmla="*/ 1719263 w 1955007"/>
              <a:gd name="connsiteY41" fmla="*/ 523875 h 561975"/>
              <a:gd name="connsiteX42" fmla="*/ 1809750 w 1955007"/>
              <a:gd name="connsiteY42" fmla="*/ 554832 h 561975"/>
              <a:gd name="connsiteX43" fmla="*/ 1864519 w 1955007"/>
              <a:gd name="connsiteY43" fmla="*/ 561975 h 561975"/>
              <a:gd name="connsiteX44" fmla="*/ 1874044 w 1955007"/>
              <a:gd name="connsiteY44" fmla="*/ 557213 h 561975"/>
              <a:gd name="connsiteX45" fmla="*/ 1928813 w 1955007"/>
              <a:gd name="connsiteY45" fmla="*/ 559594 h 561975"/>
              <a:gd name="connsiteX46" fmla="*/ 1955007 w 1955007"/>
              <a:gd name="connsiteY46" fmla="*/ 561975 h 561975"/>
              <a:gd name="connsiteX0" fmla="*/ 0 w 1955007"/>
              <a:gd name="connsiteY0" fmla="*/ 335756 h 564356"/>
              <a:gd name="connsiteX1" fmla="*/ 83344 w 1955007"/>
              <a:gd name="connsiteY1" fmla="*/ 338138 h 564356"/>
              <a:gd name="connsiteX2" fmla="*/ 123825 w 1955007"/>
              <a:gd name="connsiteY2" fmla="*/ 338138 h 564356"/>
              <a:gd name="connsiteX3" fmla="*/ 209550 w 1955007"/>
              <a:gd name="connsiteY3" fmla="*/ 333375 h 564356"/>
              <a:gd name="connsiteX4" fmla="*/ 290513 w 1955007"/>
              <a:gd name="connsiteY4" fmla="*/ 319088 h 564356"/>
              <a:gd name="connsiteX5" fmla="*/ 366713 w 1955007"/>
              <a:gd name="connsiteY5" fmla="*/ 300038 h 564356"/>
              <a:gd name="connsiteX6" fmla="*/ 397669 w 1955007"/>
              <a:gd name="connsiteY6" fmla="*/ 300038 h 564356"/>
              <a:gd name="connsiteX7" fmla="*/ 421482 w 1955007"/>
              <a:gd name="connsiteY7" fmla="*/ 297656 h 564356"/>
              <a:gd name="connsiteX8" fmla="*/ 488157 w 1955007"/>
              <a:gd name="connsiteY8" fmla="*/ 300038 h 564356"/>
              <a:gd name="connsiteX9" fmla="*/ 545307 w 1955007"/>
              <a:gd name="connsiteY9" fmla="*/ 309563 h 564356"/>
              <a:gd name="connsiteX10" fmla="*/ 566738 w 1955007"/>
              <a:gd name="connsiteY10" fmla="*/ 309563 h 564356"/>
              <a:gd name="connsiteX11" fmla="*/ 592932 w 1955007"/>
              <a:gd name="connsiteY11" fmla="*/ 314325 h 564356"/>
              <a:gd name="connsiteX12" fmla="*/ 595313 w 1955007"/>
              <a:gd name="connsiteY12" fmla="*/ 314325 h 564356"/>
              <a:gd name="connsiteX13" fmla="*/ 621507 w 1955007"/>
              <a:gd name="connsiteY13" fmla="*/ 316706 h 564356"/>
              <a:gd name="connsiteX14" fmla="*/ 657225 w 1955007"/>
              <a:gd name="connsiteY14" fmla="*/ 319088 h 564356"/>
              <a:gd name="connsiteX15" fmla="*/ 678657 w 1955007"/>
              <a:gd name="connsiteY15" fmla="*/ 316706 h 564356"/>
              <a:gd name="connsiteX16" fmla="*/ 714375 w 1955007"/>
              <a:gd name="connsiteY16" fmla="*/ 304800 h 564356"/>
              <a:gd name="connsiteX17" fmla="*/ 747713 w 1955007"/>
              <a:gd name="connsiteY17" fmla="*/ 288131 h 564356"/>
              <a:gd name="connsiteX18" fmla="*/ 809625 w 1955007"/>
              <a:gd name="connsiteY18" fmla="*/ 226219 h 564356"/>
              <a:gd name="connsiteX19" fmla="*/ 857250 w 1955007"/>
              <a:gd name="connsiteY19" fmla="*/ 176213 h 564356"/>
              <a:gd name="connsiteX20" fmla="*/ 940594 w 1955007"/>
              <a:gd name="connsiteY20" fmla="*/ 95250 h 564356"/>
              <a:gd name="connsiteX21" fmla="*/ 964407 w 1955007"/>
              <a:gd name="connsiteY21" fmla="*/ 80963 h 564356"/>
              <a:gd name="connsiteX22" fmla="*/ 1038225 w 1955007"/>
              <a:gd name="connsiteY22" fmla="*/ 23813 h 564356"/>
              <a:gd name="connsiteX23" fmla="*/ 1066800 w 1955007"/>
              <a:gd name="connsiteY23" fmla="*/ 4763 h 564356"/>
              <a:gd name="connsiteX24" fmla="*/ 1081088 w 1955007"/>
              <a:gd name="connsiteY24" fmla="*/ 2381 h 564356"/>
              <a:gd name="connsiteX25" fmla="*/ 1097757 w 1955007"/>
              <a:gd name="connsiteY25" fmla="*/ 4763 h 564356"/>
              <a:gd name="connsiteX26" fmla="*/ 1107282 w 1955007"/>
              <a:gd name="connsiteY26" fmla="*/ 11906 h 564356"/>
              <a:gd name="connsiteX27" fmla="*/ 1116807 w 1955007"/>
              <a:gd name="connsiteY27" fmla="*/ 0 h 564356"/>
              <a:gd name="connsiteX28" fmla="*/ 1138238 w 1955007"/>
              <a:gd name="connsiteY28" fmla="*/ 9525 h 564356"/>
              <a:gd name="connsiteX29" fmla="*/ 1164432 w 1955007"/>
              <a:gd name="connsiteY29" fmla="*/ 42863 h 564356"/>
              <a:gd name="connsiteX30" fmla="*/ 1181100 w 1955007"/>
              <a:gd name="connsiteY30" fmla="*/ 88106 h 564356"/>
              <a:gd name="connsiteX31" fmla="*/ 1209675 w 1955007"/>
              <a:gd name="connsiteY31" fmla="*/ 119063 h 564356"/>
              <a:gd name="connsiteX32" fmla="*/ 1226344 w 1955007"/>
              <a:gd name="connsiteY32" fmla="*/ 145256 h 564356"/>
              <a:gd name="connsiteX33" fmla="*/ 1243013 w 1955007"/>
              <a:gd name="connsiteY33" fmla="*/ 180975 h 564356"/>
              <a:gd name="connsiteX34" fmla="*/ 1273969 w 1955007"/>
              <a:gd name="connsiteY34" fmla="*/ 228600 h 564356"/>
              <a:gd name="connsiteX35" fmla="*/ 1302544 w 1955007"/>
              <a:gd name="connsiteY35" fmla="*/ 276225 h 564356"/>
              <a:gd name="connsiteX36" fmla="*/ 1321594 w 1955007"/>
              <a:gd name="connsiteY36" fmla="*/ 300038 h 564356"/>
              <a:gd name="connsiteX37" fmla="*/ 1350169 w 1955007"/>
              <a:gd name="connsiteY37" fmla="*/ 338138 h 564356"/>
              <a:gd name="connsiteX38" fmla="*/ 1440657 w 1955007"/>
              <a:gd name="connsiteY38" fmla="*/ 423863 h 564356"/>
              <a:gd name="connsiteX39" fmla="*/ 1476375 w 1955007"/>
              <a:gd name="connsiteY39" fmla="*/ 442913 h 564356"/>
              <a:gd name="connsiteX40" fmla="*/ 1554957 w 1955007"/>
              <a:gd name="connsiteY40" fmla="*/ 464344 h 564356"/>
              <a:gd name="connsiteX41" fmla="*/ 1657350 w 1955007"/>
              <a:gd name="connsiteY41" fmla="*/ 511969 h 564356"/>
              <a:gd name="connsiteX42" fmla="*/ 1719263 w 1955007"/>
              <a:gd name="connsiteY42" fmla="*/ 526256 h 564356"/>
              <a:gd name="connsiteX43" fmla="*/ 1809750 w 1955007"/>
              <a:gd name="connsiteY43" fmla="*/ 557213 h 564356"/>
              <a:gd name="connsiteX44" fmla="*/ 1864519 w 1955007"/>
              <a:gd name="connsiteY44" fmla="*/ 564356 h 564356"/>
              <a:gd name="connsiteX45" fmla="*/ 1874044 w 1955007"/>
              <a:gd name="connsiteY45" fmla="*/ 559594 h 564356"/>
              <a:gd name="connsiteX46" fmla="*/ 1928813 w 1955007"/>
              <a:gd name="connsiteY46" fmla="*/ 561975 h 564356"/>
              <a:gd name="connsiteX47" fmla="*/ 1955007 w 1955007"/>
              <a:gd name="connsiteY47" fmla="*/ 564356 h 564356"/>
              <a:gd name="connsiteX0" fmla="*/ 0 w 1955007"/>
              <a:gd name="connsiteY0" fmla="*/ 335756 h 564356"/>
              <a:gd name="connsiteX1" fmla="*/ 83344 w 1955007"/>
              <a:gd name="connsiteY1" fmla="*/ 338138 h 564356"/>
              <a:gd name="connsiteX2" fmla="*/ 123825 w 1955007"/>
              <a:gd name="connsiteY2" fmla="*/ 338138 h 564356"/>
              <a:gd name="connsiteX3" fmla="*/ 209550 w 1955007"/>
              <a:gd name="connsiteY3" fmla="*/ 333375 h 564356"/>
              <a:gd name="connsiteX4" fmla="*/ 290513 w 1955007"/>
              <a:gd name="connsiteY4" fmla="*/ 319088 h 564356"/>
              <a:gd name="connsiteX5" fmla="*/ 366713 w 1955007"/>
              <a:gd name="connsiteY5" fmla="*/ 300038 h 564356"/>
              <a:gd name="connsiteX6" fmla="*/ 397669 w 1955007"/>
              <a:gd name="connsiteY6" fmla="*/ 300038 h 564356"/>
              <a:gd name="connsiteX7" fmla="*/ 421482 w 1955007"/>
              <a:gd name="connsiteY7" fmla="*/ 297656 h 564356"/>
              <a:gd name="connsiteX8" fmla="*/ 488157 w 1955007"/>
              <a:gd name="connsiteY8" fmla="*/ 300038 h 564356"/>
              <a:gd name="connsiteX9" fmla="*/ 545307 w 1955007"/>
              <a:gd name="connsiteY9" fmla="*/ 309563 h 564356"/>
              <a:gd name="connsiteX10" fmla="*/ 566738 w 1955007"/>
              <a:gd name="connsiteY10" fmla="*/ 309563 h 564356"/>
              <a:gd name="connsiteX11" fmla="*/ 592932 w 1955007"/>
              <a:gd name="connsiteY11" fmla="*/ 314325 h 564356"/>
              <a:gd name="connsiteX12" fmla="*/ 595313 w 1955007"/>
              <a:gd name="connsiteY12" fmla="*/ 314325 h 564356"/>
              <a:gd name="connsiteX13" fmla="*/ 621507 w 1955007"/>
              <a:gd name="connsiteY13" fmla="*/ 316706 h 564356"/>
              <a:gd name="connsiteX14" fmla="*/ 657225 w 1955007"/>
              <a:gd name="connsiteY14" fmla="*/ 319088 h 564356"/>
              <a:gd name="connsiteX15" fmla="*/ 678657 w 1955007"/>
              <a:gd name="connsiteY15" fmla="*/ 316706 h 564356"/>
              <a:gd name="connsiteX16" fmla="*/ 714375 w 1955007"/>
              <a:gd name="connsiteY16" fmla="*/ 304800 h 564356"/>
              <a:gd name="connsiteX17" fmla="*/ 747713 w 1955007"/>
              <a:gd name="connsiteY17" fmla="*/ 288131 h 564356"/>
              <a:gd name="connsiteX18" fmla="*/ 809625 w 1955007"/>
              <a:gd name="connsiteY18" fmla="*/ 226219 h 564356"/>
              <a:gd name="connsiteX19" fmla="*/ 857250 w 1955007"/>
              <a:gd name="connsiteY19" fmla="*/ 176213 h 564356"/>
              <a:gd name="connsiteX20" fmla="*/ 940594 w 1955007"/>
              <a:gd name="connsiteY20" fmla="*/ 95250 h 564356"/>
              <a:gd name="connsiteX21" fmla="*/ 964407 w 1955007"/>
              <a:gd name="connsiteY21" fmla="*/ 80963 h 564356"/>
              <a:gd name="connsiteX22" fmla="*/ 1038225 w 1955007"/>
              <a:gd name="connsiteY22" fmla="*/ 23813 h 564356"/>
              <a:gd name="connsiteX23" fmla="*/ 1066800 w 1955007"/>
              <a:gd name="connsiteY23" fmla="*/ 4763 h 564356"/>
              <a:gd name="connsiteX24" fmla="*/ 1081088 w 1955007"/>
              <a:gd name="connsiteY24" fmla="*/ 2381 h 564356"/>
              <a:gd name="connsiteX25" fmla="*/ 1097757 w 1955007"/>
              <a:gd name="connsiteY25" fmla="*/ 4763 h 564356"/>
              <a:gd name="connsiteX26" fmla="*/ 1104900 w 1955007"/>
              <a:gd name="connsiteY26" fmla="*/ 2381 h 564356"/>
              <a:gd name="connsiteX27" fmla="*/ 1116807 w 1955007"/>
              <a:gd name="connsiteY27" fmla="*/ 0 h 564356"/>
              <a:gd name="connsiteX28" fmla="*/ 1138238 w 1955007"/>
              <a:gd name="connsiteY28" fmla="*/ 9525 h 564356"/>
              <a:gd name="connsiteX29" fmla="*/ 1164432 w 1955007"/>
              <a:gd name="connsiteY29" fmla="*/ 42863 h 564356"/>
              <a:gd name="connsiteX30" fmla="*/ 1181100 w 1955007"/>
              <a:gd name="connsiteY30" fmla="*/ 88106 h 564356"/>
              <a:gd name="connsiteX31" fmla="*/ 1209675 w 1955007"/>
              <a:gd name="connsiteY31" fmla="*/ 119063 h 564356"/>
              <a:gd name="connsiteX32" fmla="*/ 1226344 w 1955007"/>
              <a:gd name="connsiteY32" fmla="*/ 145256 h 564356"/>
              <a:gd name="connsiteX33" fmla="*/ 1243013 w 1955007"/>
              <a:gd name="connsiteY33" fmla="*/ 180975 h 564356"/>
              <a:gd name="connsiteX34" fmla="*/ 1273969 w 1955007"/>
              <a:gd name="connsiteY34" fmla="*/ 228600 h 564356"/>
              <a:gd name="connsiteX35" fmla="*/ 1302544 w 1955007"/>
              <a:gd name="connsiteY35" fmla="*/ 276225 h 564356"/>
              <a:gd name="connsiteX36" fmla="*/ 1321594 w 1955007"/>
              <a:gd name="connsiteY36" fmla="*/ 300038 h 564356"/>
              <a:gd name="connsiteX37" fmla="*/ 1350169 w 1955007"/>
              <a:gd name="connsiteY37" fmla="*/ 338138 h 564356"/>
              <a:gd name="connsiteX38" fmla="*/ 1440657 w 1955007"/>
              <a:gd name="connsiteY38" fmla="*/ 423863 h 564356"/>
              <a:gd name="connsiteX39" fmla="*/ 1476375 w 1955007"/>
              <a:gd name="connsiteY39" fmla="*/ 442913 h 564356"/>
              <a:gd name="connsiteX40" fmla="*/ 1554957 w 1955007"/>
              <a:gd name="connsiteY40" fmla="*/ 464344 h 564356"/>
              <a:gd name="connsiteX41" fmla="*/ 1657350 w 1955007"/>
              <a:gd name="connsiteY41" fmla="*/ 511969 h 564356"/>
              <a:gd name="connsiteX42" fmla="*/ 1719263 w 1955007"/>
              <a:gd name="connsiteY42" fmla="*/ 526256 h 564356"/>
              <a:gd name="connsiteX43" fmla="*/ 1809750 w 1955007"/>
              <a:gd name="connsiteY43" fmla="*/ 557213 h 564356"/>
              <a:gd name="connsiteX44" fmla="*/ 1864519 w 1955007"/>
              <a:gd name="connsiteY44" fmla="*/ 564356 h 564356"/>
              <a:gd name="connsiteX45" fmla="*/ 1874044 w 1955007"/>
              <a:gd name="connsiteY45" fmla="*/ 559594 h 564356"/>
              <a:gd name="connsiteX46" fmla="*/ 1928813 w 1955007"/>
              <a:gd name="connsiteY46" fmla="*/ 561975 h 564356"/>
              <a:gd name="connsiteX47" fmla="*/ 1955007 w 1955007"/>
              <a:gd name="connsiteY47" fmla="*/ 564356 h 56435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4407 w 1955007"/>
              <a:gd name="connsiteY21" fmla="*/ 83343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1100 w 1955007"/>
              <a:gd name="connsiteY30" fmla="*/ 90486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4407 w 1955007"/>
              <a:gd name="connsiteY21" fmla="*/ 83343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2026 w 1955007"/>
              <a:gd name="connsiteY21" fmla="*/ 59531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81088 w 1955007"/>
              <a:gd name="connsiteY23" fmla="*/ 4761 h 566736"/>
              <a:gd name="connsiteX24" fmla="*/ 1097757 w 1955007"/>
              <a:gd name="connsiteY24" fmla="*/ 0 h 566736"/>
              <a:gd name="connsiteX25" fmla="*/ 1104900 w 1955007"/>
              <a:gd name="connsiteY25" fmla="*/ 4761 h 566736"/>
              <a:gd name="connsiteX26" fmla="*/ 1116807 w 1955007"/>
              <a:gd name="connsiteY26" fmla="*/ 2380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81088 w 1955007"/>
              <a:gd name="connsiteY23" fmla="*/ 4761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09650 w 1955007"/>
              <a:gd name="connsiteY23" fmla="*/ 28574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88157 w 1955007"/>
              <a:gd name="connsiteY7" fmla="*/ 302418 h 566736"/>
              <a:gd name="connsiteX8" fmla="*/ 545307 w 1955007"/>
              <a:gd name="connsiteY8" fmla="*/ 311943 h 566736"/>
              <a:gd name="connsiteX9" fmla="*/ 566738 w 1955007"/>
              <a:gd name="connsiteY9" fmla="*/ 311943 h 566736"/>
              <a:gd name="connsiteX10" fmla="*/ 592932 w 1955007"/>
              <a:gd name="connsiteY10" fmla="*/ 316705 h 566736"/>
              <a:gd name="connsiteX11" fmla="*/ 595313 w 1955007"/>
              <a:gd name="connsiteY11" fmla="*/ 316705 h 566736"/>
              <a:gd name="connsiteX12" fmla="*/ 621507 w 1955007"/>
              <a:gd name="connsiteY12" fmla="*/ 319086 h 566736"/>
              <a:gd name="connsiteX13" fmla="*/ 657225 w 1955007"/>
              <a:gd name="connsiteY13" fmla="*/ 321468 h 566736"/>
              <a:gd name="connsiteX14" fmla="*/ 678657 w 1955007"/>
              <a:gd name="connsiteY14" fmla="*/ 319086 h 566736"/>
              <a:gd name="connsiteX15" fmla="*/ 714375 w 1955007"/>
              <a:gd name="connsiteY15" fmla="*/ 307180 h 566736"/>
              <a:gd name="connsiteX16" fmla="*/ 747713 w 1955007"/>
              <a:gd name="connsiteY16" fmla="*/ 290511 h 566736"/>
              <a:gd name="connsiteX17" fmla="*/ 809625 w 1955007"/>
              <a:gd name="connsiteY17" fmla="*/ 228599 h 566736"/>
              <a:gd name="connsiteX18" fmla="*/ 857250 w 1955007"/>
              <a:gd name="connsiteY18" fmla="*/ 178593 h 566736"/>
              <a:gd name="connsiteX19" fmla="*/ 933450 w 1955007"/>
              <a:gd name="connsiteY19" fmla="*/ 92867 h 566736"/>
              <a:gd name="connsiteX20" fmla="*/ 962026 w 1955007"/>
              <a:gd name="connsiteY20" fmla="*/ 59531 h 566736"/>
              <a:gd name="connsiteX21" fmla="*/ 1038225 w 1955007"/>
              <a:gd name="connsiteY21" fmla="*/ 19049 h 566736"/>
              <a:gd name="connsiteX22" fmla="*/ 1071563 w 1955007"/>
              <a:gd name="connsiteY22" fmla="*/ 9524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45294 w 1955007"/>
              <a:gd name="connsiteY7" fmla="*/ 302418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4375 w 1955007"/>
              <a:gd name="connsiteY17" fmla="*/ 307180 h 566736"/>
              <a:gd name="connsiteX18" fmla="*/ 747713 w 1955007"/>
              <a:gd name="connsiteY18" fmla="*/ 290511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1994 w 1955007"/>
              <a:gd name="connsiteY17" fmla="*/ 273842 h 566736"/>
              <a:gd name="connsiteX18" fmla="*/ 747713 w 1955007"/>
              <a:gd name="connsiteY18" fmla="*/ 290511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4869 w 1955007"/>
              <a:gd name="connsiteY20" fmla="*/ 138112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4869 w 1955007"/>
              <a:gd name="connsiteY20" fmla="*/ 138112 h 566736"/>
              <a:gd name="connsiteX21" fmla="*/ 933450 w 1955007"/>
              <a:gd name="connsiteY21" fmla="*/ 80960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66775 w 1955007"/>
              <a:gd name="connsiteY20" fmla="*/ 147637 h 566736"/>
              <a:gd name="connsiteX21" fmla="*/ 933450 w 1955007"/>
              <a:gd name="connsiteY21" fmla="*/ 80960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711994 w 1955007"/>
              <a:gd name="connsiteY16" fmla="*/ 273842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57225 w 1955007"/>
              <a:gd name="connsiteY14" fmla="*/ 311943 h 566736"/>
              <a:gd name="connsiteX15" fmla="*/ 678657 w 1955007"/>
              <a:gd name="connsiteY15" fmla="*/ 304798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57225 w 1955007"/>
              <a:gd name="connsiteY14" fmla="*/ 311943 h 566736"/>
              <a:gd name="connsiteX15" fmla="*/ 678657 w 1955007"/>
              <a:gd name="connsiteY15" fmla="*/ 288129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9131 w 1955007"/>
              <a:gd name="connsiteY14" fmla="*/ 297656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9131 w 1955007"/>
              <a:gd name="connsiteY14" fmla="*/ 297656 h 566736"/>
              <a:gd name="connsiteX15" fmla="*/ 704850 w 1955007"/>
              <a:gd name="connsiteY15" fmla="*/ 278604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8656 w 1955007"/>
              <a:gd name="connsiteY14" fmla="*/ 292893 h 566736"/>
              <a:gd name="connsiteX15" fmla="*/ 704850 w 1955007"/>
              <a:gd name="connsiteY15" fmla="*/ 278604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8656 w 1955007"/>
              <a:gd name="connsiteY14" fmla="*/ 292893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1513 w 1955007"/>
              <a:gd name="connsiteY14" fmla="*/ 29765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704850 w 1955007"/>
              <a:gd name="connsiteY14" fmla="*/ 278604 h 566736"/>
              <a:gd name="connsiteX15" fmla="*/ 738188 w 1955007"/>
              <a:gd name="connsiteY15" fmla="*/ 252410 h 566736"/>
              <a:gd name="connsiteX16" fmla="*/ 762001 w 1955007"/>
              <a:gd name="connsiteY16" fmla="*/ 228598 h 566736"/>
              <a:gd name="connsiteX17" fmla="*/ 800100 w 1955007"/>
              <a:gd name="connsiteY17" fmla="*/ 197643 h 566736"/>
              <a:gd name="connsiteX18" fmla="*/ 869156 w 1955007"/>
              <a:gd name="connsiteY18" fmla="*/ 138112 h 566736"/>
              <a:gd name="connsiteX19" fmla="*/ 933450 w 1955007"/>
              <a:gd name="connsiteY19" fmla="*/ 80960 h 566736"/>
              <a:gd name="connsiteX20" fmla="*/ 962026 w 1955007"/>
              <a:gd name="connsiteY20" fmla="*/ 59531 h 566736"/>
              <a:gd name="connsiteX21" fmla="*/ 1038225 w 1955007"/>
              <a:gd name="connsiteY21" fmla="*/ 19049 h 566736"/>
              <a:gd name="connsiteX22" fmla="*/ 1071563 w 1955007"/>
              <a:gd name="connsiteY22" fmla="*/ 9524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1513 w 1955007"/>
              <a:gd name="connsiteY14" fmla="*/ 29765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83419 w 1955007"/>
              <a:gd name="connsiteY14" fmla="*/ 307180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307180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52476 w 1955007"/>
              <a:gd name="connsiteY16" fmla="*/ 228597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52476 w 1955007"/>
              <a:gd name="connsiteY16" fmla="*/ 228597 h 566736"/>
              <a:gd name="connsiteX17" fmla="*/ 769144 w 1955007"/>
              <a:gd name="connsiteY17" fmla="*/ 20954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09650 w 1955007"/>
              <a:gd name="connsiteY22" fmla="*/ 23812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09650 w 1955007"/>
              <a:gd name="connsiteY22" fmla="*/ 23812 h 566736"/>
              <a:gd name="connsiteX23" fmla="*/ 1071563 w 1955007"/>
              <a:gd name="connsiteY23" fmla="*/ 9524 h 566736"/>
              <a:gd name="connsiteX24" fmla="*/ 1097757 w 1955007"/>
              <a:gd name="connsiteY24" fmla="*/ 0 h 566736"/>
              <a:gd name="connsiteX25" fmla="*/ 1116807 w 1955007"/>
              <a:gd name="connsiteY25" fmla="*/ 28574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71563 w 1955007"/>
              <a:gd name="connsiteY23" fmla="*/ 3195 h 560407"/>
              <a:gd name="connsiteX24" fmla="*/ 1090613 w 1955007"/>
              <a:gd name="connsiteY24" fmla="*/ 7958 h 560407"/>
              <a:gd name="connsiteX25" fmla="*/ 1116807 w 1955007"/>
              <a:gd name="connsiteY25" fmla="*/ 22245 h 560407"/>
              <a:gd name="connsiteX26" fmla="*/ 1138238 w 1955007"/>
              <a:gd name="connsiteY26" fmla="*/ 5576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38238 w 1955007"/>
              <a:gd name="connsiteY26" fmla="*/ 5576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16818 w 1955007"/>
              <a:gd name="connsiteY29" fmla="*/ 127020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26344 w 1955007"/>
              <a:gd name="connsiteY29" fmla="*/ 141307 h 560407"/>
              <a:gd name="connsiteX30" fmla="*/ 1243013 w 1955007"/>
              <a:gd name="connsiteY30" fmla="*/ 177026 h 560407"/>
              <a:gd name="connsiteX31" fmla="*/ 1273969 w 1955007"/>
              <a:gd name="connsiteY31" fmla="*/ 224651 h 560407"/>
              <a:gd name="connsiteX32" fmla="*/ 1302544 w 1955007"/>
              <a:gd name="connsiteY32" fmla="*/ 272276 h 560407"/>
              <a:gd name="connsiteX33" fmla="*/ 1321594 w 1955007"/>
              <a:gd name="connsiteY33" fmla="*/ 296089 h 560407"/>
              <a:gd name="connsiteX34" fmla="*/ 1350169 w 1955007"/>
              <a:gd name="connsiteY34" fmla="*/ 334189 h 560407"/>
              <a:gd name="connsiteX35" fmla="*/ 1440657 w 1955007"/>
              <a:gd name="connsiteY35" fmla="*/ 419914 h 560407"/>
              <a:gd name="connsiteX36" fmla="*/ 1476375 w 1955007"/>
              <a:gd name="connsiteY36" fmla="*/ 438964 h 560407"/>
              <a:gd name="connsiteX37" fmla="*/ 1554957 w 1955007"/>
              <a:gd name="connsiteY37" fmla="*/ 460395 h 560407"/>
              <a:gd name="connsiteX38" fmla="*/ 1657350 w 1955007"/>
              <a:gd name="connsiteY38" fmla="*/ 508020 h 560407"/>
              <a:gd name="connsiteX39" fmla="*/ 1719263 w 1955007"/>
              <a:gd name="connsiteY39" fmla="*/ 522307 h 560407"/>
              <a:gd name="connsiteX40" fmla="*/ 1809750 w 1955007"/>
              <a:gd name="connsiteY40" fmla="*/ 553264 h 560407"/>
              <a:gd name="connsiteX41" fmla="*/ 1864519 w 1955007"/>
              <a:gd name="connsiteY41" fmla="*/ 560407 h 560407"/>
              <a:gd name="connsiteX42" fmla="*/ 1874044 w 1955007"/>
              <a:gd name="connsiteY42" fmla="*/ 555645 h 560407"/>
              <a:gd name="connsiteX43" fmla="*/ 1928813 w 1955007"/>
              <a:gd name="connsiteY43" fmla="*/ 558026 h 560407"/>
              <a:gd name="connsiteX44" fmla="*/ 1955007 w 1955007"/>
              <a:gd name="connsiteY44"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23963 w 1955007"/>
              <a:gd name="connsiteY29" fmla="*/ 148451 h 560407"/>
              <a:gd name="connsiteX30" fmla="*/ 1243013 w 1955007"/>
              <a:gd name="connsiteY30" fmla="*/ 177026 h 560407"/>
              <a:gd name="connsiteX31" fmla="*/ 1273969 w 1955007"/>
              <a:gd name="connsiteY31" fmla="*/ 224651 h 560407"/>
              <a:gd name="connsiteX32" fmla="*/ 1302544 w 1955007"/>
              <a:gd name="connsiteY32" fmla="*/ 272276 h 560407"/>
              <a:gd name="connsiteX33" fmla="*/ 1321594 w 1955007"/>
              <a:gd name="connsiteY33" fmla="*/ 296089 h 560407"/>
              <a:gd name="connsiteX34" fmla="*/ 1350169 w 1955007"/>
              <a:gd name="connsiteY34" fmla="*/ 334189 h 560407"/>
              <a:gd name="connsiteX35" fmla="*/ 1440657 w 1955007"/>
              <a:gd name="connsiteY35" fmla="*/ 419914 h 560407"/>
              <a:gd name="connsiteX36" fmla="*/ 1476375 w 1955007"/>
              <a:gd name="connsiteY36" fmla="*/ 438964 h 560407"/>
              <a:gd name="connsiteX37" fmla="*/ 1554957 w 1955007"/>
              <a:gd name="connsiteY37" fmla="*/ 460395 h 560407"/>
              <a:gd name="connsiteX38" fmla="*/ 1657350 w 1955007"/>
              <a:gd name="connsiteY38" fmla="*/ 508020 h 560407"/>
              <a:gd name="connsiteX39" fmla="*/ 1719263 w 1955007"/>
              <a:gd name="connsiteY39" fmla="*/ 522307 h 560407"/>
              <a:gd name="connsiteX40" fmla="*/ 1809750 w 1955007"/>
              <a:gd name="connsiteY40" fmla="*/ 553264 h 560407"/>
              <a:gd name="connsiteX41" fmla="*/ 1864519 w 1955007"/>
              <a:gd name="connsiteY41" fmla="*/ 560407 h 560407"/>
              <a:gd name="connsiteX42" fmla="*/ 1874044 w 1955007"/>
              <a:gd name="connsiteY42" fmla="*/ 555645 h 560407"/>
              <a:gd name="connsiteX43" fmla="*/ 1928813 w 1955007"/>
              <a:gd name="connsiteY43" fmla="*/ 558026 h 560407"/>
              <a:gd name="connsiteX44" fmla="*/ 1955007 w 1955007"/>
              <a:gd name="connsiteY44" fmla="*/ 560407 h 560407"/>
              <a:gd name="connsiteX0" fmla="*/ 0 w 1955007"/>
              <a:gd name="connsiteY0" fmla="*/ 323849 h 552449"/>
              <a:gd name="connsiteX1" fmla="*/ 83344 w 1955007"/>
              <a:gd name="connsiteY1" fmla="*/ 326231 h 552449"/>
              <a:gd name="connsiteX2" fmla="*/ 123825 w 1955007"/>
              <a:gd name="connsiteY2" fmla="*/ 326231 h 552449"/>
              <a:gd name="connsiteX3" fmla="*/ 209550 w 1955007"/>
              <a:gd name="connsiteY3" fmla="*/ 321468 h 552449"/>
              <a:gd name="connsiteX4" fmla="*/ 290513 w 1955007"/>
              <a:gd name="connsiteY4" fmla="*/ 307181 h 552449"/>
              <a:gd name="connsiteX5" fmla="*/ 366713 w 1955007"/>
              <a:gd name="connsiteY5" fmla="*/ 288131 h 552449"/>
              <a:gd name="connsiteX6" fmla="*/ 402432 w 1955007"/>
              <a:gd name="connsiteY6" fmla="*/ 278606 h 552449"/>
              <a:gd name="connsiteX7" fmla="*/ 445294 w 1955007"/>
              <a:gd name="connsiteY7" fmla="*/ 278606 h 552449"/>
              <a:gd name="connsiteX8" fmla="*/ 488157 w 1955007"/>
              <a:gd name="connsiteY8" fmla="*/ 288131 h 552449"/>
              <a:gd name="connsiteX9" fmla="*/ 545307 w 1955007"/>
              <a:gd name="connsiteY9" fmla="*/ 297656 h 552449"/>
              <a:gd name="connsiteX10" fmla="*/ 566738 w 1955007"/>
              <a:gd name="connsiteY10" fmla="*/ 297656 h 552449"/>
              <a:gd name="connsiteX11" fmla="*/ 592932 w 1955007"/>
              <a:gd name="connsiteY11" fmla="*/ 302418 h 552449"/>
              <a:gd name="connsiteX12" fmla="*/ 595313 w 1955007"/>
              <a:gd name="connsiteY12" fmla="*/ 302418 h 552449"/>
              <a:gd name="connsiteX13" fmla="*/ 633412 w 1955007"/>
              <a:gd name="connsiteY13" fmla="*/ 292894 h 552449"/>
              <a:gd name="connsiteX14" fmla="*/ 683419 w 1955007"/>
              <a:gd name="connsiteY14" fmla="*/ 264318 h 552449"/>
              <a:gd name="connsiteX15" fmla="*/ 704850 w 1955007"/>
              <a:gd name="connsiteY15" fmla="*/ 242886 h 552449"/>
              <a:gd name="connsiteX16" fmla="*/ 742951 w 1955007"/>
              <a:gd name="connsiteY16" fmla="*/ 214310 h 552449"/>
              <a:gd name="connsiteX17" fmla="*/ 769144 w 1955007"/>
              <a:gd name="connsiteY17" fmla="*/ 195261 h 552449"/>
              <a:gd name="connsiteX18" fmla="*/ 831056 w 1955007"/>
              <a:gd name="connsiteY18" fmla="*/ 138112 h 552449"/>
              <a:gd name="connsiteX19" fmla="*/ 876299 w 1955007"/>
              <a:gd name="connsiteY19" fmla="*/ 92868 h 552449"/>
              <a:gd name="connsiteX20" fmla="*/ 933450 w 1955007"/>
              <a:gd name="connsiteY20" fmla="*/ 52386 h 552449"/>
              <a:gd name="connsiteX21" fmla="*/ 962026 w 1955007"/>
              <a:gd name="connsiteY21" fmla="*/ 35719 h 552449"/>
              <a:gd name="connsiteX22" fmla="*/ 1009650 w 1955007"/>
              <a:gd name="connsiteY22" fmla="*/ 9525 h 552449"/>
              <a:gd name="connsiteX23" fmla="*/ 1057276 w 1955007"/>
              <a:gd name="connsiteY23" fmla="*/ 9525 h 552449"/>
              <a:gd name="connsiteX24" fmla="*/ 1090613 w 1955007"/>
              <a:gd name="connsiteY24" fmla="*/ 0 h 552449"/>
              <a:gd name="connsiteX25" fmla="*/ 1116807 w 1955007"/>
              <a:gd name="connsiteY25" fmla="*/ 14287 h 552449"/>
              <a:gd name="connsiteX26" fmla="*/ 1140619 w 1955007"/>
              <a:gd name="connsiteY26" fmla="*/ 38099 h 552449"/>
              <a:gd name="connsiteX27" fmla="*/ 1173957 w 1955007"/>
              <a:gd name="connsiteY27" fmla="*/ 76200 h 552449"/>
              <a:gd name="connsiteX28" fmla="*/ 1195387 w 1955007"/>
              <a:gd name="connsiteY28" fmla="*/ 104775 h 552449"/>
              <a:gd name="connsiteX29" fmla="*/ 1223963 w 1955007"/>
              <a:gd name="connsiteY29" fmla="*/ 140493 h 552449"/>
              <a:gd name="connsiteX30" fmla="*/ 1243013 w 1955007"/>
              <a:gd name="connsiteY30" fmla="*/ 169068 h 552449"/>
              <a:gd name="connsiteX31" fmla="*/ 1273969 w 1955007"/>
              <a:gd name="connsiteY31" fmla="*/ 216693 h 552449"/>
              <a:gd name="connsiteX32" fmla="*/ 1302544 w 1955007"/>
              <a:gd name="connsiteY32" fmla="*/ 264318 h 552449"/>
              <a:gd name="connsiteX33" fmla="*/ 1321594 w 1955007"/>
              <a:gd name="connsiteY33" fmla="*/ 288131 h 552449"/>
              <a:gd name="connsiteX34" fmla="*/ 1350169 w 1955007"/>
              <a:gd name="connsiteY34" fmla="*/ 326231 h 552449"/>
              <a:gd name="connsiteX35" fmla="*/ 1440657 w 1955007"/>
              <a:gd name="connsiteY35" fmla="*/ 411956 h 552449"/>
              <a:gd name="connsiteX36" fmla="*/ 1476375 w 1955007"/>
              <a:gd name="connsiteY36" fmla="*/ 431006 h 552449"/>
              <a:gd name="connsiteX37" fmla="*/ 1554957 w 1955007"/>
              <a:gd name="connsiteY37" fmla="*/ 452437 h 552449"/>
              <a:gd name="connsiteX38" fmla="*/ 1657350 w 1955007"/>
              <a:gd name="connsiteY38" fmla="*/ 500062 h 552449"/>
              <a:gd name="connsiteX39" fmla="*/ 1719263 w 1955007"/>
              <a:gd name="connsiteY39" fmla="*/ 514349 h 552449"/>
              <a:gd name="connsiteX40" fmla="*/ 1809750 w 1955007"/>
              <a:gd name="connsiteY40" fmla="*/ 545306 h 552449"/>
              <a:gd name="connsiteX41" fmla="*/ 1864519 w 1955007"/>
              <a:gd name="connsiteY41" fmla="*/ 552449 h 552449"/>
              <a:gd name="connsiteX42" fmla="*/ 1874044 w 1955007"/>
              <a:gd name="connsiteY42" fmla="*/ 547687 h 552449"/>
              <a:gd name="connsiteX43" fmla="*/ 1928813 w 1955007"/>
              <a:gd name="connsiteY43" fmla="*/ 550068 h 552449"/>
              <a:gd name="connsiteX44" fmla="*/ 1955007 w 1955007"/>
              <a:gd name="connsiteY44" fmla="*/ 552449 h 552449"/>
              <a:gd name="connsiteX0" fmla="*/ 0 w 1955007"/>
              <a:gd name="connsiteY0" fmla="*/ 323849 h 552449"/>
              <a:gd name="connsiteX1" fmla="*/ 83344 w 1955007"/>
              <a:gd name="connsiteY1" fmla="*/ 326231 h 552449"/>
              <a:gd name="connsiteX2" fmla="*/ 123825 w 1955007"/>
              <a:gd name="connsiteY2" fmla="*/ 326231 h 552449"/>
              <a:gd name="connsiteX3" fmla="*/ 209550 w 1955007"/>
              <a:gd name="connsiteY3" fmla="*/ 321468 h 552449"/>
              <a:gd name="connsiteX4" fmla="*/ 290513 w 1955007"/>
              <a:gd name="connsiteY4" fmla="*/ 307181 h 552449"/>
              <a:gd name="connsiteX5" fmla="*/ 366713 w 1955007"/>
              <a:gd name="connsiteY5" fmla="*/ 288131 h 552449"/>
              <a:gd name="connsiteX6" fmla="*/ 402432 w 1955007"/>
              <a:gd name="connsiteY6" fmla="*/ 278606 h 552449"/>
              <a:gd name="connsiteX7" fmla="*/ 445294 w 1955007"/>
              <a:gd name="connsiteY7" fmla="*/ 278606 h 552449"/>
              <a:gd name="connsiteX8" fmla="*/ 488157 w 1955007"/>
              <a:gd name="connsiteY8" fmla="*/ 288131 h 552449"/>
              <a:gd name="connsiteX9" fmla="*/ 545307 w 1955007"/>
              <a:gd name="connsiteY9" fmla="*/ 297656 h 552449"/>
              <a:gd name="connsiteX10" fmla="*/ 566738 w 1955007"/>
              <a:gd name="connsiteY10" fmla="*/ 297656 h 552449"/>
              <a:gd name="connsiteX11" fmla="*/ 592932 w 1955007"/>
              <a:gd name="connsiteY11" fmla="*/ 302418 h 552449"/>
              <a:gd name="connsiteX12" fmla="*/ 595313 w 1955007"/>
              <a:gd name="connsiteY12" fmla="*/ 302418 h 552449"/>
              <a:gd name="connsiteX13" fmla="*/ 633412 w 1955007"/>
              <a:gd name="connsiteY13" fmla="*/ 292894 h 552449"/>
              <a:gd name="connsiteX14" fmla="*/ 683419 w 1955007"/>
              <a:gd name="connsiteY14" fmla="*/ 264318 h 552449"/>
              <a:gd name="connsiteX15" fmla="*/ 704850 w 1955007"/>
              <a:gd name="connsiteY15" fmla="*/ 242886 h 552449"/>
              <a:gd name="connsiteX16" fmla="*/ 742951 w 1955007"/>
              <a:gd name="connsiteY16" fmla="*/ 214310 h 552449"/>
              <a:gd name="connsiteX17" fmla="*/ 769144 w 1955007"/>
              <a:gd name="connsiteY17" fmla="*/ 195261 h 552449"/>
              <a:gd name="connsiteX18" fmla="*/ 831056 w 1955007"/>
              <a:gd name="connsiteY18" fmla="*/ 138112 h 552449"/>
              <a:gd name="connsiteX19" fmla="*/ 876299 w 1955007"/>
              <a:gd name="connsiteY19" fmla="*/ 92868 h 552449"/>
              <a:gd name="connsiteX20" fmla="*/ 933450 w 1955007"/>
              <a:gd name="connsiteY20" fmla="*/ 52386 h 552449"/>
              <a:gd name="connsiteX21" fmla="*/ 962026 w 1955007"/>
              <a:gd name="connsiteY21" fmla="*/ 35719 h 552449"/>
              <a:gd name="connsiteX22" fmla="*/ 1004888 w 1955007"/>
              <a:gd name="connsiteY22" fmla="*/ 21431 h 552449"/>
              <a:gd name="connsiteX23" fmla="*/ 1057276 w 1955007"/>
              <a:gd name="connsiteY23" fmla="*/ 9525 h 552449"/>
              <a:gd name="connsiteX24" fmla="*/ 1090613 w 1955007"/>
              <a:gd name="connsiteY24" fmla="*/ 0 h 552449"/>
              <a:gd name="connsiteX25" fmla="*/ 1116807 w 1955007"/>
              <a:gd name="connsiteY25" fmla="*/ 14287 h 552449"/>
              <a:gd name="connsiteX26" fmla="*/ 1140619 w 1955007"/>
              <a:gd name="connsiteY26" fmla="*/ 38099 h 552449"/>
              <a:gd name="connsiteX27" fmla="*/ 1173957 w 1955007"/>
              <a:gd name="connsiteY27" fmla="*/ 76200 h 552449"/>
              <a:gd name="connsiteX28" fmla="*/ 1195387 w 1955007"/>
              <a:gd name="connsiteY28" fmla="*/ 104775 h 552449"/>
              <a:gd name="connsiteX29" fmla="*/ 1223963 w 1955007"/>
              <a:gd name="connsiteY29" fmla="*/ 140493 h 552449"/>
              <a:gd name="connsiteX30" fmla="*/ 1243013 w 1955007"/>
              <a:gd name="connsiteY30" fmla="*/ 169068 h 552449"/>
              <a:gd name="connsiteX31" fmla="*/ 1273969 w 1955007"/>
              <a:gd name="connsiteY31" fmla="*/ 216693 h 552449"/>
              <a:gd name="connsiteX32" fmla="*/ 1302544 w 1955007"/>
              <a:gd name="connsiteY32" fmla="*/ 264318 h 552449"/>
              <a:gd name="connsiteX33" fmla="*/ 1321594 w 1955007"/>
              <a:gd name="connsiteY33" fmla="*/ 288131 h 552449"/>
              <a:gd name="connsiteX34" fmla="*/ 1350169 w 1955007"/>
              <a:gd name="connsiteY34" fmla="*/ 326231 h 552449"/>
              <a:gd name="connsiteX35" fmla="*/ 1440657 w 1955007"/>
              <a:gd name="connsiteY35" fmla="*/ 411956 h 552449"/>
              <a:gd name="connsiteX36" fmla="*/ 1476375 w 1955007"/>
              <a:gd name="connsiteY36" fmla="*/ 431006 h 552449"/>
              <a:gd name="connsiteX37" fmla="*/ 1554957 w 1955007"/>
              <a:gd name="connsiteY37" fmla="*/ 452437 h 552449"/>
              <a:gd name="connsiteX38" fmla="*/ 1657350 w 1955007"/>
              <a:gd name="connsiteY38" fmla="*/ 500062 h 552449"/>
              <a:gd name="connsiteX39" fmla="*/ 1719263 w 1955007"/>
              <a:gd name="connsiteY39" fmla="*/ 514349 h 552449"/>
              <a:gd name="connsiteX40" fmla="*/ 1809750 w 1955007"/>
              <a:gd name="connsiteY40" fmla="*/ 545306 h 552449"/>
              <a:gd name="connsiteX41" fmla="*/ 1864519 w 1955007"/>
              <a:gd name="connsiteY41" fmla="*/ 552449 h 552449"/>
              <a:gd name="connsiteX42" fmla="*/ 1874044 w 1955007"/>
              <a:gd name="connsiteY42" fmla="*/ 547687 h 552449"/>
              <a:gd name="connsiteX43" fmla="*/ 1928813 w 1955007"/>
              <a:gd name="connsiteY43" fmla="*/ 550068 h 552449"/>
              <a:gd name="connsiteX44" fmla="*/ 1955007 w 1955007"/>
              <a:gd name="connsiteY44" fmla="*/ 552449 h 552449"/>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6807 w 1955007"/>
              <a:gd name="connsiteY25" fmla="*/ 7073 h 545235"/>
              <a:gd name="connsiteX26" fmla="*/ 1140619 w 1955007"/>
              <a:gd name="connsiteY26" fmla="*/ 30885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40619 w 1955007"/>
              <a:gd name="connsiteY26" fmla="*/ 30885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90625 w 1955007"/>
              <a:gd name="connsiteY27" fmla="*/ 102324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90625 w 1955007"/>
              <a:gd name="connsiteY27" fmla="*/ 102324 h 545235"/>
              <a:gd name="connsiteX28" fmla="*/ 1223963 w 1955007"/>
              <a:gd name="connsiteY28" fmla="*/ 133279 h 545235"/>
              <a:gd name="connsiteX29" fmla="*/ 1243013 w 1955007"/>
              <a:gd name="connsiteY29" fmla="*/ 161854 h 545235"/>
              <a:gd name="connsiteX30" fmla="*/ 1273969 w 1955007"/>
              <a:gd name="connsiteY30" fmla="*/ 209479 h 545235"/>
              <a:gd name="connsiteX31" fmla="*/ 1302544 w 1955007"/>
              <a:gd name="connsiteY31" fmla="*/ 257104 h 545235"/>
              <a:gd name="connsiteX32" fmla="*/ 1321594 w 1955007"/>
              <a:gd name="connsiteY32" fmla="*/ 280917 h 545235"/>
              <a:gd name="connsiteX33" fmla="*/ 1350169 w 1955007"/>
              <a:gd name="connsiteY33" fmla="*/ 319017 h 545235"/>
              <a:gd name="connsiteX34" fmla="*/ 1440657 w 1955007"/>
              <a:gd name="connsiteY34" fmla="*/ 404742 h 545235"/>
              <a:gd name="connsiteX35" fmla="*/ 1476375 w 1955007"/>
              <a:gd name="connsiteY35" fmla="*/ 423792 h 545235"/>
              <a:gd name="connsiteX36" fmla="*/ 1554957 w 1955007"/>
              <a:gd name="connsiteY36" fmla="*/ 445223 h 545235"/>
              <a:gd name="connsiteX37" fmla="*/ 1657350 w 1955007"/>
              <a:gd name="connsiteY37" fmla="*/ 492848 h 545235"/>
              <a:gd name="connsiteX38" fmla="*/ 1719263 w 1955007"/>
              <a:gd name="connsiteY38" fmla="*/ 507135 h 545235"/>
              <a:gd name="connsiteX39" fmla="*/ 1809750 w 1955007"/>
              <a:gd name="connsiteY39" fmla="*/ 538092 h 545235"/>
              <a:gd name="connsiteX40" fmla="*/ 1864519 w 1955007"/>
              <a:gd name="connsiteY40" fmla="*/ 545235 h 545235"/>
              <a:gd name="connsiteX41" fmla="*/ 1874044 w 1955007"/>
              <a:gd name="connsiteY41" fmla="*/ 540473 h 545235"/>
              <a:gd name="connsiteX42" fmla="*/ 1928813 w 1955007"/>
              <a:gd name="connsiteY42" fmla="*/ 542854 h 545235"/>
              <a:gd name="connsiteX43" fmla="*/ 1955007 w 1955007"/>
              <a:gd name="connsiteY43" fmla="*/ 545235 h 545235"/>
              <a:gd name="connsiteX0" fmla="*/ 0 w 1955007"/>
              <a:gd name="connsiteY0" fmla="*/ 307995 h 536595"/>
              <a:gd name="connsiteX1" fmla="*/ 83344 w 1955007"/>
              <a:gd name="connsiteY1" fmla="*/ 310377 h 536595"/>
              <a:gd name="connsiteX2" fmla="*/ 123825 w 1955007"/>
              <a:gd name="connsiteY2" fmla="*/ 310377 h 536595"/>
              <a:gd name="connsiteX3" fmla="*/ 209550 w 1955007"/>
              <a:gd name="connsiteY3" fmla="*/ 305614 h 536595"/>
              <a:gd name="connsiteX4" fmla="*/ 290513 w 1955007"/>
              <a:gd name="connsiteY4" fmla="*/ 291327 h 536595"/>
              <a:gd name="connsiteX5" fmla="*/ 366713 w 1955007"/>
              <a:gd name="connsiteY5" fmla="*/ 272277 h 536595"/>
              <a:gd name="connsiteX6" fmla="*/ 402432 w 1955007"/>
              <a:gd name="connsiteY6" fmla="*/ 262752 h 536595"/>
              <a:gd name="connsiteX7" fmla="*/ 445294 w 1955007"/>
              <a:gd name="connsiteY7" fmla="*/ 262752 h 536595"/>
              <a:gd name="connsiteX8" fmla="*/ 488157 w 1955007"/>
              <a:gd name="connsiteY8" fmla="*/ 272277 h 536595"/>
              <a:gd name="connsiteX9" fmla="*/ 545307 w 1955007"/>
              <a:gd name="connsiteY9" fmla="*/ 281802 h 536595"/>
              <a:gd name="connsiteX10" fmla="*/ 566738 w 1955007"/>
              <a:gd name="connsiteY10" fmla="*/ 281802 h 536595"/>
              <a:gd name="connsiteX11" fmla="*/ 592932 w 1955007"/>
              <a:gd name="connsiteY11" fmla="*/ 286564 h 536595"/>
              <a:gd name="connsiteX12" fmla="*/ 595313 w 1955007"/>
              <a:gd name="connsiteY12" fmla="*/ 286564 h 536595"/>
              <a:gd name="connsiteX13" fmla="*/ 633412 w 1955007"/>
              <a:gd name="connsiteY13" fmla="*/ 277040 h 536595"/>
              <a:gd name="connsiteX14" fmla="*/ 683419 w 1955007"/>
              <a:gd name="connsiteY14" fmla="*/ 248464 h 536595"/>
              <a:gd name="connsiteX15" fmla="*/ 704850 w 1955007"/>
              <a:gd name="connsiteY15" fmla="*/ 227032 h 536595"/>
              <a:gd name="connsiteX16" fmla="*/ 742951 w 1955007"/>
              <a:gd name="connsiteY16" fmla="*/ 198456 h 536595"/>
              <a:gd name="connsiteX17" fmla="*/ 769144 w 1955007"/>
              <a:gd name="connsiteY17" fmla="*/ 179407 h 536595"/>
              <a:gd name="connsiteX18" fmla="*/ 831056 w 1955007"/>
              <a:gd name="connsiteY18" fmla="*/ 122258 h 536595"/>
              <a:gd name="connsiteX19" fmla="*/ 876299 w 1955007"/>
              <a:gd name="connsiteY19" fmla="*/ 77014 h 536595"/>
              <a:gd name="connsiteX20" fmla="*/ 933450 w 1955007"/>
              <a:gd name="connsiteY20" fmla="*/ 36532 h 536595"/>
              <a:gd name="connsiteX21" fmla="*/ 962026 w 1955007"/>
              <a:gd name="connsiteY21" fmla="*/ 19865 h 536595"/>
              <a:gd name="connsiteX22" fmla="*/ 1004888 w 1955007"/>
              <a:gd name="connsiteY22" fmla="*/ 5577 h 536595"/>
              <a:gd name="connsiteX23" fmla="*/ 1057276 w 1955007"/>
              <a:gd name="connsiteY23" fmla="*/ 3196 h 536595"/>
              <a:gd name="connsiteX24" fmla="*/ 1095375 w 1955007"/>
              <a:gd name="connsiteY24" fmla="*/ 7958 h 536595"/>
              <a:gd name="connsiteX25" fmla="*/ 1119188 w 1955007"/>
              <a:gd name="connsiteY25" fmla="*/ 22246 h 536595"/>
              <a:gd name="connsiteX26" fmla="*/ 1150144 w 1955007"/>
              <a:gd name="connsiteY26" fmla="*/ 55582 h 536595"/>
              <a:gd name="connsiteX27" fmla="*/ 1190625 w 1955007"/>
              <a:gd name="connsiteY27" fmla="*/ 93684 h 536595"/>
              <a:gd name="connsiteX28" fmla="*/ 1223963 w 1955007"/>
              <a:gd name="connsiteY28" fmla="*/ 124639 h 536595"/>
              <a:gd name="connsiteX29" fmla="*/ 1243013 w 1955007"/>
              <a:gd name="connsiteY29" fmla="*/ 153214 h 536595"/>
              <a:gd name="connsiteX30" fmla="*/ 1273969 w 1955007"/>
              <a:gd name="connsiteY30" fmla="*/ 200839 h 536595"/>
              <a:gd name="connsiteX31" fmla="*/ 1302544 w 1955007"/>
              <a:gd name="connsiteY31" fmla="*/ 248464 h 536595"/>
              <a:gd name="connsiteX32" fmla="*/ 1321594 w 1955007"/>
              <a:gd name="connsiteY32" fmla="*/ 272277 h 536595"/>
              <a:gd name="connsiteX33" fmla="*/ 1350169 w 1955007"/>
              <a:gd name="connsiteY33" fmla="*/ 310377 h 536595"/>
              <a:gd name="connsiteX34" fmla="*/ 1440657 w 1955007"/>
              <a:gd name="connsiteY34" fmla="*/ 396102 h 536595"/>
              <a:gd name="connsiteX35" fmla="*/ 1476375 w 1955007"/>
              <a:gd name="connsiteY35" fmla="*/ 415152 h 536595"/>
              <a:gd name="connsiteX36" fmla="*/ 1554957 w 1955007"/>
              <a:gd name="connsiteY36" fmla="*/ 436583 h 536595"/>
              <a:gd name="connsiteX37" fmla="*/ 1657350 w 1955007"/>
              <a:gd name="connsiteY37" fmla="*/ 484208 h 536595"/>
              <a:gd name="connsiteX38" fmla="*/ 1719263 w 1955007"/>
              <a:gd name="connsiteY38" fmla="*/ 498495 h 536595"/>
              <a:gd name="connsiteX39" fmla="*/ 1809750 w 1955007"/>
              <a:gd name="connsiteY39" fmla="*/ 529452 h 536595"/>
              <a:gd name="connsiteX40" fmla="*/ 1864519 w 1955007"/>
              <a:gd name="connsiteY40" fmla="*/ 536595 h 536595"/>
              <a:gd name="connsiteX41" fmla="*/ 1874044 w 1955007"/>
              <a:gd name="connsiteY41" fmla="*/ 531833 h 536595"/>
              <a:gd name="connsiteX42" fmla="*/ 1928813 w 1955007"/>
              <a:gd name="connsiteY42" fmla="*/ 534214 h 536595"/>
              <a:gd name="connsiteX43" fmla="*/ 1955007 w 1955007"/>
              <a:gd name="connsiteY43" fmla="*/ 536595 h 536595"/>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19188 w 1955007"/>
              <a:gd name="connsiteY25" fmla="*/ 21361 h 535710"/>
              <a:gd name="connsiteX26" fmla="*/ 1150144 w 1955007"/>
              <a:gd name="connsiteY26" fmla="*/ 54697 h 535710"/>
              <a:gd name="connsiteX27" fmla="*/ 1190625 w 1955007"/>
              <a:gd name="connsiteY27" fmla="*/ 92799 h 535710"/>
              <a:gd name="connsiteX28" fmla="*/ 1223963 w 1955007"/>
              <a:gd name="connsiteY28" fmla="*/ 123754 h 535710"/>
              <a:gd name="connsiteX29" fmla="*/ 1243013 w 1955007"/>
              <a:gd name="connsiteY29" fmla="*/ 152329 h 535710"/>
              <a:gd name="connsiteX30" fmla="*/ 1273969 w 1955007"/>
              <a:gd name="connsiteY30" fmla="*/ 199954 h 535710"/>
              <a:gd name="connsiteX31" fmla="*/ 1302544 w 1955007"/>
              <a:gd name="connsiteY31" fmla="*/ 247579 h 535710"/>
              <a:gd name="connsiteX32" fmla="*/ 1321594 w 1955007"/>
              <a:gd name="connsiteY32" fmla="*/ 271392 h 535710"/>
              <a:gd name="connsiteX33" fmla="*/ 1350169 w 1955007"/>
              <a:gd name="connsiteY33" fmla="*/ 309492 h 535710"/>
              <a:gd name="connsiteX34" fmla="*/ 1440657 w 1955007"/>
              <a:gd name="connsiteY34" fmla="*/ 395217 h 535710"/>
              <a:gd name="connsiteX35" fmla="*/ 1476375 w 1955007"/>
              <a:gd name="connsiteY35" fmla="*/ 414267 h 535710"/>
              <a:gd name="connsiteX36" fmla="*/ 1554957 w 1955007"/>
              <a:gd name="connsiteY36" fmla="*/ 435698 h 535710"/>
              <a:gd name="connsiteX37" fmla="*/ 1657350 w 1955007"/>
              <a:gd name="connsiteY37" fmla="*/ 483323 h 535710"/>
              <a:gd name="connsiteX38" fmla="*/ 1719263 w 1955007"/>
              <a:gd name="connsiteY38" fmla="*/ 497610 h 535710"/>
              <a:gd name="connsiteX39" fmla="*/ 1809750 w 1955007"/>
              <a:gd name="connsiteY39" fmla="*/ 528567 h 535710"/>
              <a:gd name="connsiteX40" fmla="*/ 1864519 w 1955007"/>
              <a:gd name="connsiteY40" fmla="*/ 535710 h 535710"/>
              <a:gd name="connsiteX41" fmla="*/ 1874044 w 1955007"/>
              <a:gd name="connsiteY41" fmla="*/ 530948 h 535710"/>
              <a:gd name="connsiteX42" fmla="*/ 1928813 w 1955007"/>
              <a:gd name="connsiteY42" fmla="*/ 533329 h 535710"/>
              <a:gd name="connsiteX43" fmla="*/ 1955007 w 1955007"/>
              <a:gd name="connsiteY43" fmla="*/ 535710 h 535710"/>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50144 w 1955007"/>
              <a:gd name="connsiteY25" fmla="*/ 54697 h 535710"/>
              <a:gd name="connsiteX26" fmla="*/ 1190625 w 1955007"/>
              <a:gd name="connsiteY26" fmla="*/ 92799 h 535710"/>
              <a:gd name="connsiteX27" fmla="*/ 1223963 w 1955007"/>
              <a:gd name="connsiteY27" fmla="*/ 123754 h 535710"/>
              <a:gd name="connsiteX28" fmla="*/ 1243013 w 1955007"/>
              <a:gd name="connsiteY28" fmla="*/ 152329 h 535710"/>
              <a:gd name="connsiteX29" fmla="*/ 1273969 w 1955007"/>
              <a:gd name="connsiteY29" fmla="*/ 199954 h 535710"/>
              <a:gd name="connsiteX30" fmla="*/ 1302544 w 1955007"/>
              <a:gd name="connsiteY30" fmla="*/ 247579 h 535710"/>
              <a:gd name="connsiteX31" fmla="*/ 1321594 w 1955007"/>
              <a:gd name="connsiteY31" fmla="*/ 271392 h 535710"/>
              <a:gd name="connsiteX32" fmla="*/ 1350169 w 1955007"/>
              <a:gd name="connsiteY32" fmla="*/ 309492 h 535710"/>
              <a:gd name="connsiteX33" fmla="*/ 1440657 w 1955007"/>
              <a:gd name="connsiteY33" fmla="*/ 395217 h 535710"/>
              <a:gd name="connsiteX34" fmla="*/ 1476375 w 1955007"/>
              <a:gd name="connsiteY34" fmla="*/ 414267 h 535710"/>
              <a:gd name="connsiteX35" fmla="*/ 1554957 w 1955007"/>
              <a:gd name="connsiteY35" fmla="*/ 435698 h 535710"/>
              <a:gd name="connsiteX36" fmla="*/ 1657350 w 1955007"/>
              <a:gd name="connsiteY36" fmla="*/ 483323 h 535710"/>
              <a:gd name="connsiteX37" fmla="*/ 1719263 w 1955007"/>
              <a:gd name="connsiteY37" fmla="*/ 497610 h 535710"/>
              <a:gd name="connsiteX38" fmla="*/ 1809750 w 1955007"/>
              <a:gd name="connsiteY38" fmla="*/ 528567 h 535710"/>
              <a:gd name="connsiteX39" fmla="*/ 1864519 w 1955007"/>
              <a:gd name="connsiteY39" fmla="*/ 535710 h 535710"/>
              <a:gd name="connsiteX40" fmla="*/ 1874044 w 1955007"/>
              <a:gd name="connsiteY40" fmla="*/ 530948 h 535710"/>
              <a:gd name="connsiteX41" fmla="*/ 1928813 w 1955007"/>
              <a:gd name="connsiteY41" fmla="*/ 533329 h 535710"/>
              <a:gd name="connsiteX42" fmla="*/ 1955007 w 1955007"/>
              <a:gd name="connsiteY42" fmla="*/ 535710 h 535710"/>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57288 w 1955007"/>
              <a:gd name="connsiteY25" fmla="*/ 52316 h 535710"/>
              <a:gd name="connsiteX26" fmla="*/ 1190625 w 1955007"/>
              <a:gd name="connsiteY26" fmla="*/ 92799 h 535710"/>
              <a:gd name="connsiteX27" fmla="*/ 1223963 w 1955007"/>
              <a:gd name="connsiteY27" fmla="*/ 123754 h 535710"/>
              <a:gd name="connsiteX28" fmla="*/ 1243013 w 1955007"/>
              <a:gd name="connsiteY28" fmla="*/ 152329 h 535710"/>
              <a:gd name="connsiteX29" fmla="*/ 1273969 w 1955007"/>
              <a:gd name="connsiteY29" fmla="*/ 199954 h 535710"/>
              <a:gd name="connsiteX30" fmla="*/ 1302544 w 1955007"/>
              <a:gd name="connsiteY30" fmla="*/ 247579 h 535710"/>
              <a:gd name="connsiteX31" fmla="*/ 1321594 w 1955007"/>
              <a:gd name="connsiteY31" fmla="*/ 271392 h 535710"/>
              <a:gd name="connsiteX32" fmla="*/ 1350169 w 1955007"/>
              <a:gd name="connsiteY32" fmla="*/ 309492 h 535710"/>
              <a:gd name="connsiteX33" fmla="*/ 1440657 w 1955007"/>
              <a:gd name="connsiteY33" fmla="*/ 395217 h 535710"/>
              <a:gd name="connsiteX34" fmla="*/ 1476375 w 1955007"/>
              <a:gd name="connsiteY34" fmla="*/ 414267 h 535710"/>
              <a:gd name="connsiteX35" fmla="*/ 1554957 w 1955007"/>
              <a:gd name="connsiteY35" fmla="*/ 435698 h 535710"/>
              <a:gd name="connsiteX36" fmla="*/ 1657350 w 1955007"/>
              <a:gd name="connsiteY36" fmla="*/ 483323 h 535710"/>
              <a:gd name="connsiteX37" fmla="*/ 1719263 w 1955007"/>
              <a:gd name="connsiteY37" fmla="*/ 497610 h 535710"/>
              <a:gd name="connsiteX38" fmla="*/ 1809750 w 1955007"/>
              <a:gd name="connsiteY38" fmla="*/ 528567 h 535710"/>
              <a:gd name="connsiteX39" fmla="*/ 1864519 w 1955007"/>
              <a:gd name="connsiteY39" fmla="*/ 535710 h 535710"/>
              <a:gd name="connsiteX40" fmla="*/ 1874044 w 1955007"/>
              <a:gd name="connsiteY40" fmla="*/ 530948 h 535710"/>
              <a:gd name="connsiteX41" fmla="*/ 1928813 w 1955007"/>
              <a:gd name="connsiteY41" fmla="*/ 533329 h 535710"/>
              <a:gd name="connsiteX42" fmla="*/ 1955007 w 1955007"/>
              <a:gd name="connsiteY42" fmla="*/ 535710 h 535710"/>
              <a:gd name="connsiteX0" fmla="*/ 0 w 1955007"/>
              <a:gd name="connsiteY0" fmla="*/ 308333 h 536933"/>
              <a:gd name="connsiteX1" fmla="*/ 83344 w 1955007"/>
              <a:gd name="connsiteY1" fmla="*/ 310715 h 536933"/>
              <a:gd name="connsiteX2" fmla="*/ 123825 w 1955007"/>
              <a:gd name="connsiteY2" fmla="*/ 310715 h 536933"/>
              <a:gd name="connsiteX3" fmla="*/ 209550 w 1955007"/>
              <a:gd name="connsiteY3" fmla="*/ 305952 h 536933"/>
              <a:gd name="connsiteX4" fmla="*/ 290513 w 1955007"/>
              <a:gd name="connsiteY4" fmla="*/ 291665 h 536933"/>
              <a:gd name="connsiteX5" fmla="*/ 366713 w 1955007"/>
              <a:gd name="connsiteY5" fmla="*/ 272615 h 536933"/>
              <a:gd name="connsiteX6" fmla="*/ 402432 w 1955007"/>
              <a:gd name="connsiteY6" fmla="*/ 263090 h 536933"/>
              <a:gd name="connsiteX7" fmla="*/ 445294 w 1955007"/>
              <a:gd name="connsiteY7" fmla="*/ 263090 h 536933"/>
              <a:gd name="connsiteX8" fmla="*/ 488157 w 1955007"/>
              <a:gd name="connsiteY8" fmla="*/ 272615 h 536933"/>
              <a:gd name="connsiteX9" fmla="*/ 545307 w 1955007"/>
              <a:gd name="connsiteY9" fmla="*/ 282140 h 536933"/>
              <a:gd name="connsiteX10" fmla="*/ 566738 w 1955007"/>
              <a:gd name="connsiteY10" fmla="*/ 282140 h 536933"/>
              <a:gd name="connsiteX11" fmla="*/ 592932 w 1955007"/>
              <a:gd name="connsiteY11" fmla="*/ 286902 h 536933"/>
              <a:gd name="connsiteX12" fmla="*/ 595313 w 1955007"/>
              <a:gd name="connsiteY12" fmla="*/ 286902 h 536933"/>
              <a:gd name="connsiteX13" fmla="*/ 633412 w 1955007"/>
              <a:gd name="connsiteY13" fmla="*/ 277378 h 536933"/>
              <a:gd name="connsiteX14" fmla="*/ 683419 w 1955007"/>
              <a:gd name="connsiteY14" fmla="*/ 248802 h 536933"/>
              <a:gd name="connsiteX15" fmla="*/ 704850 w 1955007"/>
              <a:gd name="connsiteY15" fmla="*/ 227370 h 536933"/>
              <a:gd name="connsiteX16" fmla="*/ 742951 w 1955007"/>
              <a:gd name="connsiteY16" fmla="*/ 198794 h 536933"/>
              <a:gd name="connsiteX17" fmla="*/ 769144 w 1955007"/>
              <a:gd name="connsiteY17" fmla="*/ 179745 h 536933"/>
              <a:gd name="connsiteX18" fmla="*/ 831056 w 1955007"/>
              <a:gd name="connsiteY18" fmla="*/ 122596 h 536933"/>
              <a:gd name="connsiteX19" fmla="*/ 876299 w 1955007"/>
              <a:gd name="connsiteY19" fmla="*/ 77352 h 536933"/>
              <a:gd name="connsiteX20" fmla="*/ 933450 w 1955007"/>
              <a:gd name="connsiteY20" fmla="*/ 36870 h 536933"/>
              <a:gd name="connsiteX21" fmla="*/ 962026 w 1955007"/>
              <a:gd name="connsiteY21" fmla="*/ 20203 h 536933"/>
              <a:gd name="connsiteX22" fmla="*/ 1004888 w 1955007"/>
              <a:gd name="connsiteY22" fmla="*/ 5915 h 536933"/>
              <a:gd name="connsiteX23" fmla="*/ 1057276 w 1955007"/>
              <a:gd name="connsiteY23" fmla="*/ 3534 h 536933"/>
              <a:gd name="connsiteX24" fmla="*/ 1109662 w 1955007"/>
              <a:gd name="connsiteY24" fmla="*/ 5915 h 536933"/>
              <a:gd name="connsiteX25" fmla="*/ 1157288 w 1955007"/>
              <a:gd name="connsiteY25" fmla="*/ 53539 h 536933"/>
              <a:gd name="connsiteX26" fmla="*/ 1190625 w 1955007"/>
              <a:gd name="connsiteY26" fmla="*/ 94022 h 536933"/>
              <a:gd name="connsiteX27" fmla="*/ 1223963 w 1955007"/>
              <a:gd name="connsiteY27" fmla="*/ 124977 h 536933"/>
              <a:gd name="connsiteX28" fmla="*/ 1243013 w 1955007"/>
              <a:gd name="connsiteY28" fmla="*/ 153552 h 536933"/>
              <a:gd name="connsiteX29" fmla="*/ 1273969 w 1955007"/>
              <a:gd name="connsiteY29" fmla="*/ 201177 h 536933"/>
              <a:gd name="connsiteX30" fmla="*/ 1302544 w 1955007"/>
              <a:gd name="connsiteY30" fmla="*/ 248802 h 536933"/>
              <a:gd name="connsiteX31" fmla="*/ 1321594 w 1955007"/>
              <a:gd name="connsiteY31" fmla="*/ 272615 h 536933"/>
              <a:gd name="connsiteX32" fmla="*/ 1350169 w 1955007"/>
              <a:gd name="connsiteY32" fmla="*/ 310715 h 536933"/>
              <a:gd name="connsiteX33" fmla="*/ 1440657 w 1955007"/>
              <a:gd name="connsiteY33" fmla="*/ 396440 h 536933"/>
              <a:gd name="connsiteX34" fmla="*/ 1476375 w 1955007"/>
              <a:gd name="connsiteY34" fmla="*/ 415490 h 536933"/>
              <a:gd name="connsiteX35" fmla="*/ 1554957 w 1955007"/>
              <a:gd name="connsiteY35" fmla="*/ 436921 h 536933"/>
              <a:gd name="connsiteX36" fmla="*/ 1657350 w 1955007"/>
              <a:gd name="connsiteY36" fmla="*/ 484546 h 536933"/>
              <a:gd name="connsiteX37" fmla="*/ 1719263 w 1955007"/>
              <a:gd name="connsiteY37" fmla="*/ 498833 h 536933"/>
              <a:gd name="connsiteX38" fmla="*/ 1809750 w 1955007"/>
              <a:gd name="connsiteY38" fmla="*/ 529790 h 536933"/>
              <a:gd name="connsiteX39" fmla="*/ 1864519 w 1955007"/>
              <a:gd name="connsiteY39" fmla="*/ 536933 h 536933"/>
              <a:gd name="connsiteX40" fmla="*/ 1874044 w 1955007"/>
              <a:gd name="connsiteY40" fmla="*/ 532171 h 536933"/>
              <a:gd name="connsiteX41" fmla="*/ 1928813 w 1955007"/>
              <a:gd name="connsiteY41" fmla="*/ 534552 h 536933"/>
              <a:gd name="connsiteX42" fmla="*/ 1955007 w 1955007"/>
              <a:gd name="connsiteY42" fmla="*/ 536933 h 536933"/>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23963 w 1955007"/>
              <a:gd name="connsiteY27" fmla="*/ 124125 h 536081"/>
              <a:gd name="connsiteX28" fmla="*/ 1243013 w 1955007"/>
              <a:gd name="connsiteY28" fmla="*/ 152700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43013 w 1955007"/>
              <a:gd name="connsiteY28" fmla="*/ 152700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50156 w 1955007"/>
              <a:gd name="connsiteY28" fmla="*/ 164606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50156 w 1955007"/>
              <a:gd name="connsiteY28" fmla="*/ 164606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28788 w 1955007"/>
              <a:gd name="connsiteY37" fmla="*/ 517031 h 536081"/>
              <a:gd name="connsiteX38" fmla="*/ 1719263 w 1955007"/>
              <a:gd name="connsiteY38" fmla="*/ 497981 h 536081"/>
              <a:gd name="connsiteX39" fmla="*/ 1809750 w 1955007"/>
              <a:gd name="connsiteY39" fmla="*/ 528938 h 536081"/>
              <a:gd name="connsiteX40" fmla="*/ 1864519 w 1955007"/>
              <a:gd name="connsiteY40" fmla="*/ 536081 h 536081"/>
              <a:gd name="connsiteX41" fmla="*/ 1874044 w 1955007"/>
              <a:gd name="connsiteY41" fmla="*/ 531319 h 536081"/>
              <a:gd name="connsiteX42" fmla="*/ 1928813 w 1955007"/>
              <a:gd name="connsiteY42" fmla="*/ 533700 h 536081"/>
              <a:gd name="connsiteX43" fmla="*/ 1955007 w 1955007"/>
              <a:gd name="connsiteY43" fmla="*/ 536081 h 536081"/>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4957 w 1955007"/>
              <a:gd name="connsiteY35" fmla="*/ 442691 h 542703"/>
              <a:gd name="connsiteX36" fmla="*/ 1657350 w 1955007"/>
              <a:gd name="connsiteY36" fmla="*/ 490316 h 542703"/>
              <a:gd name="connsiteX37" fmla="*/ 1728788 w 1955007"/>
              <a:gd name="connsiteY37" fmla="*/ 523653 h 542703"/>
              <a:gd name="connsiteX38" fmla="*/ 1719263 w 1955007"/>
              <a:gd name="connsiteY38" fmla="*/ 504603 h 542703"/>
              <a:gd name="connsiteX39" fmla="*/ 1809750 w 1955007"/>
              <a:gd name="connsiteY39" fmla="*/ 535560 h 542703"/>
              <a:gd name="connsiteX40" fmla="*/ 1864519 w 1955007"/>
              <a:gd name="connsiteY40" fmla="*/ 542703 h 542703"/>
              <a:gd name="connsiteX41" fmla="*/ 1874044 w 1955007"/>
              <a:gd name="connsiteY41" fmla="*/ 537941 h 542703"/>
              <a:gd name="connsiteX42" fmla="*/ 1928813 w 1955007"/>
              <a:gd name="connsiteY42" fmla="*/ 540322 h 542703"/>
              <a:gd name="connsiteX43" fmla="*/ 1955007 w 1955007"/>
              <a:gd name="connsiteY43"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4957 w 1955007"/>
              <a:gd name="connsiteY35" fmla="*/ 442691 h 542703"/>
              <a:gd name="connsiteX36" fmla="*/ 1657350 w 1955007"/>
              <a:gd name="connsiteY36" fmla="*/ 490316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2576 w 1955007"/>
              <a:gd name="connsiteY35" fmla="*/ 454597 h 542703"/>
              <a:gd name="connsiteX36" fmla="*/ 1657350 w 1955007"/>
              <a:gd name="connsiteY36" fmla="*/ 490316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2576 w 1955007"/>
              <a:gd name="connsiteY35" fmla="*/ 454597 h 542703"/>
              <a:gd name="connsiteX36" fmla="*/ 1657350 w 1955007"/>
              <a:gd name="connsiteY36" fmla="*/ 499841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60064 h 543458"/>
              <a:gd name="connsiteX26" fmla="*/ 1190625 w 1955007"/>
              <a:gd name="connsiteY26" fmla="*/ 100547 h 543458"/>
              <a:gd name="connsiteX27" fmla="*/ 1216819 w 1955007"/>
              <a:gd name="connsiteY27" fmla="*/ 136264 h 543458"/>
              <a:gd name="connsiteX28" fmla="*/ 1250156 w 1955007"/>
              <a:gd name="connsiteY28" fmla="*/ 171983 h 543458"/>
              <a:gd name="connsiteX29" fmla="*/ 1273969 w 1955007"/>
              <a:gd name="connsiteY29" fmla="*/ 207702 h 543458"/>
              <a:gd name="connsiteX30" fmla="*/ 1302544 w 1955007"/>
              <a:gd name="connsiteY30" fmla="*/ 255327 h 543458"/>
              <a:gd name="connsiteX31" fmla="*/ 1321594 w 1955007"/>
              <a:gd name="connsiteY31" fmla="*/ 279140 h 543458"/>
              <a:gd name="connsiteX32" fmla="*/ 1350169 w 1955007"/>
              <a:gd name="connsiteY32" fmla="*/ 317240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60064 h 543458"/>
              <a:gd name="connsiteX26" fmla="*/ 1173957 w 1955007"/>
              <a:gd name="connsiteY26" fmla="*/ 55302 h 543458"/>
              <a:gd name="connsiteX27" fmla="*/ 1190625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190625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21594 w 1955007"/>
              <a:gd name="connsiteY32" fmla="*/ 279140 h 543458"/>
              <a:gd name="connsiteX33" fmla="*/ 1393032 w 1955007"/>
              <a:gd name="connsiteY33" fmla="*/ 300571 h 543458"/>
              <a:gd name="connsiteX34" fmla="*/ 1350169 w 1955007"/>
              <a:gd name="connsiteY34" fmla="*/ 317240 h 543458"/>
              <a:gd name="connsiteX35" fmla="*/ 1440657 w 1955007"/>
              <a:gd name="connsiteY35" fmla="*/ 402965 h 543458"/>
              <a:gd name="connsiteX36" fmla="*/ 1476375 w 1955007"/>
              <a:gd name="connsiteY36" fmla="*/ 422015 h 543458"/>
              <a:gd name="connsiteX37" fmla="*/ 1552576 w 1955007"/>
              <a:gd name="connsiteY37" fmla="*/ 455352 h 543458"/>
              <a:gd name="connsiteX38" fmla="*/ 1657350 w 1955007"/>
              <a:gd name="connsiteY38" fmla="*/ 500596 h 543458"/>
              <a:gd name="connsiteX39" fmla="*/ 1728788 w 1955007"/>
              <a:gd name="connsiteY39" fmla="*/ 524408 h 543458"/>
              <a:gd name="connsiteX40" fmla="*/ 1809750 w 1955007"/>
              <a:gd name="connsiteY40" fmla="*/ 536315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93032 w 1955007"/>
              <a:gd name="connsiteY32" fmla="*/ 300571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64457 w 1955007"/>
              <a:gd name="connsiteY31" fmla="*/ 283901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516856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516856 w 1955007"/>
              <a:gd name="connsiteY34" fmla="*/ 422015 h 543458"/>
              <a:gd name="connsiteX35" fmla="*/ 1564483 w 1955007"/>
              <a:gd name="connsiteY35" fmla="*/ 450590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12131 w 1955007"/>
              <a:gd name="connsiteY39" fmla="*/ 524408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12502 h 543458"/>
              <a:gd name="connsiteX39" fmla="*/ 1812131 w 1955007"/>
              <a:gd name="connsiteY39" fmla="*/ 524408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664494 w 1955007"/>
              <a:gd name="connsiteY38" fmla="*/ 488690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64494 w 1955007"/>
              <a:gd name="connsiteY38" fmla="*/ 488690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928813 w 1955007"/>
              <a:gd name="connsiteY42" fmla="*/ 531552 h 543458"/>
              <a:gd name="connsiteX43" fmla="*/ 1955007 w 1955007"/>
              <a:gd name="connsiteY43" fmla="*/ 543458 h 543458"/>
              <a:gd name="connsiteX0" fmla="*/ 0 w 1928813"/>
              <a:gd name="connsiteY0" fmla="*/ 314858 h 531552"/>
              <a:gd name="connsiteX1" fmla="*/ 83344 w 1928813"/>
              <a:gd name="connsiteY1" fmla="*/ 317240 h 531552"/>
              <a:gd name="connsiteX2" fmla="*/ 123825 w 1928813"/>
              <a:gd name="connsiteY2" fmla="*/ 317240 h 531552"/>
              <a:gd name="connsiteX3" fmla="*/ 209550 w 1928813"/>
              <a:gd name="connsiteY3" fmla="*/ 312477 h 531552"/>
              <a:gd name="connsiteX4" fmla="*/ 290513 w 1928813"/>
              <a:gd name="connsiteY4" fmla="*/ 298190 h 531552"/>
              <a:gd name="connsiteX5" fmla="*/ 366713 w 1928813"/>
              <a:gd name="connsiteY5" fmla="*/ 279140 h 531552"/>
              <a:gd name="connsiteX6" fmla="*/ 402432 w 1928813"/>
              <a:gd name="connsiteY6" fmla="*/ 269615 h 531552"/>
              <a:gd name="connsiteX7" fmla="*/ 445294 w 1928813"/>
              <a:gd name="connsiteY7" fmla="*/ 269615 h 531552"/>
              <a:gd name="connsiteX8" fmla="*/ 488157 w 1928813"/>
              <a:gd name="connsiteY8" fmla="*/ 279140 h 531552"/>
              <a:gd name="connsiteX9" fmla="*/ 545307 w 1928813"/>
              <a:gd name="connsiteY9" fmla="*/ 288665 h 531552"/>
              <a:gd name="connsiteX10" fmla="*/ 566738 w 1928813"/>
              <a:gd name="connsiteY10" fmla="*/ 288665 h 531552"/>
              <a:gd name="connsiteX11" fmla="*/ 592932 w 1928813"/>
              <a:gd name="connsiteY11" fmla="*/ 293427 h 531552"/>
              <a:gd name="connsiteX12" fmla="*/ 595313 w 1928813"/>
              <a:gd name="connsiteY12" fmla="*/ 293427 h 531552"/>
              <a:gd name="connsiteX13" fmla="*/ 633412 w 1928813"/>
              <a:gd name="connsiteY13" fmla="*/ 283903 h 531552"/>
              <a:gd name="connsiteX14" fmla="*/ 683419 w 1928813"/>
              <a:gd name="connsiteY14" fmla="*/ 255327 h 531552"/>
              <a:gd name="connsiteX15" fmla="*/ 704850 w 1928813"/>
              <a:gd name="connsiteY15" fmla="*/ 233895 h 531552"/>
              <a:gd name="connsiteX16" fmla="*/ 742951 w 1928813"/>
              <a:gd name="connsiteY16" fmla="*/ 205319 h 531552"/>
              <a:gd name="connsiteX17" fmla="*/ 769144 w 1928813"/>
              <a:gd name="connsiteY17" fmla="*/ 186270 h 531552"/>
              <a:gd name="connsiteX18" fmla="*/ 831056 w 1928813"/>
              <a:gd name="connsiteY18" fmla="*/ 129121 h 531552"/>
              <a:gd name="connsiteX19" fmla="*/ 876299 w 1928813"/>
              <a:gd name="connsiteY19" fmla="*/ 83877 h 531552"/>
              <a:gd name="connsiteX20" fmla="*/ 933450 w 1928813"/>
              <a:gd name="connsiteY20" fmla="*/ 43395 h 531552"/>
              <a:gd name="connsiteX21" fmla="*/ 962026 w 1928813"/>
              <a:gd name="connsiteY21" fmla="*/ 26728 h 531552"/>
              <a:gd name="connsiteX22" fmla="*/ 1004888 w 1928813"/>
              <a:gd name="connsiteY22" fmla="*/ 12440 h 531552"/>
              <a:gd name="connsiteX23" fmla="*/ 1057276 w 1928813"/>
              <a:gd name="connsiteY23" fmla="*/ 2915 h 531552"/>
              <a:gd name="connsiteX24" fmla="*/ 1116805 w 1928813"/>
              <a:gd name="connsiteY24" fmla="*/ 10059 h 531552"/>
              <a:gd name="connsiteX25" fmla="*/ 1150144 w 1928813"/>
              <a:gd name="connsiteY25" fmla="*/ 33871 h 531552"/>
              <a:gd name="connsiteX26" fmla="*/ 1173957 w 1928813"/>
              <a:gd name="connsiteY26" fmla="*/ 55302 h 531552"/>
              <a:gd name="connsiteX27" fmla="*/ 1207294 w 1928813"/>
              <a:gd name="connsiteY27" fmla="*/ 100547 h 531552"/>
              <a:gd name="connsiteX28" fmla="*/ 1247775 w 1928813"/>
              <a:gd name="connsiteY28" fmla="*/ 138646 h 531552"/>
              <a:gd name="connsiteX29" fmla="*/ 1281113 w 1928813"/>
              <a:gd name="connsiteY29" fmla="*/ 176745 h 531552"/>
              <a:gd name="connsiteX30" fmla="*/ 1312069 w 1928813"/>
              <a:gd name="connsiteY30" fmla="*/ 217227 h 531552"/>
              <a:gd name="connsiteX31" fmla="*/ 1364457 w 1928813"/>
              <a:gd name="connsiteY31" fmla="*/ 283901 h 531552"/>
              <a:gd name="connsiteX32" fmla="*/ 1393032 w 1928813"/>
              <a:gd name="connsiteY32" fmla="*/ 329146 h 531552"/>
              <a:gd name="connsiteX33" fmla="*/ 1428750 w 1928813"/>
              <a:gd name="connsiteY33" fmla="*/ 360102 h 531552"/>
              <a:gd name="connsiteX34" fmla="*/ 1471613 w 1928813"/>
              <a:gd name="connsiteY34" fmla="*/ 388678 h 531552"/>
              <a:gd name="connsiteX35" fmla="*/ 1516856 w 1928813"/>
              <a:gd name="connsiteY35" fmla="*/ 422015 h 531552"/>
              <a:gd name="connsiteX36" fmla="*/ 1564483 w 1928813"/>
              <a:gd name="connsiteY36" fmla="*/ 450590 h 531552"/>
              <a:gd name="connsiteX37" fmla="*/ 1635919 w 1928813"/>
              <a:gd name="connsiteY37" fmla="*/ 476784 h 531552"/>
              <a:gd name="connsiteX38" fmla="*/ 1674019 w 1928813"/>
              <a:gd name="connsiteY38" fmla="*/ 493453 h 531552"/>
              <a:gd name="connsiteX39" fmla="*/ 1743075 w 1928813"/>
              <a:gd name="connsiteY39" fmla="*/ 512502 h 531552"/>
              <a:gd name="connsiteX40" fmla="*/ 1812131 w 1928813"/>
              <a:gd name="connsiteY40" fmla="*/ 524408 h 531552"/>
              <a:gd name="connsiteX41" fmla="*/ 1864519 w 1928813"/>
              <a:gd name="connsiteY41" fmla="*/ 526789 h 531552"/>
              <a:gd name="connsiteX42" fmla="*/ 1928813 w 1928813"/>
              <a:gd name="connsiteY42" fmla="*/ 531552 h 53155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7469 h 528962"/>
              <a:gd name="connsiteX26" fmla="*/ 1150144 w 1928813"/>
              <a:gd name="connsiteY26" fmla="*/ 31281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50144 w 1928813"/>
              <a:gd name="connsiteY26" fmla="*/ 31281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28725 w 1928813"/>
              <a:gd name="connsiteY29" fmla="*/ 109862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33488 w 1928813"/>
              <a:gd name="connsiteY29" fmla="*/ 100337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83495 w 1928813"/>
              <a:gd name="connsiteY29" fmla="*/ 145580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59681 w 1928813"/>
              <a:gd name="connsiteY29" fmla="*/ 147962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26330 w 1928813"/>
              <a:gd name="connsiteY25" fmla="*/ 14612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59681 w 1928813"/>
              <a:gd name="connsiteY29" fmla="*/ 147962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6330 w 1928813"/>
              <a:gd name="connsiteY25" fmla="*/ 16858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71613 w 1928813"/>
              <a:gd name="connsiteY35" fmla="*/ 388334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71613 w 1928813"/>
              <a:gd name="connsiteY35" fmla="*/ 388334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6369 w 1928813"/>
              <a:gd name="connsiteY34" fmla="*/ 366902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16869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16869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26394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24012 w 1928813"/>
              <a:gd name="connsiteY38" fmla="*/ 478821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09887 h 526581"/>
              <a:gd name="connsiteX1" fmla="*/ 83344 w 1928813"/>
              <a:gd name="connsiteY1" fmla="*/ 312269 h 526581"/>
              <a:gd name="connsiteX2" fmla="*/ 123825 w 1928813"/>
              <a:gd name="connsiteY2" fmla="*/ 312269 h 526581"/>
              <a:gd name="connsiteX3" fmla="*/ 209550 w 1928813"/>
              <a:gd name="connsiteY3" fmla="*/ 307506 h 526581"/>
              <a:gd name="connsiteX4" fmla="*/ 290513 w 1928813"/>
              <a:gd name="connsiteY4" fmla="*/ 293219 h 526581"/>
              <a:gd name="connsiteX5" fmla="*/ 366713 w 1928813"/>
              <a:gd name="connsiteY5" fmla="*/ 274169 h 526581"/>
              <a:gd name="connsiteX6" fmla="*/ 402432 w 1928813"/>
              <a:gd name="connsiteY6" fmla="*/ 264644 h 526581"/>
              <a:gd name="connsiteX7" fmla="*/ 445294 w 1928813"/>
              <a:gd name="connsiteY7" fmla="*/ 264644 h 526581"/>
              <a:gd name="connsiteX8" fmla="*/ 488157 w 1928813"/>
              <a:gd name="connsiteY8" fmla="*/ 274169 h 526581"/>
              <a:gd name="connsiteX9" fmla="*/ 545307 w 1928813"/>
              <a:gd name="connsiteY9" fmla="*/ 283694 h 526581"/>
              <a:gd name="connsiteX10" fmla="*/ 566738 w 1928813"/>
              <a:gd name="connsiteY10" fmla="*/ 283694 h 526581"/>
              <a:gd name="connsiteX11" fmla="*/ 592932 w 1928813"/>
              <a:gd name="connsiteY11" fmla="*/ 288456 h 526581"/>
              <a:gd name="connsiteX12" fmla="*/ 595313 w 1928813"/>
              <a:gd name="connsiteY12" fmla="*/ 288456 h 526581"/>
              <a:gd name="connsiteX13" fmla="*/ 633412 w 1928813"/>
              <a:gd name="connsiteY13" fmla="*/ 278932 h 526581"/>
              <a:gd name="connsiteX14" fmla="*/ 683419 w 1928813"/>
              <a:gd name="connsiteY14" fmla="*/ 250356 h 526581"/>
              <a:gd name="connsiteX15" fmla="*/ 704850 w 1928813"/>
              <a:gd name="connsiteY15" fmla="*/ 228924 h 526581"/>
              <a:gd name="connsiteX16" fmla="*/ 742951 w 1928813"/>
              <a:gd name="connsiteY16" fmla="*/ 200348 h 526581"/>
              <a:gd name="connsiteX17" fmla="*/ 769144 w 1928813"/>
              <a:gd name="connsiteY17" fmla="*/ 181299 h 526581"/>
              <a:gd name="connsiteX18" fmla="*/ 831056 w 1928813"/>
              <a:gd name="connsiteY18" fmla="*/ 124150 h 526581"/>
              <a:gd name="connsiteX19" fmla="*/ 876299 w 1928813"/>
              <a:gd name="connsiteY19" fmla="*/ 78906 h 526581"/>
              <a:gd name="connsiteX20" fmla="*/ 933450 w 1928813"/>
              <a:gd name="connsiteY20" fmla="*/ 38424 h 526581"/>
              <a:gd name="connsiteX21" fmla="*/ 962026 w 1928813"/>
              <a:gd name="connsiteY21" fmla="*/ 21757 h 526581"/>
              <a:gd name="connsiteX22" fmla="*/ 1004888 w 1928813"/>
              <a:gd name="connsiteY22" fmla="*/ 7469 h 526581"/>
              <a:gd name="connsiteX23" fmla="*/ 1050132 w 1928813"/>
              <a:gd name="connsiteY23" fmla="*/ 2705 h 526581"/>
              <a:gd name="connsiteX24" fmla="*/ 1090613 w 1928813"/>
              <a:gd name="connsiteY24" fmla="*/ 325 h 526581"/>
              <a:gd name="connsiteX25" fmla="*/ 1128711 w 1928813"/>
              <a:gd name="connsiteY25" fmla="*/ 19375 h 526581"/>
              <a:gd name="connsiteX26" fmla="*/ 1162049 w 1928813"/>
              <a:gd name="connsiteY26" fmla="*/ 43188 h 526581"/>
              <a:gd name="connsiteX27" fmla="*/ 1188244 w 1928813"/>
              <a:gd name="connsiteY27" fmla="*/ 69381 h 526581"/>
              <a:gd name="connsiteX28" fmla="*/ 1231106 w 1928813"/>
              <a:gd name="connsiteY28" fmla="*/ 107482 h 526581"/>
              <a:gd name="connsiteX29" fmla="*/ 1259681 w 1928813"/>
              <a:gd name="connsiteY29" fmla="*/ 145581 h 526581"/>
              <a:gd name="connsiteX30" fmla="*/ 1281113 w 1928813"/>
              <a:gd name="connsiteY30" fmla="*/ 171774 h 526581"/>
              <a:gd name="connsiteX31" fmla="*/ 1312069 w 1928813"/>
              <a:gd name="connsiteY31" fmla="*/ 212256 h 526581"/>
              <a:gd name="connsiteX32" fmla="*/ 1364457 w 1928813"/>
              <a:gd name="connsiteY32" fmla="*/ 278930 h 526581"/>
              <a:gd name="connsiteX33" fmla="*/ 1402557 w 1928813"/>
              <a:gd name="connsiteY33" fmla="*/ 324175 h 526581"/>
              <a:gd name="connsiteX34" fmla="*/ 1426369 w 1928813"/>
              <a:gd name="connsiteY34" fmla="*/ 355131 h 526581"/>
              <a:gd name="connsiteX35" fmla="*/ 1469232 w 1928813"/>
              <a:gd name="connsiteY35" fmla="*/ 390851 h 526581"/>
              <a:gd name="connsiteX36" fmla="*/ 1516856 w 1928813"/>
              <a:gd name="connsiteY36" fmla="*/ 417044 h 526581"/>
              <a:gd name="connsiteX37" fmla="*/ 1557339 w 1928813"/>
              <a:gd name="connsiteY37" fmla="*/ 445619 h 526581"/>
              <a:gd name="connsiteX38" fmla="*/ 1624012 w 1928813"/>
              <a:gd name="connsiteY38" fmla="*/ 474194 h 526581"/>
              <a:gd name="connsiteX39" fmla="*/ 1674019 w 1928813"/>
              <a:gd name="connsiteY39" fmla="*/ 488482 h 526581"/>
              <a:gd name="connsiteX40" fmla="*/ 1743075 w 1928813"/>
              <a:gd name="connsiteY40" fmla="*/ 507531 h 526581"/>
              <a:gd name="connsiteX41" fmla="*/ 1812131 w 1928813"/>
              <a:gd name="connsiteY41" fmla="*/ 519437 h 526581"/>
              <a:gd name="connsiteX42" fmla="*/ 1864519 w 1928813"/>
              <a:gd name="connsiteY42" fmla="*/ 521818 h 526581"/>
              <a:gd name="connsiteX43" fmla="*/ 1928813 w 1928813"/>
              <a:gd name="connsiteY43" fmla="*/ 526581 h 526581"/>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31056 w 1928813"/>
              <a:gd name="connsiteY18" fmla="*/ 121635 h 524066"/>
              <a:gd name="connsiteX19" fmla="*/ 876299 w 1928813"/>
              <a:gd name="connsiteY19" fmla="*/ 76391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76299 w 1928813"/>
              <a:gd name="connsiteY19" fmla="*/ 76391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40593 w 1928813"/>
              <a:gd name="connsiteY20" fmla="*/ 40672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40593 w 1928813"/>
              <a:gd name="connsiteY20" fmla="*/ 40672 h 524066"/>
              <a:gd name="connsiteX21" fmla="*/ 973932 w 1928813"/>
              <a:gd name="connsiteY21" fmla="*/ 21623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4822 h 521516"/>
              <a:gd name="connsiteX1" fmla="*/ 83344 w 1928813"/>
              <a:gd name="connsiteY1" fmla="*/ 307204 h 521516"/>
              <a:gd name="connsiteX2" fmla="*/ 123825 w 1928813"/>
              <a:gd name="connsiteY2" fmla="*/ 307204 h 521516"/>
              <a:gd name="connsiteX3" fmla="*/ 209550 w 1928813"/>
              <a:gd name="connsiteY3" fmla="*/ 302441 h 521516"/>
              <a:gd name="connsiteX4" fmla="*/ 290513 w 1928813"/>
              <a:gd name="connsiteY4" fmla="*/ 288154 h 521516"/>
              <a:gd name="connsiteX5" fmla="*/ 366713 w 1928813"/>
              <a:gd name="connsiteY5" fmla="*/ 269104 h 521516"/>
              <a:gd name="connsiteX6" fmla="*/ 402432 w 1928813"/>
              <a:gd name="connsiteY6" fmla="*/ 259579 h 521516"/>
              <a:gd name="connsiteX7" fmla="*/ 445294 w 1928813"/>
              <a:gd name="connsiteY7" fmla="*/ 259579 h 521516"/>
              <a:gd name="connsiteX8" fmla="*/ 488157 w 1928813"/>
              <a:gd name="connsiteY8" fmla="*/ 269104 h 521516"/>
              <a:gd name="connsiteX9" fmla="*/ 545307 w 1928813"/>
              <a:gd name="connsiteY9" fmla="*/ 278629 h 521516"/>
              <a:gd name="connsiteX10" fmla="*/ 566738 w 1928813"/>
              <a:gd name="connsiteY10" fmla="*/ 278629 h 521516"/>
              <a:gd name="connsiteX11" fmla="*/ 592932 w 1928813"/>
              <a:gd name="connsiteY11" fmla="*/ 283391 h 521516"/>
              <a:gd name="connsiteX12" fmla="*/ 595313 w 1928813"/>
              <a:gd name="connsiteY12" fmla="*/ 283391 h 521516"/>
              <a:gd name="connsiteX13" fmla="*/ 633412 w 1928813"/>
              <a:gd name="connsiteY13" fmla="*/ 273867 h 521516"/>
              <a:gd name="connsiteX14" fmla="*/ 683419 w 1928813"/>
              <a:gd name="connsiteY14" fmla="*/ 245291 h 521516"/>
              <a:gd name="connsiteX15" fmla="*/ 704850 w 1928813"/>
              <a:gd name="connsiteY15" fmla="*/ 223859 h 521516"/>
              <a:gd name="connsiteX16" fmla="*/ 742951 w 1928813"/>
              <a:gd name="connsiteY16" fmla="*/ 195283 h 521516"/>
              <a:gd name="connsiteX17" fmla="*/ 769144 w 1928813"/>
              <a:gd name="connsiteY17" fmla="*/ 176234 h 521516"/>
              <a:gd name="connsiteX18" fmla="*/ 842962 w 1928813"/>
              <a:gd name="connsiteY18" fmla="*/ 123847 h 521516"/>
              <a:gd name="connsiteX19" fmla="*/ 892967 w 1928813"/>
              <a:gd name="connsiteY19" fmla="*/ 71460 h 521516"/>
              <a:gd name="connsiteX20" fmla="*/ 940593 w 1928813"/>
              <a:gd name="connsiteY20" fmla="*/ 38122 h 521516"/>
              <a:gd name="connsiteX21" fmla="*/ 973932 w 1928813"/>
              <a:gd name="connsiteY21" fmla="*/ 19073 h 521516"/>
              <a:gd name="connsiteX22" fmla="*/ 1004888 w 1928813"/>
              <a:gd name="connsiteY22" fmla="*/ 2404 h 521516"/>
              <a:gd name="connsiteX23" fmla="*/ 1066801 w 1928813"/>
              <a:gd name="connsiteY23" fmla="*/ 7165 h 521516"/>
              <a:gd name="connsiteX24" fmla="*/ 1092995 w 1928813"/>
              <a:gd name="connsiteY24" fmla="*/ 2404 h 521516"/>
              <a:gd name="connsiteX25" fmla="*/ 1128711 w 1928813"/>
              <a:gd name="connsiteY25" fmla="*/ 14310 h 521516"/>
              <a:gd name="connsiteX26" fmla="*/ 1162049 w 1928813"/>
              <a:gd name="connsiteY26" fmla="*/ 38123 h 521516"/>
              <a:gd name="connsiteX27" fmla="*/ 1188244 w 1928813"/>
              <a:gd name="connsiteY27" fmla="*/ 64316 h 521516"/>
              <a:gd name="connsiteX28" fmla="*/ 1231106 w 1928813"/>
              <a:gd name="connsiteY28" fmla="*/ 102417 h 521516"/>
              <a:gd name="connsiteX29" fmla="*/ 1259681 w 1928813"/>
              <a:gd name="connsiteY29" fmla="*/ 140516 h 521516"/>
              <a:gd name="connsiteX30" fmla="*/ 1281113 w 1928813"/>
              <a:gd name="connsiteY30" fmla="*/ 166709 h 521516"/>
              <a:gd name="connsiteX31" fmla="*/ 1312069 w 1928813"/>
              <a:gd name="connsiteY31" fmla="*/ 207191 h 521516"/>
              <a:gd name="connsiteX32" fmla="*/ 1364457 w 1928813"/>
              <a:gd name="connsiteY32" fmla="*/ 273865 h 521516"/>
              <a:gd name="connsiteX33" fmla="*/ 1402557 w 1928813"/>
              <a:gd name="connsiteY33" fmla="*/ 319110 h 521516"/>
              <a:gd name="connsiteX34" fmla="*/ 1426369 w 1928813"/>
              <a:gd name="connsiteY34" fmla="*/ 350066 h 521516"/>
              <a:gd name="connsiteX35" fmla="*/ 1469232 w 1928813"/>
              <a:gd name="connsiteY35" fmla="*/ 385786 h 521516"/>
              <a:gd name="connsiteX36" fmla="*/ 1516856 w 1928813"/>
              <a:gd name="connsiteY36" fmla="*/ 411979 h 521516"/>
              <a:gd name="connsiteX37" fmla="*/ 1557339 w 1928813"/>
              <a:gd name="connsiteY37" fmla="*/ 440554 h 521516"/>
              <a:gd name="connsiteX38" fmla="*/ 1624012 w 1928813"/>
              <a:gd name="connsiteY38" fmla="*/ 469129 h 521516"/>
              <a:gd name="connsiteX39" fmla="*/ 1674019 w 1928813"/>
              <a:gd name="connsiteY39" fmla="*/ 483417 h 521516"/>
              <a:gd name="connsiteX40" fmla="*/ 1743075 w 1928813"/>
              <a:gd name="connsiteY40" fmla="*/ 502466 h 521516"/>
              <a:gd name="connsiteX41" fmla="*/ 1812131 w 1928813"/>
              <a:gd name="connsiteY41" fmla="*/ 514372 h 521516"/>
              <a:gd name="connsiteX42" fmla="*/ 1864519 w 1928813"/>
              <a:gd name="connsiteY42" fmla="*/ 516753 h 521516"/>
              <a:gd name="connsiteX43" fmla="*/ 1928813 w 1928813"/>
              <a:gd name="connsiteY43" fmla="*/ 521516 h 521516"/>
              <a:gd name="connsiteX0" fmla="*/ 0 w 1928813"/>
              <a:gd name="connsiteY0" fmla="*/ 304822 h 521516"/>
              <a:gd name="connsiteX1" fmla="*/ 83344 w 1928813"/>
              <a:gd name="connsiteY1" fmla="*/ 307204 h 521516"/>
              <a:gd name="connsiteX2" fmla="*/ 123825 w 1928813"/>
              <a:gd name="connsiteY2" fmla="*/ 307204 h 521516"/>
              <a:gd name="connsiteX3" fmla="*/ 209550 w 1928813"/>
              <a:gd name="connsiteY3" fmla="*/ 302441 h 521516"/>
              <a:gd name="connsiteX4" fmla="*/ 290513 w 1928813"/>
              <a:gd name="connsiteY4" fmla="*/ 288154 h 521516"/>
              <a:gd name="connsiteX5" fmla="*/ 366713 w 1928813"/>
              <a:gd name="connsiteY5" fmla="*/ 269104 h 521516"/>
              <a:gd name="connsiteX6" fmla="*/ 402432 w 1928813"/>
              <a:gd name="connsiteY6" fmla="*/ 259579 h 521516"/>
              <a:gd name="connsiteX7" fmla="*/ 445294 w 1928813"/>
              <a:gd name="connsiteY7" fmla="*/ 259579 h 521516"/>
              <a:gd name="connsiteX8" fmla="*/ 488157 w 1928813"/>
              <a:gd name="connsiteY8" fmla="*/ 269104 h 521516"/>
              <a:gd name="connsiteX9" fmla="*/ 545307 w 1928813"/>
              <a:gd name="connsiteY9" fmla="*/ 278629 h 521516"/>
              <a:gd name="connsiteX10" fmla="*/ 566738 w 1928813"/>
              <a:gd name="connsiteY10" fmla="*/ 278629 h 521516"/>
              <a:gd name="connsiteX11" fmla="*/ 592932 w 1928813"/>
              <a:gd name="connsiteY11" fmla="*/ 283391 h 521516"/>
              <a:gd name="connsiteX12" fmla="*/ 595313 w 1928813"/>
              <a:gd name="connsiteY12" fmla="*/ 283391 h 521516"/>
              <a:gd name="connsiteX13" fmla="*/ 633412 w 1928813"/>
              <a:gd name="connsiteY13" fmla="*/ 273867 h 521516"/>
              <a:gd name="connsiteX14" fmla="*/ 683419 w 1928813"/>
              <a:gd name="connsiteY14" fmla="*/ 245291 h 521516"/>
              <a:gd name="connsiteX15" fmla="*/ 704850 w 1928813"/>
              <a:gd name="connsiteY15" fmla="*/ 223859 h 521516"/>
              <a:gd name="connsiteX16" fmla="*/ 742951 w 1928813"/>
              <a:gd name="connsiteY16" fmla="*/ 195283 h 521516"/>
              <a:gd name="connsiteX17" fmla="*/ 769144 w 1928813"/>
              <a:gd name="connsiteY17" fmla="*/ 176234 h 521516"/>
              <a:gd name="connsiteX18" fmla="*/ 842962 w 1928813"/>
              <a:gd name="connsiteY18" fmla="*/ 123847 h 521516"/>
              <a:gd name="connsiteX19" fmla="*/ 892967 w 1928813"/>
              <a:gd name="connsiteY19" fmla="*/ 71460 h 521516"/>
              <a:gd name="connsiteX20" fmla="*/ 940593 w 1928813"/>
              <a:gd name="connsiteY20" fmla="*/ 38122 h 521516"/>
              <a:gd name="connsiteX21" fmla="*/ 973932 w 1928813"/>
              <a:gd name="connsiteY21" fmla="*/ 19073 h 521516"/>
              <a:gd name="connsiteX22" fmla="*/ 1004888 w 1928813"/>
              <a:gd name="connsiteY22" fmla="*/ 2404 h 521516"/>
              <a:gd name="connsiteX23" fmla="*/ 1066801 w 1928813"/>
              <a:gd name="connsiteY23" fmla="*/ 7165 h 521516"/>
              <a:gd name="connsiteX24" fmla="*/ 1102520 w 1928813"/>
              <a:gd name="connsiteY24" fmla="*/ 16692 h 521516"/>
              <a:gd name="connsiteX25" fmla="*/ 1128711 w 1928813"/>
              <a:gd name="connsiteY25" fmla="*/ 14310 h 521516"/>
              <a:gd name="connsiteX26" fmla="*/ 1162049 w 1928813"/>
              <a:gd name="connsiteY26" fmla="*/ 38123 h 521516"/>
              <a:gd name="connsiteX27" fmla="*/ 1188244 w 1928813"/>
              <a:gd name="connsiteY27" fmla="*/ 64316 h 521516"/>
              <a:gd name="connsiteX28" fmla="*/ 1231106 w 1928813"/>
              <a:gd name="connsiteY28" fmla="*/ 102417 h 521516"/>
              <a:gd name="connsiteX29" fmla="*/ 1259681 w 1928813"/>
              <a:gd name="connsiteY29" fmla="*/ 140516 h 521516"/>
              <a:gd name="connsiteX30" fmla="*/ 1281113 w 1928813"/>
              <a:gd name="connsiteY30" fmla="*/ 166709 h 521516"/>
              <a:gd name="connsiteX31" fmla="*/ 1312069 w 1928813"/>
              <a:gd name="connsiteY31" fmla="*/ 207191 h 521516"/>
              <a:gd name="connsiteX32" fmla="*/ 1364457 w 1928813"/>
              <a:gd name="connsiteY32" fmla="*/ 273865 h 521516"/>
              <a:gd name="connsiteX33" fmla="*/ 1402557 w 1928813"/>
              <a:gd name="connsiteY33" fmla="*/ 319110 h 521516"/>
              <a:gd name="connsiteX34" fmla="*/ 1426369 w 1928813"/>
              <a:gd name="connsiteY34" fmla="*/ 350066 h 521516"/>
              <a:gd name="connsiteX35" fmla="*/ 1469232 w 1928813"/>
              <a:gd name="connsiteY35" fmla="*/ 385786 h 521516"/>
              <a:gd name="connsiteX36" fmla="*/ 1516856 w 1928813"/>
              <a:gd name="connsiteY36" fmla="*/ 411979 h 521516"/>
              <a:gd name="connsiteX37" fmla="*/ 1557339 w 1928813"/>
              <a:gd name="connsiteY37" fmla="*/ 440554 h 521516"/>
              <a:gd name="connsiteX38" fmla="*/ 1624012 w 1928813"/>
              <a:gd name="connsiteY38" fmla="*/ 469129 h 521516"/>
              <a:gd name="connsiteX39" fmla="*/ 1674019 w 1928813"/>
              <a:gd name="connsiteY39" fmla="*/ 483417 h 521516"/>
              <a:gd name="connsiteX40" fmla="*/ 1743075 w 1928813"/>
              <a:gd name="connsiteY40" fmla="*/ 502466 h 521516"/>
              <a:gd name="connsiteX41" fmla="*/ 1812131 w 1928813"/>
              <a:gd name="connsiteY41" fmla="*/ 514372 h 521516"/>
              <a:gd name="connsiteX42" fmla="*/ 1864519 w 1928813"/>
              <a:gd name="connsiteY42" fmla="*/ 516753 h 521516"/>
              <a:gd name="connsiteX43" fmla="*/ 1928813 w 1928813"/>
              <a:gd name="connsiteY43" fmla="*/ 521516 h 521516"/>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2967 w 1928813"/>
              <a:gd name="connsiteY19" fmla="*/ 72148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28711 w 1928813"/>
              <a:gd name="connsiteY25" fmla="*/ 14998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28711 w 1928813"/>
              <a:gd name="connsiteY25" fmla="*/ 14998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62049 w 1928813"/>
              <a:gd name="connsiteY26" fmla="*/ 38811 h 522204"/>
              <a:gd name="connsiteX27" fmla="*/ 1188244 w 1928813"/>
              <a:gd name="connsiteY27" fmla="*/ 65004 h 522204"/>
              <a:gd name="connsiteX28" fmla="*/ 1183482 w 1928813"/>
              <a:gd name="connsiteY28" fmla="*/ 60241 h 522204"/>
              <a:gd name="connsiteX29" fmla="*/ 1231106 w 1928813"/>
              <a:gd name="connsiteY29" fmla="*/ 103105 h 522204"/>
              <a:gd name="connsiteX30" fmla="*/ 1259681 w 1928813"/>
              <a:gd name="connsiteY30" fmla="*/ 141204 h 522204"/>
              <a:gd name="connsiteX31" fmla="*/ 1281113 w 1928813"/>
              <a:gd name="connsiteY31" fmla="*/ 167397 h 522204"/>
              <a:gd name="connsiteX32" fmla="*/ 1312069 w 1928813"/>
              <a:gd name="connsiteY32" fmla="*/ 207879 h 522204"/>
              <a:gd name="connsiteX33" fmla="*/ 1364457 w 1928813"/>
              <a:gd name="connsiteY33" fmla="*/ 274553 h 522204"/>
              <a:gd name="connsiteX34" fmla="*/ 1402557 w 1928813"/>
              <a:gd name="connsiteY34" fmla="*/ 319798 h 522204"/>
              <a:gd name="connsiteX35" fmla="*/ 1426369 w 1928813"/>
              <a:gd name="connsiteY35" fmla="*/ 350754 h 522204"/>
              <a:gd name="connsiteX36" fmla="*/ 1469232 w 1928813"/>
              <a:gd name="connsiteY36" fmla="*/ 386474 h 522204"/>
              <a:gd name="connsiteX37" fmla="*/ 1516856 w 1928813"/>
              <a:gd name="connsiteY37" fmla="*/ 412667 h 522204"/>
              <a:gd name="connsiteX38" fmla="*/ 1557339 w 1928813"/>
              <a:gd name="connsiteY38" fmla="*/ 441242 h 522204"/>
              <a:gd name="connsiteX39" fmla="*/ 1624012 w 1928813"/>
              <a:gd name="connsiteY39" fmla="*/ 469817 h 522204"/>
              <a:gd name="connsiteX40" fmla="*/ 1674019 w 1928813"/>
              <a:gd name="connsiteY40" fmla="*/ 484105 h 522204"/>
              <a:gd name="connsiteX41" fmla="*/ 1743075 w 1928813"/>
              <a:gd name="connsiteY41" fmla="*/ 503154 h 522204"/>
              <a:gd name="connsiteX42" fmla="*/ 1812131 w 1928813"/>
              <a:gd name="connsiteY42" fmla="*/ 515060 h 522204"/>
              <a:gd name="connsiteX43" fmla="*/ 1864519 w 1928813"/>
              <a:gd name="connsiteY43" fmla="*/ 517441 h 522204"/>
              <a:gd name="connsiteX44" fmla="*/ 1928813 w 1928813"/>
              <a:gd name="connsiteY44"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88244 w 1928813"/>
              <a:gd name="connsiteY26" fmla="*/ 65004 h 522204"/>
              <a:gd name="connsiteX27" fmla="*/ 1183482 w 1928813"/>
              <a:gd name="connsiteY27" fmla="*/ 60241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02520 w 1928813"/>
              <a:gd name="connsiteY24" fmla="*/ 19106 h 523930"/>
              <a:gd name="connsiteX25" fmla="*/ 1138236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38236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204913 w 1928813"/>
              <a:gd name="connsiteY27" fmla="*/ 71492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207295 w 1928813"/>
              <a:gd name="connsiteY27" fmla="*/ 8101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66 h 523960"/>
              <a:gd name="connsiteX1" fmla="*/ 83344 w 1928813"/>
              <a:gd name="connsiteY1" fmla="*/ 309648 h 523960"/>
              <a:gd name="connsiteX2" fmla="*/ 123825 w 1928813"/>
              <a:gd name="connsiteY2" fmla="*/ 309648 h 523960"/>
              <a:gd name="connsiteX3" fmla="*/ 209550 w 1928813"/>
              <a:gd name="connsiteY3" fmla="*/ 304885 h 523960"/>
              <a:gd name="connsiteX4" fmla="*/ 290513 w 1928813"/>
              <a:gd name="connsiteY4" fmla="*/ 290598 h 523960"/>
              <a:gd name="connsiteX5" fmla="*/ 366713 w 1928813"/>
              <a:gd name="connsiteY5" fmla="*/ 271548 h 523960"/>
              <a:gd name="connsiteX6" fmla="*/ 402432 w 1928813"/>
              <a:gd name="connsiteY6" fmla="*/ 262023 h 523960"/>
              <a:gd name="connsiteX7" fmla="*/ 445294 w 1928813"/>
              <a:gd name="connsiteY7" fmla="*/ 262023 h 523960"/>
              <a:gd name="connsiteX8" fmla="*/ 488157 w 1928813"/>
              <a:gd name="connsiteY8" fmla="*/ 271548 h 523960"/>
              <a:gd name="connsiteX9" fmla="*/ 545307 w 1928813"/>
              <a:gd name="connsiteY9" fmla="*/ 281073 h 523960"/>
              <a:gd name="connsiteX10" fmla="*/ 566738 w 1928813"/>
              <a:gd name="connsiteY10" fmla="*/ 281073 h 523960"/>
              <a:gd name="connsiteX11" fmla="*/ 592932 w 1928813"/>
              <a:gd name="connsiteY11" fmla="*/ 285835 h 523960"/>
              <a:gd name="connsiteX12" fmla="*/ 595313 w 1928813"/>
              <a:gd name="connsiteY12" fmla="*/ 285835 h 523960"/>
              <a:gd name="connsiteX13" fmla="*/ 633412 w 1928813"/>
              <a:gd name="connsiteY13" fmla="*/ 276311 h 523960"/>
              <a:gd name="connsiteX14" fmla="*/ 683419 w 1928813"/>
              <a:gd name="connsiteY14" fmla="*/ 247735 h 523960"/>
              <a:gd name="connsiteX15" fmla="*/ 704850 w 1928813"/>
              <a:gd name="connsiteY15" fmla="*/ 226303 h 523960"/>
              <a:gd name="connsiteX16" fmla="*/ 742951 w 1928813"/>
              <a:gd name="connsiteY16" fmla="*/ 197727 h 523960"/>
              <a:gd name="connsiteX17" fmla="*/ 769144 w 1928813"/>
              <a:gd name="connsiteY17" fmla="*/ 178678 h 523960"/>
              <a:gd name="connsiteX18" fmla="*/ 842962 w 1928813"/>
              <a:gd name="connsiteY18" fmla="*/ 126291 h 523960"/>
              <a:gd name="connsiteX19" fmla="*/ 897730 w 1928813"/>
              <a:gd name="connsiteY19" fmla="*/ 81048 h 523960"/>
              <a:gd name="connsiteX20" fmla="*/ 940593 w 1928813"/>
              <a:gd name="connsiteY20" fmla="*/ 40566 h 523960"/>
              <a:gd name="connsiteX21" fmla="*/ 973932 w 1928813"/>
              <a:gd name="connsiteY21" fmla="*/ 21517 h 523960"/>
              <a:gd name="connsiteX22" fmla="*/ 1004888 w 1928813"/>
              <a:gd name="connsiteY22" fmla="*/ 4848 h 523960"/>
              <a:gd name="connsiteX23" fmla="*/ 1064419 w 1928813"/>
              <a:gd name="connsiteY23" fmla="*/ 83 h 523960"/>
              <a:gd name="connsiteX24" fmla="*/ 1121570 w 1928813"/>
              <a:gd name="connsiteY24" fmla="*/ 11993 h 523960"/>
              <a:gd name="connsiteX25" fmla="*/ 1152524 w 1928813"/>
              <a:gd name="connsiteY25" fmla="*/ 38185 h 523960"/>
              <a:gd name="connsiteX26" fmla="*/ 1188244 w 1928813"/>
              <a:gd name="connsiteY26" fmla="*/ 66760 h 523960"/>
              <a:gd name="connsiteX27" fmla="*/ 1207295 w 1928813"/>
              <a:gd name="connsiteY27" fmla="*/ 81047 h 523960"/>
              <a:gd name="connsiteX28" fmla="*/ 1231106 w 1928813"/>
              <a:gd name="connsiteY28" fmla="*/ 104861 h 523960"/>
              <a:gd name="connsiteX29" fmla="*/ 1259681 w 1928813"/>
              <a:gd name="connsiteY29" fmla="*/ 142960 h 523960"/>
              <a:gd name="connsiteX30" fmla="*/ 1281113 w 1928813"/>
              <a:gd name="connsiteY30" fmla="*/ 169153 h 523960"/>
              <a:gd name="connsiteX31" fmla="*/ 1312069 w 1928813"/>
              <a:gd name="connsiteY31" fmla="*/ 209635 h 523960"/>
              <a:gd name="connsiteX32" fmla="*/ 1364457 w 1928813"/>
              <a:gd name="connsiteY32" fmla="*/ 276309 h 523960"/>
              <a:gd name="connsiteX33" fmla="*/ 1402557 w 1928813"/>
              <a:gd name="connsiteY33" fmla="*/ 321554 h 523960"/>
              <a:gd name="connsiteX34" fmla="*/ 1426369 w 1928813"/>
              <a:gd name="connsiteY34" fmla="*/ 352510 h 523960"/>
              <a:gd name="connsiteX35" fmla="*/ 1469232 w 1928813"/>
              <a:gd name="connsiteY35" fmla="*/ 388230 h 523960"/>
              <a:gd name="connsiteX36" fmla="*/ 1516856 w 1928813"/>
              <a:gd name="connsiteY36" fmla="*/ 414423 h 523960"/>
              <a:gd name="connsiteX37" fmla="*/ 1557339 w 1928813"/>
              <a:gd name="connsiteY37" fmla="*/ 442998 h 523960"/>
              <a:gd name="connsiteX38" fmla="*/ 1624012 w 1928813"/>
              <a:gd name="connsiteY38" fmla="*/ 471573 h 523960"/>
              <a:gd name="connsiteX39" fmla="*/ 1674019 w 1928813"/>
              <a:gd name="connsiteY39" fmla="*/ 485861 h 523960"/>
              <a:gd name="connsiteX40" fmla="*/ 1743075 w 1928813"/>
              <a:gd name="connsiteY40" fmla="*/ 504910 h 523960"/>
              <a:gd name="connsiteX41" fmla="*/ 1812131 w 1928813"/>
              <a:gd name="connsiteY41" fmla="*/ 516816 h 523960"/>
              <a:gd name="connsiteX42" fmla="*/ 1864519 w 1928813"/>
              <a:gd name="connsiteY42" fmla="*/ 519197 h 523960"/>
              <a:gd name="connsiteX43" fmla="*/ 1928813 w 1928813"/>
              <a:gd name="connsiteY43" fmla="*/ 523960 h 523960"/>
              <a:gd name="connsiteX0" fmla="*/ 0 w 1928813"/>
              <a:gd name="connsiteY0" fmla="*/ 307183 h 523877"/>
              <a:gd name="connsiteX1" fmla="*/ 83344 w 1928813"/>
              <a:gd name="connsiteY1" fmla="*/ 309565 h 523877"/>
              <a:gd name="connsiteX2" fmla="*/ 123825 w 1928813"/>
              <a:gd name="connsiteY2" fmla="*/ 309565 h 523877"/>
              <a:gd name="connsiteX3" fmla="*/ 209550 w 1928813"/>
              <a:gd name="connsiteY3" fmla="*/ 304802 h 523877"/>
              <a:gd name="connsiteX4" fmla="*/ 290513 w 1928813"/>
              <a:gd name="connsiteY4" fmla="*/ 290515 h 523877"/>
              <a:gd name="connsiteX5" fmla="*/ 366713 w 1928813"/>
              <a:gd name="connsiteY5" fmla="*/ 271465 h 523877"/>
              <a:gd name="connsiteX6" fmla="*/ 402432 w 1928813"/>
              <a:gd name="connsiteY6" fmla="*/ 261940 h 523877"/>
              <a:gd name="connsiteX7" fmla="*/ 445294 w 1928813"/>
              <a:gd name="connsiteY7" fmla="*/ 261940 h 523877"/>
              <a:gd name="connsiteX8" fmla="*/ 488157 w 1928813"/>
              <a:gd name="connsiteY8" fmla="*/ 271465 h 523877"/>
              <a:gd name="connsiteX9" fmla="*/ 545307 w 1928813"/>
              <a:gd name="connsiteY9" fmla="*/ 280990 h 523877"/>
              <a:gd name="connsiteX10" fmla="*/ 566738 w 1928813"/>
              <a:gd name="connsiteY10" fmla="*/ 280990 h 523877"/>
              <a:gd name="connsiteX11" fmla="*/ 592932 w 1928813"/>
              <a:gd name="connsiteY11" fmla="*/ 285752 h 523877"/>
              <a:gd name="connsiteX12" fmla="*/ 595313 w 1928813"/>
              <a:gd name="connsiteY12" fmla="*/ 285752 h 523877"/>
              <a:gd name="connsiteX13" fmla="*/ 633412 w 1928813"/>
              <a:gd name="connsiteY13" fmla="*/ 276228 h 523877"/>
              <a:gd name="connsiteX14" fmla="*/ 683419 w 1928813"/>
              <a:gd name="connsiteY14" fmla="*/ 247652 h 523877"/>
              <a:gd name="connsiteX15" fmla="*/ 704850 w 1928813"/>
              <a:gd name="connsiteY15" fmla="*/ 226220 h 523877"/>
              <a:gd name="connsiteX16" fmla="*/ 742951 w 1928813"/>
              <a:gd name="connsiteY16" fmla="*/ 197644 h 523877"/>
              <a:gd name="connsiteX17" fmla="*/ 769144 w 1928813"/>
              <a:gd name="connsiteY17" fmla="*/ 178595 h 523877"/>
              <a:gd name="connsiteX18" fmla="*/ 842962 w 1928813"/>
              <a:gd name="connsiteY18" fmla="*/ 126208 h 523877"/>
              <a:gd name="connsiteX19" fmla="*/ 897730 w 1928813"/>
              <a:gd name="connsiteY19" fmla="*/ 80965 h 523877"/>
              <a:gd name="connsiteX20" fmla="*/ 940593 w 1928813"/>
              <a:gd name="connsiteY20" fmla="*/ 40483 h 523877"/>
              <a:gd name="connsiteX21" fmla="*/ 973932 w 1928813"/>
              <a:gd name="connsiteY21" fmla="*/ 21434 h 523877"/>
              <a:gd name="connsiteX22" fmla="*/ 1004888 w 1928813"/>
              <a:gd name="connsiteY22" fmla="*/ 4765 h 523877"/>
              <a:gd name="connsiteX23" fmla="*/ 1064419 w 1928813"/>
              <a:gd name="connsiteY23" fmla="*/ 0 h 523877"/>
              <a:gd name="connsiteX24" fmla="*/ 1092994 w 1928813"/>
              <a:gd name="connsiteY24" fmla="*/ 7145 h 523877"/>
              <a:gd name="connsiteX25" fmla="*/ 1121570 w 1928813"/>
              <a:gd name="connsiteY25" fmla="*/ 11910 h 523877"/>
              <a:gd name="connsiteX26" fmla="*/ 1152524 w 1928813"/>
              <a:gd name="connsiteY26" fmla="*/ 38102 h 523877"/>
              <a:gd name="connsiteX27" fmla="*/ 1188244 w 1928813"/>
              <a:gd name="connsiteY27" fmla="*/ 66677 h 523877"/>
              <a:gd name="connsiteX28" fmla="*/ 1207295 w 1928813"/>
              <a:gd name="connsiteY28" fmla="*/ 80964 h 523877"/>
              <a:gd name="connsiteX29" fmla="*/ 1231106 w 1928813"/>
              <a:gd name="connsiteY29" fmla="*/ 104778 h 523877"/>
              <a:gd name="connsiteX30" fmla="*/ 1259681 w 1928813"/>
              <a:gd name="connsiteY30" fmla="*/ 142877 h 523877"/>
              <a:gd name="connsiteX31" fmla="*/ 1281113 w 1928813"/>
              <a:gd name="connsiteY31" fmla="*/ 169070 h 523877"/>
              <a:gd name="connsiteX32" fmla="*/ 1312069 w 1928813"/>
              <a:gd name="connsiteY32" fmla="*/ 209552 h 523877"/>
              <a:gd name="connsiteX33" fmla="*/ 1364457 w 1928813"/>
              <a:gd name="connsiteY33" fmla="*/ 276226 h 523877"/>
              <a:gd name="connsiteX34" fmla="*/ 1402557 w 1928813"/>
              <a:gd name="connsiteY34" fmla="*/ 321471 h 523877"/>
              <a:gd name="connsiteX35" fmla="*/ 1426369 w 1928813"/>
              <a:gd name="connsiteY35" fmla="*/ 352427 h 523877"/>
              <a:gd name="connsiteX36" fmla="*/ 1469232 w 1928813"/>
              <a:gd name="connsiteY36" fmla="*/ 388147 h 523877"/>
              <a:gd name="connsiteX37" fmla="*/ 1516856 w 1928813"/>
              <a:gd name="connsiteY37" fmla="*/ 414340 h 523877"/>
              <a:gd name="connsiteX38" fmla="*/ 1557339 w 1928813"/>
              <a:gd name="connsiteY38" fmla="*/ 442915 h 523877"/>
              <a:gd name="connsiteX39" fmla="*/ 1624012 w 1928813"/>
              <a:gd name="connsiteY39" fmla="*/ 471490 h 523877"/>
              <a:gd name="connsiteX40" fmla="*/ 1674019 w 1928813"/>
              <a:gd name="connsiteY40" fmla="*/ 485778 h 523877"/>
              <a:gd name="connsiteX41" fmla="*/ 1743075 w 1928813"/>
              <a:gd name="connsiteY41" fmla="*/ 504827 h 523877"/>
              <a:gd name="connsiteX42" fmla="*/ 1812131 w 1928813"/>
              <a:gd name="connsiteY42" fmla="*/ 516733 h 523877"/>
              <a:gd name="connsiteX43" fmla="*/ 1864519 w 1928813"/>
              <a:gd name="connsiteY43" fmla="*/ 519114 h 523877"/>
              <a:gd name="connsiteX44" fmla="*/ 1928813 w 1928813"/>
              <a:gd name="connsiteY44" fmla="*/ 523877 h 523877"/>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11907 h 528639"/>
              <a:gd name="connsiteX25" fmla="*/ 1121570 w 1928813"/>
              <a:gd name="connsiteY25" fmla="*/ 16672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1570 w 1928813"/>
              <a:gd name="connsiteY25" fmla="*/ 16672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59668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9681 w 1928813"/>
              <a:gd name="connsiteY30" fmla="*/ 147639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7300 w 1928813"/>
              <a:gd name="connsiteY30" fmla="*/ 154783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7300 w 1928813"/>
              <a:gd name="connsiteY30" fmla="*/ 154783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09712 w 1928813"/>
              <a:gd name="connsiteY37" fmla="*/ 423864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973932 w 1928813"/>
              <a:gd name="connsiteY21" fmla="*/ 21657 h 524100"/>
              <a:gd name="connsiteX22" fmla="*/ 1004888 w 1928813"/>
              <a:gd name="connsiteY22" fmla="*/ 4988 h 524100"/>
              <a:gd name="connsiteX23" fmla="*/ 1040607 w 1928813"/>
              <a:gd name="connsiteY23" fmla="*/ 9748 h 524100"/>
              <a:gd name="connsiteX24" fmla="*/ 1085850 w 1928813"/>
              <a:gd name="connsiteY24" fmla="*/ 224 h 524100"/>
              <a:gd name="connsiteX25" fmla="*/ 1126333 w 1928813"/>
              <a:gd name="connsiteY25" fmla="*/ 19276 h 524100"/>
              <a:gd name="connsiteX26" fmla="*/ 1166812 w 1928813"/>
              <a:gd name="connsiteY26" fmla="*/ 47850 h 524100"/>
              <a:gd name="connsiteX27" fmla="*/ 1188244 w 1928813"/>
              <a:gd name="connsiteY27" fmla="*/ 66900 h 524100"/>
              <a:gd name="connsiteX28" fmla="*/ 1207295 w 1928813"/>
              <a:gd name="connsiteY28" fmla="*/ 90712 h 524100"/>
              <a:gd name="connsiteX29" fmla="*/ 1231106 w 1928813"/>
              <a:gd name="connsiteY29" fmla="*/ 116907 h 524100"/>
              <a:gd name="connsiteX30" fmla="*/ 1257300 w 1928813"/>
              <a:gd name="connsiteY30" fmla="*/ 150244 h 524100"/>
              <a:gd name="connsiteX31" fmla="*/ 1281113 w 1928813"/>
              <a:gd name="connsiteY31" fmla="*/ 176436 h 524100"/>
              <a:gd name="connsiteX32" fmla="*/ 1312069 w 1928813"/>
              <a:gd name="connsiteY32" fmla="*/ 209775 h 524100"/>
              <a:gd name="connsiteX33" fmla="*/ 1364457 w 1928813"/>
              <a:gd name="connsiteY33" fmla="*/ 276449 h 524100"/>
              <a:gd name="connsiteX34" fmla="*/ 1402557 w 1928813"/>
              <a:gd name="connsiteY34" fmla="*/ 321694 h 524100"/>
              <a:gd name="connsiteX35" fmla="*/ 1426369 w 1928813"/>
              <a:gd name="connsiteY35" fmla="*/ 352650 h 524100"/>
              <a:gd name="connsiteX36" fmla="*/ 1469232 w 1928813"/>
              <a:gd name="connsiteY36" fmla="*/ 388370 h 524100"/>
              <a:gd name="connsiteX37" fmla="*/ 1509712 w 1928813"/>
              <a:gd name="connsiteY37" fmla="*/ 419325 h 524100"/>
              <a:gd name="connsiteX38" fmla="*/ 1557339 w 1928813"/>
              <a:gd name="connsiteY38" fmla="*/ 443138 h 524100"/>
              <a:gd name="connsiteX39" fmla="*/ 1624012 w 1928813"/>
              <a:gd name="connsiteY39" fmla="*/ 471713 h 524100"/>
              <a:gd name="connsiteX40" fmla="*/ 1674019 w 1928813"/>
              <a:gd name="connsiteY40" fmla="*/ 486001 h 524100"/>
              <a:gd name="connsiteX41" fmla="*/ 1743075 w 1928813"/>
              <a:gd name="connsiteY41" fmla="*/ 505050 h 524100"/>
              <a:gd name="connsiteX42" fmla="*/ 1812131 w 1928813"/>
              <a:gd name="connsiteY42" fmla="*/ 516956 h 524100"/>
              <a:gd name="connsiteX43" fmla="*/ 1864519 w 1928813"/>
              <a:gd name="connsiteY43" fmla="*/ 519337 h 524100"/>
              <a:gd name="connsiteX44" fmla="*/ 1928813 w 1928813"/>
              <a:gd name="connsiteY44"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973932 w 1928813"/>
              <a:gd name="connsiteY21" fmla="*/ 21657 h 524100"/>
              <a:gd name="connsiteX22" fmla="*/ 1004888 w 1928813"/>
              <a:gd name="connsiteY22" fmla="*/ 16894 h 524100"/>
              <a:gd name="connsiteX23" fmla="*/ 1040607 w 1928813"/>
              <a:gd name="connsiteY23" fmla="*/ 9748 h 524100"/>
              <a:gd name="connsiteX24" fmla="*/ 1085850 w 1928813"/>
              <a:gd name="connsiteY24" fmla="*/ 224 h 524100"/>
              <a:gd name="connsiteX25" fmla="*/ 1126333 w 1928813"/>
              <a:gd name="connsiteY25" fmla="*/ 19276 h 524100"/>
              <a:gd name="connsiteX26" fmla="*/ 1166812 w 1928813"/>
              <a:gd name="connsiteY26" fmla="*/ 47850 h 524100"/>
              <a:gd name="connsiteX27" fmla="*/ 1188244 w 1928813"/>
              <a:gd name="connsiteY27" fmla="*/ 66900 h 524100"/>
              <a:gd name="connsiteX28" fmla="*/ 1207295 w 1928813"/>
              <a:gd name="connsiteY28" fmla="*/ 90712 h 524100"/>
              <a:gd name="connsiteX29" fmla="*/ 1231106 w 1928813"/>
              <a:gd name="connsiteY29" fmla="*/ 116907 h 524100"/>
              <a:gd name="connsiteX30" fmla="*/ 1257300 w 1928813"/>
              <a:gd name="connsiteY30" fmla="*/ 150244 h 524100"/>
              <a:gd name="connsiteX31" fmla="*/ 1281113 w 1928813"/>
              <a:gd name="connsiteY31" fmla="*/ 176436 h 524100"/>
              <a:gd name="connsiteX32" fmla="*/ 1312069 w 1928813"/>
              <a:gd name="connsiteY32" fmla="*/ 209775 h 524100"/>
              <a:gd name="connsiteX33" fmla="*/ 1364457 w 1928813"/>
              <a:gd name="connsiteY33" fmla="*/ 276449 h 524100"/>
              <a:gd name="connsiteX34" fmla="*/ 1402557 w 1928813"/>
              <a:gd name="connsiteY34" fmla="*/ 321694 h 524100"/>
              <a:gd name="connsiteX35" fmla="*/ 1426369 w 1928813"/>
              <a:gd name="connsiteY35" fmla="*/ 352650 h 524100"/>
              <a:gd name="connsiteX36" fmla="*/ 1469232 w 1928813"/>
              <a:gd name="connsiteY36" fmla="*/ 388370 h 524100"/>
              <a:gd name="connsiteX37" fmla="*/ 1509712 w 1928813"/>
              <a:gd name="connsiteY37" fmla="*/ 419325 h 524100"/>
              <a:gd name="connsiteX38" fmla="*/ 1557339 w 1928813"/>
              <a:gd name="connsiteY38" fmla="*/ 443138 h 524100"/>
              <a:gd name="connsiteX39" fmla="*/ 1624012 w 1928813"/>
              <a:gd name="connsiteY39" fmla="*/ 471713 h 524100"/>
              <a:gd name="connsiteX40" fmla="*/ 1674019 w 1928813"/>
              <a:gd name="connsiteY40" fmla="*/ 486001 h 524100"/>
              <a:gd name="connsiteX41" fmla="*/ 1743075 w 1928813"/>
              <a:gd name="connsiteY41" fmla="*/ 505050 h 524100"/>
              <a:gd name="connsiteX42" fmla="*/ 1812131 w 1928813"/>
              <a:gd name="connsiteY42" fmla="*/ 516956 h 524100"/>
              <a:gd name="connsiteX43" fmla="*/ 1864519 w 1928813"/>
              <a:gd name="connsiteY43" fmla="*/ 519337 h 524100"/>
              <a:gd name="connsiteX44" fmla="*/ 1928813 w 1928813"/>
              <a:gd name="connsiteY44"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1004888 w 1928813"/>
              <a:gd name="connsiteY21" fmla="*/ 16894 h 524100"/>
              <a:gd name="connsiteX22" fmla="*/ 1040607 w 1928813"/>
              <a:gd name="connsiteY22" fmla="*/ 9748 h 524100"/>
              <a:gd name="connsiteX23" fmla="*/ 1085850 w 1928813"/>
              <a:gd name="connsiteY23" fmla="*/ 224 h 524100"/>
              <a:gd name="connsiteX24" fmla="*/ 1126333 w 1928813"/>
              <a:gd name="connsiteY24" fmla="*/ 19276 h 524100"/>
              <a:gd name="connsiteX25" fmla="*/ 1166812 w 1928813"/>
              <a:gd name="connsiteY25" fmla="*/ 47850 h 524100"/>
              <a:gd name="connsiteX26" fmla="*/ 1188244 w 1928813"/>
              <a:gd name="connsiteY26" fmla="*/ 66900 h 524100"/>
              <a:gd name="connsiteX27" fmla="*/ 1207295 w 1928813"/>
              <a:gd name="connsiteY27" fmla="*/ 90712 h 524100"/>
              <a:gd name="connsiteX28" fmla="*/ 1231106 w 1928813"/>
              <a:gd name="connsiteY28" fmla="*/ 116907 h 524100"/>
              <a:gd name="connsiteX29" fmla="*/ 1257300 w 1928813"/>
              <a:gd name="connsiteY29" fmla="*/ 150244 h 524100"/>
              <a:gd name="connsiteX30" fmla="*/ 1281113 w 1928813"/>
              <a:gd name="connsiteY30" fmla="*/ 176436 h 524100"/>
              <a:gd name="connsiteX31" fmla="*/ 1312069 w 1928813"/>
              <a:gd name="connsiteY31" fmla="*/ 209775 h 524100"/>
              <a:gd name="connsiteX32" fmla="*/ 1364457 w 1928813"/>
              <a:gd name="connsiteY32" fmla="*/ 276449 h 524100"/>
              <a:gd name="connsiteX33" fmla="*/ 1402557 w 1928813"/>
              <a:gd name="connsiteY33" fmla="*/ 321694 h 524100"/>
              <a:gd name="connsiteX34" fmla="*/ 1426369 w 1928813"/>
              <a:gd name="connsiteY34" fmla="*/ 352650 h 524100"/>
              <a:gd name="connsiteX35" fmla="*/ 1469232 w 1928813"/>
              <a:gd name="connsiteY35" fmla="*/ 388370 h 524100"/>
              <a:gd name="connsiteX36" fmla="*/ 1509712 w 1928813"/>
              <a:gd name="connsiteY36" fmla="*/ 419325 h 524100"/>
              <a:gd name="connsiteX37" fmla="*/ 1557339 w 1928813"/>
              <a:gd name="connsiteY37" fmla="*/ 443138 h 524100"/>
              <a:gd name="connsiteX38" fmla="*/ 1624012 w 1928813"/>
              <a:gd name="connsiteY38" fmla="*/ 471713 h 524100"/>
              <a:gd name="connsiteX39" fmla="*/ 1674019 w 1928813"/>
              <a:gd name="connsiteY39" fmla="*/ 486001 h 524100"/>
              <a:gd name="connsiteX40" fmla="*/ 1743075 w 1928813"/>
              <a:gd name="connsiteY40" fmla="*/ 505050 h 524100"/>
              <a:gd name="connsiteX41" fmla="*/ 1812131 w 1928813"/>
              <a:gd name="connsiteY41" fmla="*/ 516956 h 524100"/>
              <a:gd name="connsiteX42" fmla="*/ 1864519 w 1928813"/>
              <a:gd name="connsiteY42" fmla="*/ 519337 h 524100"/>
              <a:gd name="connsiteX43" fmla="*/ 1928813 w 1928813"/>
              <a:gd name="connsiteY43"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50118 w 1928813"/>
              <a:gd name="connsiteY20" fmla="*/ 40706 h 524100"/>
              <a:gd name="connsiteX21" fmla="*/ 1004888 w 1928813"/>
              <a:gd name="connsiteY21" fmla="*/ 16894 h 524100"/>
              <a:gd name="connsiteX22" fmla="*/ 1040607 w 1928813"/>
              <a:gd name="connsiteY22" fmla="*/ 9748 h 524100"/>
              <a:gd name="connsiteX23" fmla="*/ 1085850 w 1928813"/>
              <a:gd name="connsiteY23" fmla="*/ 224 h 524100"/>
              <a:gd name="connsiteX24" fmla="*/ 1126333 w 1928813"/>
              <a:gd name="connsiteY24" fmla="*/ 19276 h 524100"/>
              <a:gd name="connsiteX25" fmla="*/ 1166812 w 1928813"/>
              <a:gd name="connsiteY25" fmla="*/ 47850 h 524100"/>
              <a:gd name="connsiteX26" fmla="*/ 1188244 w 1928813"/>
              <a:gd name="connsiteY26" fmla="*/ 66900 h 524100"/>
              <a:gd name="connsiteX27" fmla="*/ 1207295 w 1928813"/>
              <a:gd name="connsiteY27" fmla="*/ 90712 h 524100"/>
              <a:gd name="connsiteX28" fmla="*/ 1231106 w 1928813"/>
              <a:gd name="connsiteY28" fmla="*/ 116907 h 524100"/>
              <a:gd name="connsiteX29" fmla="*/ 1257300 w 1928813"/>
              <a:gd name="connsiteY29" fmla="*/ 150244 h 524100"/>
              <a:gd name="connsiteX30" fmla="*/ 1281113 w 1928813"/>
              <a:gd name="connsiteY30" fmla="*/ 176436 h 524100"/>
              <a:gd name="connsiteX31" fmla="*/ 1312069 w 1928813"/>
              <a:gd name="connsiteY31" fmla="*/ 209775 h 524100"/>
              <a:gd name="connsiteX32" fmla="*/ 1364457 w 1928813"/>
              <a:gd name="connsiteY32" fmla="*/ 276449 h 524100"/>
              <a:gd name="connsiteX33" fmla="*/ 1402557 w 1928813"/>
              <a:gd name="connsiteY33" fmla="*/ 321694 h 524100"/>
              <a:gd name="connsiteX34" fmla="*/ 1426369 w 1928813"/>
              <a:gd name="connsiteY34" fmla="*/ 352650 h 524100"/>
              <a:gd name="connsiteX35" fmla="*/ 1469232 w 1928813"/>
              <a:gd name="connsiteY35" fmla="*/ 388370 h 524100"/>
              <a:gd name="connsiteX36" fmla="*/ 1509712 w 1928813"/>
              <a:gd name="connsiteY36" fmla="*/ 419325 h 524100"/>
              <a:gd name="connsiteX37" fmla="*/ 1557339 w 1928813"/>
              <a:gd name="connsiteY37" fmla="*/ 443138 h 524100"/>
              <a:gd name="connsiteX38" fmla="*/ 1624012 w 1928813"/>
              <a:gd name="connsiteY38" fmla="*/ 471713 h 524100"/>
              <a:gd name="connsiteX39" fmla="*/ 1674019 w 1928813"/>
              <a:gd name="connsiteY39" fmla="*/ 486001 h 524100"/>
              <a:gd name="connsiteX40" fmla="*/ 1743075 w 1928813"/>
              <a:gd name="connsiteY40" fmla="*/ 505050 h 524100"/>
              <a:gd name="connsiteX41" fmla="*/ 1812131 w 1928813"/>
              <a:gd name="connsiteY41" fmla="*/ 516956 h 524100"/>
              <a:gd name="connsiteX42" fmla="*/ 1864519 w 1928813"/>
              <a:gd name="connsiteY42" fmla="*/ 519337 h 524100"/>
              <a:gd name="connsiteX43" fmla="*/ 1928813 w 1928813"/>
              <a:gd name="connsiteY43" fmla="*/ 524100 h 524100"/>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45294 w 1928813"/>
              <a:gd name="connsiteY7" fmla="*/ 252415 h 514352"/>
              <a:gd name="connsiteX8" fmla="*/ 488157 w 1928813"/>
              <a:gd name="connsiteY8" fmla="*/ 261940 h 514352"/>
              <a:gd name="connsiteX9" fmla="*/ 545307 w 1928813"/>
              <a:gd name="connsiteY9" fmla="*/ 271465 h 514352"/>
              <a:gd name="connsiteX10" fmla="*/ 566738 w 1928813"/>
              <a:gd name="connsiteY10" fmla="*/ 271465 h 514352"/>
              <a:gd name="connsiteX11" fmla="*/ 592932 w 1928813"/>
              <a:gd name="connsiteY11" fmla="*/ 276227 h 514352"/>
              <a:gd name="connsiteX12" fmla="*/ 595313 w 1928813"/>
              <a:gd name="connsiteY12" fmla="*/ 276227 h 514352"/>
              <a:gd name="connsiteX13" fmla="*/ 633412 w 1928813"/>
              <a:gd name="connsiteY13" fmla="*/ 266703 h 514352"/>
              <a:gd name="connsiteX14" fmla="*/ 683419 w 1928813"/>
              <a:gd name="connsiteY14" fmla="*/ 238127 h 514352"/>
              <a:gd name="connsiteX15" fmla="*/ 704850 w 1928813"/>
              <a:gd name="connsiteY15" fmla="*/ 216695 h 514352"/>
              <a:gd name="connsiteX16" fmla="*/ 742951 w 1928813"/>
              <a:gd name="connsiteY16" fmla="*/ 188119 h 514352"/>
              <a:gd name="connsiteX17" fmla="*/ 769144 w 1928813"/>
              <a:gd name="connsiteY17" fmla="*/ 169070 h 514352"/>
              <a:gd name="connsiteX18" fmla="*/ 842962 w 1928813"/>
              <a:gd name="connsiteY18" fmla="*/ 116683 h 514352"/>
              <a:gd name="connsiteX19" fmla="*/ 897730 w 1928813"/>
              <a:gd name="connsiteY19" fmla="*/ 71440 h 514352"/>
              <a:gd name="connsiteX20" fmla="*/ 950118 w 1928813"/>
              <a:gd name="connsiteY20" fmla="*/ 30958 h 514352"/>
              <a:gd name="connsiteX21" fmla="*/ 1004888 w 1928813"/>
              <a:gd name="connsiteY21" fmla="*/ 7146 h 514352"/>
              <a:gd name="connsiteX22" fmla="*/ 1040607 w 1928813"/>
              <a:gd name="connsiteY22" fmla="*/ 0 h 514352"/>
              <a:gd name="connsiteX23" fmla="*/ 1090613 w 1928813"/>
              <a:gd name="connsiteY23" fmla="*/ 2382 h 514352"/>
              <a:gd name="connsiteX24" fmla="*/ 1126333 w 1928813"/>
              <a:gd name="connsiteY24" fmla="*/ 9528 h 514352"/>
              <a:gd name="connsiteX25" fmla="*/ 1166812 w 1928813"/>
              <a:gd name="connsiteY25" fmla="*/ 38102 h 514352"/>
              <a:gd name="connsiteX26" fmla="*/ 1188244 w 1928813"/>
              <a:gd name="connsiteY26" fmla="*/ 57152 h 514352"/>
              <a:gd name="connsiteX27" fmla="*/ 1207295 w 1928813"/>
              <a:gd name="connsiteY27" fmla="*/ 80964 h 514352"/>
              <a:gd name="connsiteX28" fmla="*/ 1231106 w 1928813"/>
              <a:gd name="connsiteY28" fmla="*/ 107159 h 514352"/>
              <a:gd name="connsiteX29" fmla="*/ 1257300 w 1928813"/>
              <a:gd name="connsiteY29" fmla="*/ 140496 h 514352"/>
              <a:gd name="connsiteX30" fmla="*/ 1281113 w 1928813"/>
              <a:gd name="connsiteY30" fmla="*/ 166688 h 514352"/>
              <a:gd name="connsiteX31" fmla="*/ 1312069 w 1928813"/>
              <a:gd name="connsiteY31" fmla="*/ 200027 h 514352"/>
              <a:gd name="connsiteX32" fmla="*/ 1364457 w 1928813"/>
              <a:gd name="connsiteY32" fmla="*/ 266701 h 514352"/>
              <a:gd name="connsiteX33" fmla="*/ 1402557 w 1928813"/>
              <a:gd name="connsiteY33" fmla="*/ 311946 h 514352"/>
              <a:gd name="connsiteX34" fmla="*/ 1426369 w 1928813"/>
              <a:gd name="connsiteY34" fmla="*/ 342902 h 514352"/>
              <a:gd name="connsiteX35" fmla="*/ 1469232 w 1928813"/>
              <a:gd name="connsiteY35" fmla="*/ 378622 h 514352"/>
              <a:gd name="connsiteX36" fmla="*/ 1509712 w 1928813"/>
              <a:gd name="connsiteY36" fmla="*/ 409577 h 514352"/>
              <a:gd name="connsiteX37" fmla="*/ 1557339 w 1928813"/>
              <a:gd name="connsiteY37" fmla="*/ 433390 h 514352"/>
              <a:gd name="connsiteX38" fmla="*/ 1624012 w 1928813"/>
              <a:gd name="connsiteY38" fmla="*/ 461965 h 514352"/>
              <a:gd name="connsiteX39" fmla="*/ 1674019 w 1928813"/>
              <a:gd name="connsiteY39" fmla="*/ 476253 h 514352"/>
              <a:gd name="connsiteX40" fmla="*/ 1743075 w 1928813"/>
              <a:gd name="connsiteY40" fmla="*/ 495302 h 514352"/>
              <a:gd name="connsiteX41" fmla="*/ 1812131 w 1928813"/>
              <a:gd name="connsiteY41" fmla="*/ 507208 h 514352"/>
              <a:gd name="connsiteX42" fmla="*/ 1864519 w 1928813"/>
              <a:gd name="connsiteY42" fmla="*/ 509589 h 514352"/>
              <a:gd name="connsiteX43" fmla="*/ 1928813 w 1928813"/>
              <a:gd name="connsiteY43" fmla="*/ 514352 h 514352"/>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45294 w 1928813"/>
              <a:gd name="connsiteY7" fmla="*/ 252415 h 514352"/>
              <a:gd name="connsiteX8" fmla="*/ 488157 w 1928813"/>
              <a:gd name="connsiteY8" fmla="*/ 261940 h 514352"/>
              <a:gd name="connsiteX9" fmla="*/ 545307 w 1928813"/>
              <a:gd name="connsiteY9" fmla="*/ 271465 h 514352"/>
              <a:gd name="connsiteX10" fmla="*/ 566738 w 1928813"/>
              <a:gd name="connsiteY10" fmla="*/ 271465 h 514352"/>
              <a:gd name="connsiteX11" fmla="*/ 592932 w 1928813"/>
              <a:gd name="connsiteY11" fmla="*/ 276227 h 514352"/>
              <a:gd name="connsiteX12" fmla="*/ 595313 w 1928813"/>
              <a:gd name="connsiteY12" fmla="*/ 276227 h 514352"/>
              <a:gd name="connsiteX13" fmla="*/ 633412 w 1928813"/>
              <a:gd name="connsiteY13" fmla="*/ 266703 h 514352"/>
              <a:gd name="connsiteX14" fmla="*/ 683419 w 1928813"/>
              <a:gd name="connsiteY14" fmla="*/ 238127 h 514352"/>
              <a:gd name="connsiteX15" fmla="*/ 704850 w 1928813"/>
              <a:gd name="connsiteY15" fmla="*/ 216695 h 514352"/>
              <a:gd name="connsiteX16" fmla="*/ 742951 w 1928813"/>
              <a:gd name="connsiteY16" fmla="*/ 188119 h 514352"/>
              <a:gd name="connsiteX17" fmla="*/ 769144 w 1928813"/>
              <a:gd name="connsiteY17" fmla="*/ 169070 h 514352"/>
              <a:gd name="connsiteX18" fmla="*/ 842962 w 1928813"/>
              <a:gd name="connsiteY18" fmla="*/ 116683 h 514352"/>
              <a:gd name="connsiteX19" fmla="*/ 897730 w 1928813"/>
              <a:gd name="connsiteY19" fmla="*/ 71440 h 514352"/>
              <a:gd name="connsiteX20" fmla="*/ 950118 w 1928813"/>
              <a:gd name="connsiteY20" fmla="*/ 30958 h 514352"/>
              <a:gd name="connsiteX21" fmla="*/ 1004888 w 1928813"/>
              <a:gd name="connsiteY21" fmla="*/ 7146 h 514352"/>
              <a:gd name="connsiteX22" fmla="*/ 1040607 w 1928813"/>
              <a:gd name="connsiteY22" fmla="*/ 0 h 514352"/>
              <a:gd name="connsiteX23" fmla="*/ 1090613 w 1928813"/>
              <a:gd name="connsiteY23" fmla="*/ 2382 h 514352"/>
              <a:gd name="connsiteX24" fmla="*/ 1128714 w 1928813"/>
              <a:gd name="connsiteY24" fmla="*/ 26197 h 514352"/>
              <a:gd name="connsiteX25" fmla="*/ 1166812 w 1928813"/>
              <a:gd name="connsiteY25" fmla="*/ 38102 h 514352"/>
              <a:gd name="connsiteX26" fmla="*/ 1188244 w 1928813"/>
              <a:gd name="connsiteY26" fmla="*/ 57152 h 514352"/>
              <a:gd name="connsiteX27" fmla="*/ 1207295 w 1928813"/>
              <a:gd name="connsiteY27" fmla="*/ 80964 h 514352"/>
              <a:gd name="connsiteX28" fmla="*/ 1231106 w 1928813"/>
              <a:gd name="connsiteY28" fmla="*/ 107159 h 514352"/>
              <a:gd name="connsiteX29" fmla="*/ 1257300 w 1928813"/>
              <a:gd name="connsiteY29" fmla="*/ 140496 h 514352"/>
              <a:gd name="connsiteX30" fmla="*/ 1281113 w 1928813"/>
              <a:gd name="connsiteY30" fmla="*/ 166688 h 514352"/>
              <a:gd name="connsiteX31" fmla="*/ 1312069 w 1928813"/>
              <a:gd name="connsiteY31" fmla="*/ 200027 h 514352"/>
              <a:gd name="connsiteX32" fmla="*/ 1364457 w 1928813"/>
              <a:gd name="connsiteY32" fmla="*/ 266701 h 514352"/>
              <a:gd name="connsiteX33" fmla="*/ 1402557 w 1928813"/>
              <a:gd name="connsiteY33" fmla="*/ 311946 h 514352"/>
              <a:gd name="connsiteX34" fmla="*/ 1426369 w 1928813"/>
              <a:gd name="connsiteY34" fmla="*/ 342902 h 514352"/>
              <a:gd name="connsiteX35" fmla="*/ 1469232 w 1928813"/>
              <a:gd name="connsiteY35" fmla="*/ 378622 h 514352"/>
              <a:gd name="connsiteX36" fmla="*/ 1509712 w 1928813"/>
              <a:gd name="connsiteY36" fmla="*/ 409577 h 514352"/>
              <a:gd name="connsiteX37" fmla="*/ 1557339 w 1928813"/>
              <a:gd name="connsiteY37" fmla="*/ 433390 h 514352"/>
              <a:gd name="connsiteX38" fmla="*/ 1624012 w 1928813"/>
              <a:gd name="connsiteY38" fmla="*/ 461965 h 514352"/>
              <a:gd name="connsiteX39" fmla="*/ 1674019 w 1928813"/>
              <a:gd name="connsiteY39" fmla="*/ 476253 h 514352"/>
              <a:gd name="connsiteX40" fmla="*/ 1743075 w 1928813"/>
              <a:gd name="connsiteY40" fmla="*/ 495302 h 514352"/>
              <a:gd name="connsiteX41" fmla="*/ 1812131 w 1928813"/>
              <a:gd name="connsiteY41" fmla="*/ 507208 h 514352"/>
              <a:gd name="connsiteX42" fmla="*/ 1864519 w 1928813"/>
              <a:gd name="connsiteY42" fmla="*/ 509589 h 514352"/>
              <a:gd name="connsiteX43" fmla="*/ 1928813 w 1928813"/>
              <a:gd name="connsiteY43" fmla="*/ 514352 h 514352"/>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66812 w 1928813"/>
              <a:gd name="connsiteY24" fmla="*/ 39198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42999 w 1928813"/>
              <a:gd name="connsiteY24" fmla="*/ 32054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28711 w 1928813"/>
              <a:gd name="connsiteY24" fmla="*/ 22529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28711 w 1928813"/>
              <a:gd name="connsiteY24" fmla="*/ 22529 h 515448"/>
              <a:gd name="connsiteX25" fmla="*/ 1162050 w 1928813"/>
              <a:gd name="connsiteY25" fmla="*/ 41577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2050 w 1928813"/>
              <a:gd name="connsiteY25" fmla="*/ 41577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9213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77309 h 515448"/>
              <a:gd name="connsiteX31" fmla="*/ 1312069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2932 w 1928813"/>
              <a:gd name="connsiteY10" fmla="*/ 277323 h 515448"/>
              <a:gd name="connsiteX11" fmla="*/ 595313 w 1928813"/>
              <a:gd name="connsiteY11" fmla="*/ 277323 h 515448"/>
              <a:gd name="connsiteX12" fmla="*/ 633412 w 1928813"/>
              <a:gd name="connsiteY12" fmla="*/ 267799 h 515448"/>
              <a:gd name="connsiteX13" fmla="*/ 683419 w 1928813"/>
              <a:gd name="connsiteY13" fmla="*/ 239223 h 515448"/>
              <a:gd name="connsiteX14" fmla="*/ 704850 w 1928813"/>
              <a:gd name="connsiteY14" fmla="*/ 217791 h 515448"/>
              <a:gd name="connsiteX15" fmla="*/ 742951 w 1928813"/>
              <a:gd name="connsiteY15" fmla="*/ 189215 h 515448"/>
              <a:gd name="connsiteX16" fmla="*/ 769144 w 1928813"/>
              <a:gd name="connsiteY16" fmla="*/ 170166 h 515448"/>
              <a:gd name="connsiteX17" fmla="*/ 842962 w 1928813"/>
              <a:gd name="connsiteY17" fmla="*/ 117779 h 515448"/>
              <a:gd name="connsiteX18" fmla="*/ 897730 w 1928813"/>
              <a:gd name="connsiteY18" fmla="*/ 72536 h 515448"/>
              <a:gd name="connsiteX19" fmla="*/ 950118 w 1928813"/>
              <a:gd name="connsiteY19" fmla="*/ 32054 h 515448"/>
              <a:gd name="connsiteX20" fmla="*/ 1004888 w 1928813"/>
              <a:gd name="connsiteY20" fmla="*/ 8242 h 515448"/>
              <a:gd name="connsiteX21" fmla="*/ 1040607 w 1928813"/>
              <a:gd name="connsiteY21" fmla="*/ 1096 h 515448"/>
              <a:gd name="connsiteX22" fmla="*/ 1090613 w 1928813"/>
              <a:gd name="connsiteY22" fmla="*/ 3478 h 515448"/>
              <a:gd name="connsiteX23" fmla="*/ 1135855 w 1928813"/>
              <a:gd name="connsiteY23" fmla="*/ 17767 h 515448"/>
              <a:gd name="connsiteX24" fmla="*/ 1169194 w 1928813"/>
              <a:gd name="connsiteY24" fmla="*/ 39195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77309 h 515448"/>
              <a:gd name="connsiteX30" fmla="*/ 1312069 w 1928813"/>
              <a:gd name="connsiteY30" fmla="*/ 215411 h 515448"/>
              <a:gd name="connsiteX31" fmla="*/ 1357313 w 1928813"/>
              <a:gd name="connsiteY31" fmla="*/ 272559 h 515448"/>
              <a:gd name="connsiteX32" fmla="*/ 1395413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2932 w 1928813"/>
              <a:gd name="connsiteY10" fmla="*/ 277323 h 515448"/>
              <a:gd name="connsiteX11" fmla="*/ 597694 w 1928813"/>
              <a:gd name="connsiteY11" fmla="*/ 289229 h 515448"/>
              <a:gd name="connsiteX12" fmla="*/ 633412 w 1928813"/>
              <a:gd name="connsiteY12" fmla="*/ 267799 h 515448"/>
              <a:gd name="connsiteX13" fmla="*/ 683419 w 1928813"/>
              <a:gd name="connsiteY13" fmla="*/ 239223 h 515448"/>
              <a:gd name="connsiteX14" fmla="*/ 704850 w 1928813"/>
              <a:gd name="connsiteY14" fmla="*/ 217791 h 515448"/>
              <a:gd name="connsiteX15" fmla="*/ 742951 w 1928813"/>
              <a:gd name="connsiteY15" fmla="*/ 189215 h 515448"/>
              <a:gd name="connsiteX16" fmla="*/ 769144 w 1928813"/>
              <a:gd name="connsiteY16" fmla="*/ 170166 h 515448"/>
              <a:gd name="connsiteX17" fmla="*/ 842962 w 1928813"/>
              <a:gd name="connsiteY17" fmla="*/ 117779 h 515448"/>
              <a:gd name="connsiteX18" fmla="*/ 897730 w 1928813"/>
              <a:gd name="connsiteY18" fmla="*/ 72536 h 515448"/>
              <a:gd name="connsiteX19" fmla="*/ 950118 w 1928813"/>
              <a:gd name="connsiteY19" fmla="*/ 32054 h 515448"/>
              <a:gd name="connsiteX20" fmla="*/ 1004888 w 1928813"/>
              <a:gd name="connsiteY20" fmla="*/ 8242 h 515448"/>
              <a:gd name="connsiteX21" fmla="*/ 1040607 w 1928813"/>
              <a:gd name="connsiteY21" fmla="*/ 1096 h 515448"/>
              <a:gd name="connsiteX22" fmla="*/ 1090613 w 1928813"/>
              <a:gd name="connsiteY22" fmla="*/ 3478 h 515448"/>
              <a:gd name="connsiteX23" fmla="*/ 1135855 w 1928813"/>
              <a:gd name="connsiteY23" fmla="*/ 17767 h 515448"/>
              <a:gd name="connsiteX24" fmla="*/ 1169194 w 1928813"/>
              <a:gd name="connsiteY24" fmla="*/ 39195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77309 h 515448"/>
              <a:gd name="connsiteX30" fmla="*/ 1312069 w 1928813"/>
              <a:gd name="connsiteY30" fmla="*/ 215411 h 515448"/>
              <a:gd name="connsiteX31" fmla="*/ 1357313 w 1928813"/>
              <a:gd name="connsiteY31" fmla="*/ 272559 h 515448"/>
              <a:gd name="connsiteX32" fmla="*/ 1395413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7694 w 1928813"/>
              <a:gd name="connsiteY10" fmla="*/ 289229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7694 w 1928813"/>
              <a:gd name="connsiteY10" fmla="*/ 289229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545307 w 1928813"/>
              <a:gd name="connsiteY8" fmla="*/ 272561 h 515448"/>
              <a:gd name="connsiteX9" fmla="*/ 597694 w 1928813"/>
              <a:gd name="connsiteY9" fmla="*/ 289229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289229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45307 w 1928813"/>
              <a:gd name="connsiteY9" fmla="*/ 282084 h 515448"/>
              <a:gd name="connsiteX10" fmla="*/ 597694 w 1928813"/>
              <a:gd name="connsiteY10" fmla="*/ 301136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97694 w 1928813"/>
              <a:gd name="connsiteY9" fmla="*/ 301136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611982 w 1928813"/>
              <a:gd name="connsiteY9" fmla="*/ 296373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90550 w 1928813"/>
              <a:gd name="connsiteY9" fmla="*/ 308279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704850 w 1928813"/>
              <a:gd name="connsiteY10" fmla="*/ 217791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704850 w 1928813"/>
              <a:gd name="connsiteY10" fmla="*/ 217791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78657 w 1928813"/>
              <a:gd name="connsiteY10" fmla="*/ 232079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42951 w 1928813"/>
              <a:gd name="connsiteY11" fmla="*/ 18921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04888 w 1928813"/>
              <a:gd name="connsiteY15" fmla="*/ 8242 h 515448"/>
              <a:gd name="connsiteX16" fmla="*/ 1040607 w 1928813"/>
              <a:gd name="connsiteY16" fmla="*/ 1096 h 515448"/>
              <a:gd name="connsiteX17" fmla="*/ 1090613 w 1928813"/>
              <a:gd name="connsiteY17" fmla="*/ 3478 h 515448"/>
              <a:gd name="connsiteX18" fmla="*/ 1135855 w 1928813"/>
              <a:gd name="connsiteY18" fmla="*/ 17767 h 515448"/>
              <a:gd name="connsiteX19" fmla="*/ 1169194 w 1928813"/>
              <a:gd name="connsiteY19" fmla="*/ 39195 h 515448"/>
              <a:gd name="connsiteX20" fmla="*/ 1188244 w 1928813"/>
              <a:gd name="connsiteY20" fmla="*/ 58248 h 515448"/>
              <a:gd name="connsiteX21" fmla="*/ 1207295 w 1928813"/>
              <a:gd name="connsiteY21" fmla="*/ 82060 h 515448"/>
              <a:gd name="connsiteX22" fmla="*/ 1231106 w 1928813"/>
              <a:gd name="connsiteY22" fmla="*/ 108255 h 515448"/>
              <a:gd name="connsiteX23" fmla="*/ 1257300 w 1928813"/>
              <a:gd name="connsiteY23" fmla="*/ 141592 h 515448"/>
              <a:gd name="connsiteX24" fmla="*/ 1281113 w 1928813"/>
              <a:gd name="connsiteY24" fmla="*/ 177309 h 515448"/>
              <a:gd name="connsiteX25" fmla="*/ 1312069 w 1928813"/>
              <a:gd name="connsiteY25" fmla="*/ 215411 h 515448"/>
              <a:gd name="connsiteX26" fmla="*/ 1357313 w 1928813"/>
              <a:gd name="connsiteY26" fmla="*/ 272559 h 515448"/>
              <a:gd name="connsiteX27" fmla="*/ 1395413 w 1928813"/>
              <a:gd name="connsiteY27" fmla="*/ 313042 h 515448"/>
              <a:gd name="connsiteX28" fmla="*/ 1426369 w 1928813"/>
              <a:gd name="connsiteY28" fmla="*/ 343998 h 515448"/>
              <a:gd name="connsiteX29" fmla="*/ 1469232 w 1928813"/>
              <a:gd name="connsiteY29" fmla="*/ 379718 h 515448"/>
              <a:gd name="connsiteX30" fmla="*/ 1509712 w 1928813"/>
              <a:gd name="connsiteY30" fmla="*/ 410673 h 515448"/>
              <a:gd name="connsiteX31" fmla="*/ 1557339 w 1928813"/>
              <a:gd name="connsiteY31" fmla="*/ 434486 h 515448"/>
              <a:gd name="connsiteX32" fmla="*/ 1624012 w 1928813"/>
              <a:gd name="connsiteY32" fmla="*/ 463061 h 515448"/>
              <a:gd name="connsiteX33" fmla="*/ 1674019 w 1928813"/>
              <a:gd name="connsiteY33" fmla="*/ 477349 h 515448"/>
              <a:gd name="connsiteX34" fmla="*/ 1743075 w 1928813"/>
              <a:gd name="connsiteY34" fmla="*/ 496398 h 515448"/>
              <a:gd name="connsiteX35" fmla="*/ 1812131 w 1928813"/>
              <a:gd name="connsiteY35" fmla="*/ 508304 h 515448"/>
              <a:gd name="connsiteX36" fmla="*/ 1864519 w 1928813"/>
              <a:gd name="connsiteY36" fmla="*/ 510685 h 515448"/>
              <a:gd name="connsiteX37" fmla="*/ 1928813 w 1928813"/>
              <a:gd name="connsiteY37"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81051 w 1928813"/>
              <a:gd name="connsiteY11" fmla="*/ 17016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04888 w 1928813"/>
              <a:gd name="connsiteY15" fmla="*/ 8242 h 515448"/>
              <a:gd name="connsiteX16" fmla="*/ 1040607 w 1928813"/>
              <a:gd name="connsiteY16" fmla="*/ 1096 h 515448"/>
              <a:gd name="connsiteX17" fmla="*/ 1090613 w 1928813"/>
              <a:gd name="connsiteY17" fmla="*/ 3478 h 515448"/>
              <a:gd name="connsiteX18" fmla="*/ 1135855 w 1928813"/>
              <a:gd name="connsiteY18" fmla="*/ 17767 h 515448"/>
              <a:gd name="connsiteX19" fmla="*/ 1169194 w 1928813"/>
              <a:gd name="connsiteY19" fmla="*/ 39195 h 515448"/>
              <a:gd name="connsiteX20" fmla="*/ 1188244 w 1928813"/>
              <a:gd name="connsiteY20" fmla="*/ 58248 h 515448"/>
              <a:gd name="connsiteX21" fmla="*/ 1207295 w 1928813"/>
              <a:gd name="connsiteY21" fmla="*/ 82060 h 515448"/>
              <a:gd name="connsiteX22" fmla="*/ 1231106 w 1928813"/>
              <a:gd name="connsiteY22" fmla="*/ 108255 h 515448"/>
              <a:gd name="connsiteX23" fmla="*/ 1257300 w 1928813"/>
              <a:gd name="connsiteY23" fmla="*/ 141592 h 515448"/>
              <a:gd name="connsiteX24" fmla="*/ 1281113 w 1928813"/>
              <a:gd name="connsiteY24" fmla="*/ 177309 h 515448"/>
              <a:gd name="connsiteX25" fmla="*/ 1312069 w 1928813"/>
              <a:gd name="connsiteY25" fmla="*/ 215411 h 515448"/>
              <a:gd name="connsiteX26" fmla="*/ 1357313 w 1928813"/>
              <a:gd name="connsiteY26" fmla="*/ 272559 h 515448"/>
              <a:gd name="connsiteX27" fmla="*/ 1395413 w 1928813"/>
              <a:gd name="connsiteY27" fmla="*/ 313042 h 515448"/>
              <a:gd name="connsiteX28" fmla="*/ 1426369 w 1928813"/>
              <a:gd name="connsiteY28" fmla="*/ 343998 h 515448"/>
              <a:gd name="connsiteX29" fmla="*/ 1469232 w 1928813"/>
              <a:gd name="connsiteY29" fmla="*/ 379718 h 515448"/>
              <a:gd name="connsiteX30" fmla="*/ 1509712 w 1928813"/>
              <a:gd name="connsiteY30" fmla="*/ 410673 h 515448"/>
              <a:gd name="connsiteX31" fmla="*/ 1557339 w 1928813"/>
              <a:gd name="connsiteY31" fmla="*/ 434486 h 515448"/>
              <a:gd name="connsiteX32" fmla="*/ 1624012 w 1928813"/>
              <a:gd name="connsiteY32" fmla="*/ 463061 h 515448"/>
              <a:gd name="connsiteX33" fmla="*/ 1674019 w 1928813"/>
              <a:gd name="connsiteY33" fmla="*/ 477349 h 515448"/>
              <a:gd name="connsiteX34" fmla="*/ 1743075 w 1928813"/>
              <a:gd name="connsiteY34" fmla="*/ 496398 h 515448"/>
              <a:gd name="connsiteX35" fmla="*/ 1812131 w 1928813"/>
              <a:gd name="connsiteY35" fmla="*/ 508304 h 515448"/>
              <a:gd name="connsiteX36" fmla="*/ 1864519 w 1928813"/>
              <a:gd name="connsiteY36" fmla="*/ 510685 h 515448"/>
              <a:gd name="connsiteX37" fmla="*/ 1928813 w 1928813"/>
              <a:gd name="connsiteY37"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81051 w 1928813"/>
              <a:gd name="connsiteY11" fmla="*/ 17016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40607 w 1928813"/>
              <a:gd name="connsiteY15" fmla="*/ 1096 h 515448"/>
              <a:gd name="connsiteX16" fmla="*/ 1090613 w 1928813"/>
              <a:gd name="connsiteY16" fmla="*/ 3478 h 515448"/>
              <a:gd name="connsiteX17" fmla="*/ 1135855 w 1928813"/>
              <a:gd name="connsiteY17" fmla="*/ 17767 h 515448"/>
              <a:gd name="connsiteX18" fmla="*/ 1169194 w 1928813"/>
              <a:gd name="connsiteY18" fmla="*/ 39195 h 515448"/>
              <a:gd name="connsiteX19" fmla="*/ 1188244 w 1928813"/>
              <a:gd name="connsiteY19" fmla="*/ 58248 h 515448"/>
              <a:gd name="connsiteX20" fmla="*/ 1207295 w 1928813"/>
              <a:gd name="connsiteY20" fmla="*/ 82060 h 515448"/>
              <a:gd name="connsiteX21" fmla="*/ 1231106 w 1928813"/>
              <a:gd name="connsiteY21" fmla="*/ 108255 h 515448"/>
              <a:gd name="connsiteX22" fmla="*/ 1257300 w 1928813"/>
              <a:gd name="connsiteY22" fmla="*/ 141592 h 515448"/>
              <a:gd name="connsiteX23" fmla="*/ 1281113 w 1928813"/>
              <a:gd name="connsiteY23" fmla="*/ 177309 h 515448"/>
              <a:gd name="connsiteX24" fmla="*/ 1312069 w 1928813"/>
              <a:gd name="connsiteY24" fmla="*/ 215411 h 515448"/>
              <a:gd name="connsiteX25" fmla="*/ 1357313 w 1928813"/>
              <a:gd name="connsiteY25" fmla="*/ 272559 h 515448"/>
              <a:gd name="connsiteX26" fmla="*/ 1395413 w 1928813"/>
              <a:gd name="connsiteY26" fmla="*/ 313042 h 515448"/>
              <a:gd name="connsiteX27" fmla="*/ 1426369 w 1928813"/>
              <a:gd name="connsiteY27" fmla="*/ 343998 h 515448"/>
              <a:gd name="connsiteX28" fmla="*/ 1469232 w 1928813"/>
              <a:gd name="connsiteY28" fmla="*/ 379718 h 515448"/>
              <a:gd name="connsiteX29" fmla="*/ 1509712 w 1928813"/>
              <a:gd name="connsiteY29" fmla="*/ 410673 h 515448"/>
              <a:gd name="connsiteX30" fmla="*/ 1557339 w 1928813"/>
              <a:gd name="connsiteY30" fmla="*/ 434486 h 515448"/>
              <a:gd name="connsiteX31" fmla="*/ 1624012 w 1928813"/>
              <a:gd name="connsiteY31" fmla="*/ 463061 h 515448"/>
              <a:gd name="connsiteX32" fmla="*/ 1674019 w 1928813"/>
              <a:gd name="connsiteY32" fmla="*/ 477349 h 515448"/>
              <a:gd name="connsiteX33" fmla="*/ 1743075 w 1928813"/>
              <a:gd name="connsiteY33" fmla="*/ 496398 h 515448"/>
              <a:gd name="connsiteX34" fmla="*/ 1812131 w 1928813"/>
              <a:gd name="connsiteY34" fmla="*/ 508304 h 515448"/>
              <a:gd name="connsiteX35" fmla="*/ 1864519 w 1928813"/>
              <a:gd name="connsiteY35" fmla="*/ 510685 h 515448"/>
              <a:gd name="connsiteX36" fmla="*/ 1928813 w 1928813"/>
              <a:gd name="connsiteY36" fmla="*/ 515448 h 515448"/>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188244 w 1928813"/>
              <a:gd name="connsiteY18" fmla="*/ 57446 h 514646"/>
              <a:gd name="connsiteX19" fmla="*/ 1207295 w 1928813"/>
              <a:gd name="connsiteY19" fmla="*/ 81258 h 514646"/>
              <a:gd name="connsiteX20" fmla="*/ 1231106 w 1928813"/>
              <a:gd name="connsiteY20" fmla="*/ 107453 h 514646"/>
              <a:gd name="connsiteX21" fmla="*/ 1257300 w 1928813"/>
              <a:gd name="connsiteY21" fmla="*/ 140790 h 514646"/>
              <a:gd name="connsiteX22" fmla="*/ 1281113 w 1928813"/>
              <a:gd name="connsiteY22" fmla="*/ 176507 h 514646"/>
              <a:gd name="connsiteX23" fmla="*/ 1312069 w 1928813"/>
              <a:gd name="connsiteY23" fmla="*/ 214609 h 514646"/>
              <a:gd name="connsiteX24" fmla="*/ 1357313 w 1928813"/>
              <a:gd name="connsiteY24" fmla="*/ 271757 h 514646"/>
              <a:gd name="connsiteX25" fmla="*/ 1395413 w 1928813"/>
              <a:gd name="connsiteY25" fmla="*/ 312240 h 514646"/>
              <a:gd name="connsiteX26" fmla="*/ 1426369 w 1928813"/>
              <a:gd name="connsiteY26" fmla="*/ 343196 h 514646"/>
              <a:gd name="connsiteX27" fmla="*/ 1469232 w 1928813"/>
              <a:gd name="connsiteY27" fmla="*/ 378916 h 514646"/>
              <a:gd name="connsiteX28" fmla="*/ 1509712 w 1928813"/>
              <a:gd name="connsiteY28" fmla="*/ 409871 h 514646"/>
              <a:gd name="connsiteX29" fmla="*/ 1557339 w 1928813"/>
              <a:gd name="connsiteY29" fmla="*/ 433684 h 514646"/>
              <a:gd name="connsiteX30" fmla="*/ 1624012 w 1928813"/>
              <a:gd name="connsiteY30" fmla="*/ 462259 h 514646"/>
              <a:gd name="connsiteX31" fmla="*/ 1674019 w 1928813"/>
              <a:gd name="connsiteY31" fmla="*/ 476547 h 514646"/>
              <a:gd name="connsiteX32" fmla="*/ 1743075 w 1928813"/>
              <a:gd name="connsiteY32" fmla="*/ 495596 h 514646"/>
              <a:gd name="connsiteX33" fmla="*/ 1812131 w 1928813"/>
              <a:gd name="connsiteY33" fmla="*/ 507502 h 514646"/>
              <a:gd name="connsiteX34" fmla="*/ 1864519 w 1928813"/>
              <a:gd name="connsiteY34" fmla="*/ 509883 h 514646"/>
              <a:gd name="connsiteX35" fmla="*/ 1928813 w 1928813"/>
              <a:gd name="connsiteY35"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188244 w 1928813"/>
              <a:gd name="connsiteY18" fmla="*/ 57446 h 514646"/>
              <a:gd name="connsiteX19" fmla="*/ 1207295 w 1928813"/>
              <a:gd name="connsiteY19" fmla="*/ 81258 h 514646"/>
              <a:gd name="connsiteX20" fmla="*/ 1231106 w 1928813"/>
              <a:gd name="connsiteY20" fmla="*/ 107453 h 514646"/>
              <a:gd name="connsiteX21" fmla="*/ 1257300 w 1928813"/>
              <a:gd name="connsiteY21" fmla="*/ 140790 h 514646"/>
              <a:gd name="connsiteX22" fmla="*/ 1281113 w 1928813"/>
              <a:gd name="connsiteY22" fmla="*/ 176507 h 514646"/>
              <a:gd name="connsiteX23" fmla="*/ 1312069 w 1928813"/>
              <a:gd name="connsiteY23" fmla="*/ 214609 h 514646"/>
              <a:gd name="connsiteX24" fmla="*/ 1357313 w 1928813"/>
              <a:gd name="connsiteY24" fmla="*/ 271757 h 514646"/>
              <a:gd name="connsiteX25" fmla="*/ 1395413 w 1928813"/>
              <a:gd name="connsiteY25" fmla="*/ 312240 h 514646"/>
              <a:gd name="connsiteX26" fmla="*/ 1426369 w 1928813"/>
              <a:gd name="connsiteY26" fmla="*/ 343196 h 514646"/>
              <a:gd name="connsiteX27" fmla="*/ 1469232 w 1928813"/>
              <a:gd name="connsiteY27" fmla="*/ 378916 h 514646"/>
              <a:gd name="connsiteX28" fmla="*/ 1509712 w 1928813"/>
              <a:gd name="connsiteY28" fmla="*/ 409871 h 514646"/>
              <a:gd name="connsiteX29" fmla="*/ 1557339 w 1928813"/>
              <a:gd name="connsiteY29" fmla="*/ 433684 h 514646"/>
              <a:gd name="connsiteX30" fmla="*/ 1624012 w 1928813"/>
              <a:gd name="connsiteY30" fmla="*/ 462259 h 514646"/>
              <a:gd name="connsiteX31" fmla="*/ 1674019 w 1928813"/>
              <a:gd name="connsiteY31" fmla="*/ 476547 h 514646"/>
              <a:gd name="connsiteX32" fmla="*/ 1743075 w 1928813"/>
              <a:gd name="connsiteY32" fmla="*/ 495596 h 514646"/>
              <a:gd name="connsiteX33" fmla="*/ 1812131 w 1928813"/>
              <a:gd name="connsiteY33" fmla="*/ 507502 h 514646"/>
              <a:gd name="connsiteX34" fmla="*/ 1864519 w 1928813"/>
              <a:gd name="connsiteY34" fmla="*/ 509883 h 514646"/>
              <a:gd name="connsiteX35" fmla="*/ 1928813 w 1928813"/>
              <a:gd name="connsiteY35"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207295 w 1928813"/>
              <a:gd name="connsiteY18" fmla="*/ 81258 h 514646"/>
              <a:gd name="connsiteX19" fmla="*/ 1231106 w 1928813"/>
              <a:gd name="connsiteY19" fmla="*/ 107453 h 514646"/>
              <a:gd name="connsiteX20" fmla="*/ 1257300 w 1928813"/>
              <a:gd name="connsiteY20" fmla="*/ 140790 h 514646"/>
              <a:gd name="connsiteX21" fmla="*/ 1281113 w 1928813"/>
              <a:gd name="connsiteY21" fmla="*/ 176507 h 514646"/>
              <a:gd name="connsiteX22" fmla="*/ 1312069 w 1928813"/>
              <a:gd name="connsiteY22" fmla="*/ 214609 h 514646"/>
              <a:gd name="connsiteX23" fmla="*/ 1357313 w 1928813"/>
              <a:gd name="connsiteY23" fmla="*/ 271757 h 514646"/>
              <a:gd name="connsiteX24" fmla="*/ 1395413 w 1928813"/>
              <a:gd name="connsiteY24" fmla="*/ 312240 h 514646"/>
              <a:gd name="connsiteX25" fmla="*/ 1426369 w 1928813"/>
              <a:gd name="connsiteY25" fmla="*/ 343196 h 514646"/>
              <a:gd name="connsiteX26" fmla="*/ 1469232 w 1928813"/>
              <a:gd name="connsiteY26" fmla="*/ 378916 h 514646"/>
              <a:gd name="connsiteX27" fmla="*/ 1509712 w 1928813"/>
              <a:gd name="connsiteY27" fmla="*/ 409871 h 514646"/>
              <a:gd name="connsiteX28" fmla="*/ 1557339 w 1928813"/>
              <a:gd name="connsiteY28" fmla="*/ 433684 h 514646"/>
              <a:gd name="connsiteX29" fmla="*/ 1624012 w 1928813"/>
              <a:gd name="connsiteY29" fmla="*/ 462259 h 514646"/>
              <a:gd name="connsiteX30" fmla="*/ 1674019 w 1928813"/>
              <a:gd name="connsiteY30" fmla="*/ 476547 h 514646"/>
              <a:gd name="connsiteX31" fmla="*/ 1743075 w 1928813"/>
              <a:gd name="connsiteY31" fmla="*/ 495596 h 514646"/>
              <a:gd name="connsiteX32" fmla="*/ 1812131 w 1928813"/>
              <a:gd name="connsiteY32" fmla="*/ 507502 h 514646"/>
              <a:gd name="connsiteX33" fmla="*/ 1864519 w 1928813"/>
              <a:gd name="connsiteY33" fmla="*/ 509883 h 514646"/>
              <a:gd name="connsiteX34" fmla="*/ 1928813 w 1928813"/>
              <a:gd name="connsiteY34"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207295 w 1928813"/>
              <a:gd name="connsiteY18" fmla="*/ 81258 h 514646"/>
              <a:gd name="connsiteX19" fmla="*/ 1257300 w 1928813"/>
              <a:gd name="connsiteY19" fmla="*/ 140790 h 514646"/>
              <a:gd name="connsiteX20" fmla="*/ 1281113 w 1928813"/>
              <a:gd name="connsiteY20" fmla="*/ 176507 h 514646"/>
              <a:gd name="connsiteX21" fmla="*/ 1312069 w 1928813"/>
              <a:gd name="connsiteY21" fmla="*/ 214609 h 514646"/>
              <a:gd name="connsiteX22" fmla="*/ 1357313 w 1928813"/>
              <a:gd name="connsiteY22" fmla="*/ 271757 h 514646"/>
              <a:gd name="connsiteX23" fmla="*/ 1395413 w 1928813"/>
              <a:gd name="connsiteY23" fmla="*/ 312240 h 514646"/>
              <a:gd name="connsiteX24" fmla="*/ 1426369 w 1928813"/>
              <a:gd name="connsiteY24" fmla="*/ 343196 h 514646"/>
              <a:gd name="connsiteX25" fmla="*/ 1469232 w 1928813"/>
              <a:gd name="connsiteY25" fmla="*/ 378916 h 514646"/>
              <a:gd name="connsiteX26" fmla="*/ 1509712 w 1928813"/>
              <a:gd name="connsiteY26" fmla="*/ 409871 h 514646"/>
              <a:gd name="connsiteX27" fmla="*/ 1557339 w 1928813"/>
              <a:gd name="connsiteY27" fmla="*/ 433684 h 514646"/>
              <a:gd name="connsiteX28" fmla="*/ 1624012 w 1928813"/>
              <a:gd name="connsiteY28" fmla="*/ 462259 h 514646"/>
              <a:gd name="connsiteX29" fmla="*/ 1674019 w 1928813"/>
              <a:gd name="connsiteY29" fmla="*/ 476547 h 514646"/>
              <a:gd name="connsiteX30" fmla="*/ 1743075 w 1928813"/>
              <a:gd name="connsiteY30" fmla="*/ 495596 h 514646"/>
              <a:gd name="connsiteX31" fmla="*/ 1812131 w 1928813"/>
              <a:gd name="connsiteY31" fmla="*/ 507502 h 514646"/>
              <a:gd name="connsiteX32" fmla="*/ 1864519 w 1928813"/>
              <a:gd name="connsiteY32" fmla="*/ 509883 h 514646"/>
              <a:gd name="connsiteX33" fmla="*/ 1928813 w 1928813"/>
              <a:gd name="connsiteY33"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207295 w 1928813"/>
              <a:gd name="connsiteY17" fmla="*/ 81258 h 514646"/>
              <a:gd name="connsiteX18" fmla="*/ 1257300 w 1928813"/>
              <a:gd name="connsiteY18" fmla="*/ 140790 h 514646"/>
              <a:gd name="connsiteX19" fmla="*/ 1281113 w 1928813"/>
              <a:gd name="connsiteY19" fmla="*/ 176507 h 514646"/>
              <a:gd name="connsiteX20" fmla="*/ 1312069 w 1928813"/>
              <a:gd name="connsiteY20" fmla="*/ 214609 h 514646"/>
              <a:gd name="connsiteX21" fmla="*/ 1357313 w 1928813"/>
              <a:gd name="connsiteY21" fmla="*/ 271757 h 514646"/>
              <a:gd name="connsiteX22" fmla="*/ 1395413 w 1928813"/>
              <a:gd name="connsiteY22" fmla="*/ 312240 h 514646"/>
              <a:gd name="connsiteX23" fmla="*/ 1426369 w 1928813"/>
              <a:gd name="connsiteY23" fmla="*/ 343196 h 514646"/>
              <a:gd name="connsiteX24" fmla="*/ 1469232 w 1928813"/>
              <a:gd name="connsiteY24" fmla="*/ 378916 h 514646"/>
              <a:gd name="connsiteX25" fmla="*/ 1509712 w 1928813"/>
              <a:gd name="connsiteY25" fmla="*/ 409871 h 514646"/>
              <a:gd name="connsiteX26" fmla="*/ 1557339 w 1928813"/>
              <a:gd name="connsiteY26" fmla="*/ 433684 h 514646"/>
              <a:gd name="connsiteX27" fmla="*/ 1624012 w 1928813"/>
              <a:gd name="connsiteY27" fmla="*/ 462259 h 514646"/>
              <a:gd name="connsiteX28" fmla="*/ 1674019 w 1928813"/>
              <a:gd name="connsiteY28" fmla="*/ 476547 h 514646"/>
              <a:gd name="connsiteX29" fmla="*/ 1743075 w 1928813"/>
              <a:gd name="connsiteY29" fmla="*/ 495596 h 514646"/>
              <a:gd name="connsiteX30" fmla="*/ 1812131 w 1928813"/>
              <a:gd name="connsiteY30" fmla="*/ 507502 h 514646"/>
              <a:gd name="connsiteX31" fmla="*/ 1864519 w 1928813"/>
              <a:gd name="connsiteY31" fmla="*/ 509883 h 514646"/>
              <a:gd name="connsiteX32" fmla="*/ 1928813 w 1928813"/>
              <a:gd name="connsiteY32" fmla="*/ 514646 h 514646"/>
              <a:gd name="connsiteX0" fmla="*/ 0 w 1928813"/>
              <a:gd name="connsiteY0" fmla="*/ 299163 h 515857"/>
              <a:gd name="connsiteX1" fmla="*/ 83344 w 1928813"/>
              <a:gd name="connsiteY1" fmla="*/ 301545 h 515857"/>
              <a:gd name="connsiteX2" fmla="*/ 123825 w 1928813"/>
              <a:gd name="connsiteY2" fmla="*/ 301545 h 515857"/>
              <a:gd name="connsiteX3" fmla="*/ 209550 w 1928813"/>
              <a:gd name="connsiteY3" fmla="*/ 296782 h 515857"/>
              <a:gd name="connsiteX4" fmla="*/ 290513 w 1928813"/>
              <a:gd name="connsiteY4" fmla="*/ 282495 h 515857"/>
              <a:gd name="connsiteX5" fmla="*/ 366713 w 1928813"/>
              <a:gd name="connsiteY5" fmla="*/ 263445 h 515857"/>
              <a:gd name="connsiteX6" fmla="*/ 402432 w 1928813"/>
              <a:gd name="connsiteY6" fmla="*/ 253920 h 515857"/>
              <a:gd name="connsiteX7" fmla="*/ 469106 w 1928813"/>
              <a:gd name="connsiteY7" fmla="*/ 253920 h 515857"/>
              <a:gd name="connsiteX8" fmla="*/ 519113 w 1928813"/>
              <a:gd name="connsiteY8" fmla="*/ 277732 h 515857"/>
              <a:gd name="connsiteX9" fmla="*/ 583406 w 1928813"/>
              <a:gd name="connsiteY9" fmla="*/ 294400 h 515857"/>
              <a:gd name="connsiteX10" fmla="*/ 685801 w 1928813"/>
              <a:gd name="connsiteY10" fmla="*/ 239632 h 515857"/>
              <a:gd name="connsiteX11" fmla="*/ 781051 w 1928813"/>
              <a:gd name="connsiteY11" fmla="*/ 170574 h 515857"/>
              <a:gd name="connsiteX12" fmla="*/ 842962 w 1928813"/>
              <a:gd name="connsiteY12" fmla="*/ 118188 h 515857"/>
              <a:gd name="connsiteX13" fmla="*/ 897730 w 1928813"/>
              <a:gd name="connsiteY13" fmla="*/ 72945 h 515857"/>
              <a:gd name="connsiteX14" fmla="*/ 950118 w 1928813"/>
              <a:gd name="connsiteY14" fmla="*/ 32463 h 515857"/>
              <a:gd name="connsiteX15" fmla="*/ 1040607 w 1928813"/>
              <a:gd name="connsiteY15" fmla="*/ 1505 h 515857"/>
              <a:gd name="connsiteX16" fmla="*/ 1135855 w 1928813"/>
              <a:gd name="connsiteY16" fmla="*/ 18176 h 515857"/>
              <a:gd name="connsiteX17" fmla="*/ 1207295 w 1928813"/>
              <a:gd name="connsiteY17" fmla="*/ 82469 h 515857"/>
              <a:gd name="connsiteX18" fmla="*/ 1257300 w 1928813"/>
              <a:gd name="connsiteY18" fmla="*/ 142001 h 515857"/>
              <a:gd name="connsiteX19" fmla="*/ 1281113 w 1928813"/>
              <a:gd name="connsiteY19" fmla="*/ 177718 h 515857"/>
              <a:gd name="connsiteX20" fmla="*/ 1312069 w 1928813"/>
              <a:gd name="connsiteY20" fmla="*/ 215820 h 515857"/>
              <a:gd name="connsiteX21" fmla="*/ 1357313 w 1928813"/>
              <a:gd name="connsiteY21" fmla="*/ 272968 h 515857"/>
              <a:gd name="connsiteX22" fmla="*/ 1395413 w 1928813"/>
              <a:gd name="connsiteY22" fmla="*/ 313451 h 515857"/>
              <a:gd name="connsiteX23" fmla="*/ 1426369 w 1928813"/>
              <a:gd name="connsiteY23" fmla="*/ 344407 h 515857"/>
              <a:gd name="connsiteX24" fmla="*/ 1469232 w 1928813"/>
              <a:gd name="connsiteY24" fmla="*/ 380127 h 515857"/>
              <a:gd name="connsiteX25" fmla="*/ 1509712 w 1928813"/>
              <a:gd name="connsiteY25" fmla="*/ 411082 h 515857"/>
              <a:gd name="connsiteX26" fmla="*/ 1557339 w 1928813"/>
              <a:gd name="connsiteY26" fmla="*/ 434895 h 515857"/>
              <a:gd name="connsiteX27" fmla="*/ 1624012 w 1928813"/>
              <a:gd name="connsiteY27" fmla="*/ 463470 h 515857"/>
              <a:gd name="connsiteX28" fmla="*/ 1674019 w 1928813"/>
              <a:gd name="connsiteY28" fmla="*/ 477758 h 515857"/>
              <a:gd name="connsiteX29" fmla="*/ 1743075 w 1928813"/>
              <a:gd name="connsiteY29" fmla="*/ 496807 h 515857"/>
              <a:gd name="connsiteX30" fmla="*/ 1812131 w 1928813"/>
              <a:gd name="connsiteY30" fmla="*/ 508713 h 515857"/>
              <a:gd name="connsiteX31" fmla="*/ 1864519 w 1928813"/>
              <a:gd name="connsiteY31" fmla="*/ 511094 h 515857"/>
              <a:gd name="connsiteX32" fmla="*/ 1928813 w 1928813"/>
              <a:gd name="connsiteY32" fmla="*/ 515857 h 515857"/>
              <a:gd name="connsiteX0" fmla="*/ 0 w 1928813"/>
              <a:gd name="connsiteY0" fmla="*/ 297673 h 514367"/>
              <a:gd name="connsiteX1" fmla="*/ 83344 w 1928813"/>
              <a:gd name="connsiteY1" fmla="*/ 300055 h 514367"/>
              <a:gd name="connsiteX2" fmla="*/ 123825 w 1928813"/>
              <a:gd name="connsiteY2" fmla="*/ 300055 h 514367"/>
              <a:gd name="connsiteX3" fmla="*/ 209550 w 1928813"/>
              <a:gd name="connsiteY3" fmla="*/ 295292 h 514367"/>
              <a:gd name="connsiteX4" fmla="*/ 290513 w 1928813"/>
              <a:gd name="connsiteY4" fmla="*/ 281005 h 514367"/>
              <a:gd name="connsiteX5" fmla="*/ 366713 w 1928813"/>
              <a:gd name="connsiteY5" fmla="*/ 261955 h 514367"/>
              <a:gd name="connsiteX6" fmla="*/ 402432 w 1928813"/>
              <a:gd name="connsiteY6" fmla="*/ 252430 h 514367"/>
              <a:gd name="connsiteX7" fmla="*/ 469106 w 1928813"/>
              <a:gd name="connsiteY7" fmla="*/ 252430 h 514367"/>
              <a:gd name="connsiteX8" fmla="*/ 519113 w 1928813"/>
              <a:gd name="connsiteY8" fmla="*/ 276242 h 514367"/>
              <a:gd name="connsiteX9" fmla="*/ 583406 w 1928813"/>
              <a:gd name="connsiteY9" fmla="*/ 292910 h 514367"/>
              <a:gd name="connsiteX10" fmla="*/ 685801 w 1928813"/>
              <a:gd name="connsiteY10" fmla="*/ 238142 h 514367"/>
              <a:gd name="connsiteX11" fmla="*/ 781051 w 1928813"/>
              <a:gd name="connsiteY11" fmla="*/ 169084 h 514367"/>
              <a:gd name="connsiteX12" fmla="*/ 842962 w 1928813"/>
              <a:gd name="connsiteY12" fmla="*/ 116698 h 514367"/>
              <a:gd name="connsiteX13" fmla="*/ 897730 w 1928813"/>
              <a:gd name="connsiteY13" fmla="*/ 71455 h 514367"/>
              <a:gd name="connsiteX14" fmla="*/ 950118 w 1928813"/>
              <a:gd name="connsiteY14" fmla="*/ 30973 h 514367"/>
              <a:gd name="connsiteX15" fmla="*/ 1040607 w 1928813"/>
              <a:gd name="connsiteY15" fmla="*/ 15 h 514367"/>
              <a:gd name="connsiteX16" fmla="*/ 1154905 w 1928813"/>
              <a:gd name="connsiteY16" fmla="*/ 28592 h 514367"/>
              <a:gd name="connsiteX17" fmla="*/ 1207295 w 1928813"/>
              <a:gd name="connsiteY17" fmla="*/ 80979 h 514367"/>
              <a:gd name="connsiteX18" fmla="*/ 1257300 w 1928813"/>
              <a:gd name="connsiteY18" fmla="*/ 140511 h 514367"/>
              <a:gd name="connsiteX19" fmla="*/ 1281113 w 1928813"/>
              <a:gd name="connsiteY19" fmla="*/ 176228 h 514367"/>
              <a:gd name="connsiteX20" fmla="*/ 1312069 w 1928813"/>
              <a:gd name="connsiteY20" fmla="*/ 214330 h 514367"/>
              <a:gd name="connsiteX21" fmla="*/ 1357313 w 1928813"/>
              <a:gd name="connsiteY21" fmla="*/ 271478 h 514367"/>
              <a:gd name="connsiteX22" fmla="*/ 1395413 w 1928813"/>
              <a:gd name="connsiteY22" fmla="*/ 311961 h 514367"/>
              <a:gd name="connsiteX23" fmla="*/ 1426369 w 1928813"/>
              <a:gd name="connsiteY23" fmla="*/ 342917 h 514367"/>
              <a:gd name="connsiteX24" fmla="*/ 1469232 w 1928813"/>
              <a:gd name="connsiteY24" fmla="*/ 378637 h 514367"/>
              <a:gd name="connsiteX25" fmla="*/ 1509712 w 1928813"/>
              <a:gd name="connsiteY25" fmla="*/ 409592 h 514367"/>
              <a:gd name="connsiteX26" fmla="*/ 1557339 w 1928813"/>
              <a:gd name="connsiteY26" fmla="*/ 433405 h 514367"/>
              <a:gd name="connsiteX27" fmla="*/ 1624012 w 1928813"/>
              <a:gd name="connsiteY27" fmla="*/ 461980 h 514367"/>
              <a:gd name="connsiteX28" fmla="*/ 1674019 w 1928813"/>
              <a:gd name="connsiteY28" fmla="*/ 476268 h 514367"/>
              <a:gd name="connsiteX29" fmla="*/ 1743075 w 1928813"/>
              <a:gd name="connsiteY29" fmla="*/ 495317 h 514367"/>
              <a:gd name="connsiteX30" fmla="*/ 1812131 w 1928813"/>
              <a:gd name="connsiteY30" fmla="*/ 507223 h 514367"/>
              <a:gd name="connsiteX31" fmla="*/ 1864519 w 1928813"/>
              <a:gd name="connsiteY31" fmla="*/ 509604 h 514367"/>
              <a:gd name="connsiteX32" fmla="*/ 1928813 w 1928813"/>
              <a:gd name="connsiteY32" fmla="*/ 514367 h 514367"/>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07295 w 1928813"/>
              <a:gd name="connsiteY17" fmla="*/ 80987 h 514375"/>
              <a:gd name="connsiteX18" fmla="*/ 1257300 w 1928813"/>
              <a:gd name="connsiteY18" fmla="*/ 140519 h 514375"/>
              <a:gd name="connsiteX19" fmla="*/ 1281113 w 1928813"/>
              <a:gd name="connsiteY19" fmla="*/ 176236 h 514375"/>
              <a:gd name="connsiteX20" fmla="*/ 1312069 w 1928813"/>
              <a:gd name="connsiteY20" fmla="*/ 214338 h 514375"/>
              <a:gd name="connsiteX21" fmla="*/ 1357313 w 1928813"/>
              <a:gd name="connsiteY21" fmla="*/ 271486 h 514375"/>
              <a:gd name="connsiteX22" fmla="*/ 1395413 w 1928813"/>
              <a:gd name="connsiteY22" fmla="*/ 311969 h 514375"/>
              <a:gd name="connsiteX23" fmla="*/ 1426369 w 1928813"/>
              <a:gd name="connsiteY23" fmla="*/ 342925 h 514375"/>
              <a:gd name="connsiteX24" fmla="*/ 1469232 w 1928813"/>
              <a:gd name="connsiteY24" fmla="*/ 378645 h 514375"/>
              <a:gd name="connsiteX25" fmla="*/ 1509712 w 1928813"/>
              <a:gd name="connsiteY25" fmla="*/ 409600 h 514375"/>
              <a:gd name="connsiteX26" fmla="*/ 1557339 w 1928813"/>
              <a:gd name="connsiteY26" fmla="*/ 433413 h 514375"/>
              <a:gd name="connsiteX27" fmla="*/ 1624012 w 1928813"/>
              <a:gd name="connsiteY27" fmla="*/ 461988 h 514375"/>
              <a:gd name="connsiteX28" fmla="*/ 1674019 w 1928813"/>
              <a:gd name="connsiteY28" fmla="*/ 476276 h 514375"/>
              <a:gd name="connsiteX29" fmla="*/ 1743075 w 1928813"/>
              <a:gd name="connsiteY29" fmla="*/ 495325 h 514375"/>
              <a:gd name="connsiteX30" fmla="*/ 1812131 w 1928813"/>
              <a:gd name="connsiteY30" fmla="*/ 507231 h 514375"/>
              <a:gd name="connsiteX31" fmla="*/ 1864519 w 1928813"/>
              <a:gd name="connsiteY31" fmla="*/ 509612 h 514375"/>
              <a:gd name="connsiteX32" fmla="*/ 1928813 w 1928813"/>
              <a:gd name="connsiteY32" fmla="*/ 514375 h 514375"/>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19201 w 1928813"/>
              <a:gd name="connsiteY17" fmla="*/ 102418 h 514375"/>
              <a:gd name="connsiteX18" fmla="*/ 1257300 w 1928813"/>
              <a:gd name="connsiteY18" fmla="*/ 140519 h 514375"/>
              <a:gd name="connsiteX19" fmla="*/ 1281113 w 1928813"/>
              <a:gd name="connsiteY19" fmla="*/ 176236 h 514375"/>
              <a:gd name="connsiteX20" fmla="*/ 1312069 w 1928813"/>
              <a:gd name="connsiteY20" fmla="*/ 214338 h 514375"/>
              <a:gd name="connsiteX21" fmla="*/ 1357313 w 1928813"/>
              <a:gd name="connsiteY21" fmla="*/ 271486 h 514375"/>
              <a:gd name="connsiteX22" fmla="*/ 1395413 w 1928813"/>
              <a:gd name="connsiteY22" fmla="*/ 311969 h 514375"/>
              <a:gd name="connsiteX23" fmla="*/ 1426369 w 1928813"/>
              <a:gd name="connsiteY23" fmla="*/ 342925 h 514375"/>
              <a:gd name="connsiteX24" fmla="*/ 1469232 w 1928813"/>
              <a:gd name="connsiteY24" fmla="*/ 378645 h 514375"/>
              <a:gd name="connsiteX25" fmla="*/ 1509712 w 1928813"/>
              <a:gd name="connsiteY25" fmla="*/ 409600 h 514375"/>
              <a:gd name="connsiteX26" fmla="*/ 1557339 w 1928813"/>
              <a:gd name="connsiteY26" fmla="*/ 433413 h 514375"/>
              <a:gd name="connsiteX27" fmla="*/ 1624012 w 1928813"/>
              <a:gd name="connsiteY27" fmla="*/ 461988 h 514375"/>
              <a:gd name="connsiteX28" fmla="*/ 1674019 w 1928813"/>
              <a:gd name="connsiteY28" fmla="*/ 476276 h 514375"/>
              <a:gd name="connsiteX29" fmla="*/ 1743075 w 1928813"/>
              <a:gd name="connsiteY29" fmla="*/ 495325 h 514375"/>
              <a:gd name="connsiteX30" fmla="*/ 1812131 w 1928813"/>
              <a:gd name="connsiteY30" fmla="*/ 507231 h 514375"/>
              <a:gd name="connsiteX31" fmla="*/ 1864519 w 1928813"/>
              <a:gd name="connsiteY31" fmla="*/ 509612 h 514375"/>
              <a:gd name="connsiteX32" fmla="*/ 1928813 w 1928813"/>
              <a:gd name="connsiteY32" fmla="*/ 514375 h 514375"/>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19201 w 1928813"/>
              <a:gd name="connsiteY17" fmla="*/ 102418 h 514375"/>
              <a:gd name="connsiteX18" fmla="*/ 1281113 w 1928813"/>
              <a:gd name="connsiteY18" fmla="*/ 176236 h 514375"/>
              <a:gd name="connsiteX19" fmla="*/ 1312069 w 1928813"/>
              <a:gd name="connsiteY19" fmla="*/ 214338 h 514375"/>
              <a:gd name="connsiteX20" fmla="*/ 1357313 w 1928813"/>
              <a:gd name="connsiteY20" fmla="*/ 271486 h 514375"/>
              <a:gd name="connsiteX21" fmla="*/ 1395413 w 1928813"/>
              <a:gd name="connsiteY21" fmla="*/ 311969 h 514375"/>
              <a:gd name="connsiteX22" fmla="*/ 1426369 w 1928813"/>
              <a:gd name="connsiteY22" fmla="*/ 342925 h 514375"/>
              <a:gd name="connsiteX23" fmla="*/ 1469232 w 1928813"/>
              <a:gd name="connsiteY23" fmla="*/ 378645 h 514375"/>
              <a:gd name="connsiteX24" fmla="*/ 1509712 w 1928813"/>
              <a:gd name="connsiteY24" fmla="*/ 409600 h 514375"/>
              <a:gd name="connsiteX25" fmla="*/ 1557339 w 1928813"/>
              <a:gd name="connsiteY25" fmla="*/ 433413 h 514375"/>
              <a:gd name="connsiteX26" fmla="*/ 1624012 w 1928813"/>
              <a:gd name="connsiteY26" fmla="*/ 461988 h 514375"/>
              <a:gd name="connsiteX27" fmla="*/ 1674019 w 1928813"/>
              <a:gd name="connsiteY27" fmla="*/ 476276 h 514375"/>
              <a:gd name="connsiteX28" fmla="*/ 1743075 w 1928813"/>
              <a:gd name="connsiteY28" fmla="*/ 495325 h 514375"/>
              <a:gd name="connsiteX29" fmla="*/ 1812131 w 1928813"/>
              <a:gd name="connsiteY29" fmla="*/ 507231 h 514375"/>
              <a:gd name="connsiteX30" fmla="*/ 1864519 w 1928813"/>
              <a:gd name="connsiteY30" fmla="*/ 509612 h 514375"/>
              <a:gd name="connsiteX31" fmla="*/ 1928813 w 1928813"/>
              <a:gd name="connsiteY31" fmla="*/ 514375 h 514375"/>
              <a:gd name="connsiteX0" fmla="*/ 0 w 1928813"/>
              <a:gd name="connsiteY0" fmla="*/ 297744 h 514438"/>
              <a:gd name="connsiteX1" fmla="*/ 83344 w 1928813"/>
              <a:gd name="connsiteY1" fmla="*/ 300126 h 514438"/>
              <a:gd name="connsiteX2" fmla="*/ 123825 w 1928813"/>
              <a:gd name="connsiteY2" fmla="*/ 300126 h 514438"/>
              <a:gd name="connsiteX3" fmla="*/ 209550 w 1928813"/>
              <a:gd name="connsiteY3" fmla="*/ 295363 h 514438"/>
              <a:gd name="connsiteX4" fmla="*/ 290513 w 1928813"/>
              <a:gd name="connsiteY4" fmla="*/ 281076 h 514438"/>
              <a:gd name="connsiteX5" fmla="*/ 366713 w 1928813"/>
              <a:gd name="connsiteY5" fmla="*/ 262026 h 514438"/>
              <a:gd name="connsiteX6" fmla="*/ 402432 w 1928813"/>
              <a:gd name="connsiteY6" fmla="*/ 252501 h 514438"/>
              <a:gd name="connsiteX7" fmla="*/ 469106 w 1928813"/>
              <a:gd name="connsiteY7" fmla="*/ 252501 h 514438"/>
              <a:gd name="connsiteX8" fmla="*/ 519113 w 1928813"/>
              <a:gd name="connsiteY8" fmla="*/ 276313 h 514438"/>
              <a:gd name="connsiteX9" fmla="*/ 583406 w 1928813"/>
              <a:gd name="connsiteY9" fmla="*/ 292981 h 514438"/>
              <a:gd name="connsiteX10" fmla="*/ 685801 w 1928813"/>
              <a:gd name="connsiteY10" fmla="*/ 238213 h 514438"/>
              <a:gd name="connsiteX11" fmla="*/ 781051 w 1928813"/>
              <a:gd name="connsiteY11" fmla="*/ 169155 h 514438"/>
              <a:gd name="connsiteX12" fmla="*/ 842962 w 1928813"/>
              <a:gd name="connsiteY12" fmla="*/ 116769 h 514438"/>
              <a:gd name="connsiteX13" fmla="*/ 897730 w 1928813"/>
              <a:gd name="connsiteY13" fmla="*/ 71526 h 514438"/>
              <a:gd name="connsiteX14" fmla="*/ 950118 w 1928813"/>
              <a:gd name="connsiteY14" fmla="*/ 31044 h 514438"/>
              <a:gd name="connsiteX15" fmla="*/ 1040607 w 1928813"/>
              <a:gd name="connsiteY15" fmla="*/ 86 h 514438"/>
              <a:gd name="connsiteX16" fmla="*/ 1145380 w 1928813"/>
              <a:gd name="connsiteY16" fmla="*/ 40569 h 514438"/>
              <a:gd name="connsiteX17" fmla="*/ 1219201 w 1928813"/>
              <a:gd name="connsiteY17" fmla="*/ 102481 h 514438"/>
              <a:gd name="connsiteX18" fmla="*/ 1281113 w 1928813"/>
              <a:gd name="connsiteY18" fmla="*/ 176299 h 514438"/>
              <a:gd name="connsiteX19" fmla="*/ 1312069 w 1928813"/>
              <a:gd name="connsiteY19" fmla="*/ 214401 h 514438"/>
              <a:gd name="connsiteX20" fmla="*/ 1357313 w 1928813"/>
              <a:gd name="connsiteY20" fmla="*/ 271549 h 514438"/>
              <a:gd name="connsiteX21" fmla="*/ 1395413 w 1928813"/>
              <a:gd name="connsiteY21" fmla="*/ 312032 h 514438"/>
              <a:gd name="connsiteX22" fmla="*/ 1426369 w 1928813"/>
              <a:gd name="connsiteY22" fmla="*/ 342988 h 514438"/>
              <a:gd name="connsiteX23" fmla="*/ 1469232 w 1928813"/>
              <a:gd name="connsiteY23" fmla="*/ 378708 h 514438"/>
              <a:gd name="connsiteX24" fmla="*/ 1509712 w 1928813"/>
              <a:gd name="connsiteY24" fmla="*/ 409663 h 514438"/>
              <a:gd name="connsiteX25" fmla="*/ 1557339 w 1928813"/>
              <a:gd name="connsiteY25" fmla="*/ 433476 h 514438"/>
              <a:gd name="connsiteX26" fmla="*/ 1624012 w 1928813"/>
              <a:gd name="connsiteY26" fmla="*/ 462051 h 514438"/>
              <a:gd name="connsiteX27" fmla="*/ 1674019 w 1928813"/>
              <a:gd name="connsiteY27" fmla="*/ 476339 h 514438"/>
              <a:gd name="connsiteX28" fmla="*/ 1743075 w 1928813"/>
              <a:gd name="connsiteY28" fmla="*/ 495388 h 514438"/>
              <a:gd name="connsiteX29" fmla="*/ 1812131 w 1928813"/>
              <a:gd name="connsiteY29" fmla="*/ 507294 h 514438"/>
              <a:gd name="connsiteX30" fmla="*/ 1864519 w 1928813"/>
              <a:gd name="connsiteY30" fmla="*/ 509675 h 514438"/>
              <a:gd name="connsiteX31" fmla="*/ 1928813 w 1928813"/>
              <a:gd name="connsiteY31" fmla="*/ 514438 h 514438"/>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69106 w 1928813"/>
              <a:gd name="connsiteY7" fmla="*/ 252415 h 514352"/>
              <a:gd name="connsiteX8" fmla="*/ 519113 w 1928813"/>
              <a:gd name="connsiteY8" fmla="*/ 276227 h 514352"/>
              <a:gd name="connsiteX9" fmla="*/ 583406 w 1928813"/>
              <a:gd name="connsiteY9" fmla="*/ 292895 h 514352"/>
              <a:gd name="connsiteX10" fmla="*/ 685801 w 1928813"/>
              <a:gd name="connsiteY10" fmla="*/ 238127 h 514352"/>
              <a:gd name="connsiteX11" fmla="*/ 781051 w 1928813"/>
              <a:gd name="connsiteY11" fmla="*/ 169069 h 514352"/>
              <a:gd name="connsiteX12" fmla="*/ 842962 w 1928813"/>
              <a:gd name="connsiteY12" fmla="*/ 116683 h 514352"/>
              <a:gd name="connsiteX13" fmla="*/ 897730 w 1928813"/>
              <a:gd name="connsiteY13" fmla="*/ 71440 h 514352"/>
              <a:gd name="connsiteX14" fmla="*/ 950118 w 1928813"/>
              <a:gd name="connsiteY14" fmla="*/ 30958 h 514352"/>
              <a:gd name="connsiteX15" fmla="*/ 1040607 w 1928813"/>
              <a:gd name="connsiteY15" fmla="*/ 0 h 514352"/>
              <a:gd name="connsiteX16" fmla="*/ 1145380 w 1928813"/>
              <a:gd name="connsiteY16" fmla="*/ 30958 h 514352"/>
              <a:gd name="connsiteX17" fmla="*/ 1219201 w 1928813"/>
              <a:gd name="connsiteY17" fmla="*/ 102395 h 514352"/>
              <a:gd name="connsiteX18" fmla="*/ 1281113 w 1928813"/>
              <a:gd name="connsiteY18" fmla="*/ 176213 h 514352"/>
              <a:gd name="connsiteX19" fmla="*/ 1312069 w 1928813"/>
              <a:gd name="connsiteY19" fmla="*/ 214315 h 514352"/>
              <a:gd name="connsiteX20" fmla="*/ 1357313 w 1928813"/>
              <a:gd name="connsiteY20" fmla="*/ 271463 h 514352"/>
              <a:gd name="connsiteX21" fmla="*/ 1395413 w 1928813"/>
              <a:gd name="connsiteY21" fmla="*/ 311946 h 514352"/>
              <a:gd name="connsiteX22" fmla="*/ 1426369 w 1928813"/>
              <a:gd name="connsiteY22" fmla="*/ 342902 h 514352"/>
              <a:gd name="connsiteX23" fmla="*/ 1469232 w 1928813"/>
              <a:gd name="connsiteY23" fmla="*/ 378622 h 514352"/>
              <a:gd name="connsiteX24" fmla="*/ 1509712 w 1928813"/>
              <a:gd name="connsiteY24" fmla="*/ 409577 h 514352"/>
              <a:gd name="connsiteX25" fmla="*/ 1557339 w 1928813"/>
              <a:gd name="connsiteY25" fmla="*/ 433390 h 514352"/>
              <a:gd name="connsiteX26" fmla="*/ 1624012 w 1928813"/>
              <a:gd name="connsiteY26" fmla="*/ 461965 h 514352"/>
              <a:gd name="connsiteX27" fmla="*/ 1674019 w 1928813"/>
              <a:gd name="connsiteY27" fmla="*/ 476253 h 514352"/>
              <a:gd name="connsiteX28" fmla="*/ 1743075 w 1928813"/>
              <a:gd name="connsiteY28" fmla="*/ 495302 h 514352"/>
              <a:gd name="connsiteX29" fmla="*/ 1812131 w 1928813"/>
              <a:gd name="connsiteY29" fmla="*/ 507208 h 514352"/>
              <a:gd name="connsiteX30" fmla="*/ 1864519 w 1928813"/>
              <a:gd name="connsiteY30" fmla="*/ 509589 h 514352"/>
              <a:gd name="connsiteX31" fmla="*/ 1928813 w 1928813"/>
              <a:gd name="connsiteY31" fmla="*/ 514352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8813" h="514352">
                <a:moveTo>
                  <a:pt x="0" y="297658"/>
                </a:moveTo>
                <a:lnTo>
                  <a:pt x="83344" y="300040"/>
                </a:lnTo>
                <a:lnTo>
                  <a:pt x="123825" y="300040"/>
                </a:lnTo>
                <a:lnTo>
                  <a:pt x="209550" y="295277"/>
                </a:lnTo>
                <a:lnTo>
                  <a:pt x="290513" y="280990"/>
                </a:lnTo>
                <a:lnTo>
                  <a:pt x="366713" y="261940"/>
                </a:lnTo>
                <a:lnTo>
                  <a:pt x="402432" y="252415"/>
                </a:lnTo>
                <a:cubicBezTo>
                  <a:pt x="419497" y="250828"/>
                  <a:pt x="449659" y="248446"/>
                  <a:pt x="469106" y="252415"/>
                </a:cubicBezTo>
                <a:cubicBezTo>
                  <a:pt x="488553" y="256384"/>
                  <a:pt x="500063" y="269480"/>
                  <a:pt x="519113" y="276227"/>
                </a:cubicBezTo>
                <a:cubicBezTo>
                  <a:pt x="538163" y="282974"/>
                  <a:pt x="555625" y="299245"/>
                  <a:pt x="583406" y="292895"/>
                </a:cubicBezTo>
                <a:cubicBezTo>
                  <a:pt x="611187" y="286545"/>
                  <a:pt x="652860" y="258765"/>
                  <a:pt x="685801" y="238127"/>
                </a:cubicBezTo>
                <a:cubicBezTo>
                  <a:pt x="718742" y="217489"/>
                  <a:pt x="769542" y="178197"/>
                  <a:pt x="781051" y="169069"/>
                </a:cubicBezTo>
                <a:lnTo>
                  <a:pt x="842962" y="116683"/>
                </a:lnTo>
                <a:lnTo>
                  <a:pt x="897730" y="71440"/>
                </a:lnTo>
                <a:lnTo>
                  <a:pt x="950118" y="30958"/>
                </a:lnTo>
                <a:cubicBezTo>
                  <a:pt x="973931" y="19051"/>
                  <a:pt x="1008063" y="0"/>
                  <a:pt x="1040607" y="0"/>
                </a:cubicBezTo>
                <a:cubicBezTo>
                  <a:pt x="1073151" y="0"/>
                  <a:pt x="1115614" y="13892"/>
                  <a:pt x="1145380" y="30958"/>
                </a:cubicBezTo>
                <a:cubicBezTo>
                  <a:pt x="1175146" y="48024"/>
                  <a:pt x="1197769" y="80170"/>
                  <a:pt x="1219201" y="102395"/>
                </a:cubicBezTo>
                <a:lnTo>
                  <a:pt x="1281113" y="176213"/>
                </a:lnTo>
                <a:lnTo>
                  <a:pt x="1312069" y="214315"/>
                </a:lnTo>
                <a:lnTo>
                  <a:pt x="1357313" y="271463"/>
                </a:lnTo>
                <a:lnTo>
                  <a:pt x="1395413" y="311946"/>
                </a:lnTo>
                <a:lnTo>
                  <a:pt x="1426369" y="342902"/>
                </a:lnTo>
                <a:lnTo>
                  <a:pt x="1469232" y="378622"/>
                </a:lnTo>
                <a:lnTo>
                  <a:pt x="1509712" y="409577"/>
                </a:lnTo>
                <a:lnTo>
                  <a:pt x="1557339" y="433390"/>
                </a:lnTo>
                <a:lnTo>
                  <a:pt x="1624012" y="461965"/>
                </a:lnTo>
                <a:cubicBezTo>
                  <a:pt x="1643459" y="469109"/>
                  <a:pt x="1656160" y="470300"/>
                  <a:pt x="1674019" y="476253"/>
                </a:cubicBezTo>
                <a:cubicBezTo>
                  <a:pt x="1690688" y="481809"/>
                  <a:pt x="1718866" y="490937"/>
                  <a:pt x="1743075" y="495302"/>
                </a:cubicBezTo>
                <a:lnTo>
                  <a:pt x="1812131" y="507208"/>
                </a:lnTo>
                <a:lnTo>
                  <a:pt x="1864519" y="509589"/>
                </a:lnTo>
                <a:lnTo>
                  <a:pt x="1928813" y="514352"/>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26" name="フリーフォーム 125"/>
          <p:cNvSpPr/>
          <p:nvPr/>
        </p:nvSpPr>
        <p:spPr>
          <a:xfrm>
            <a:off x="7833947" y="1960400"/>
            <a:ext cx="1643063" cy="1206745"/>
          </a:xfrm>
          <a:custGeom>
            <a:avLst/>
            <a:gdLst>
              <a:gd name="connsiteX0" fmla="*/ 1652588 w 1652588"/>
              <a:gd name="connsiteY0" fmla="*/ 0 h 1414462"/>
              <a:gd name="connsiteX1" fmla="*/ 1624013 w 1652588"/>
              <a:gd name="connsiteY1" fmla="*/ 123825 h 1414462"/>
              <a:gd name="connsiteX2" fmla="*/ 1609725 w 1652588"/>
              <a:gd name="connsiteY2" fmla="*/ 166687 h 1414462"/>
              <a:gd name="connsiteX3" fmla="*/ 1566863 w 1652588"/>
              <a:gd name="connsiteY3" fmla="*/ 204787 h 1414462"/>
              <a:gd name="connsiteX4" fmla="*/ 1533525 w 1652588"/>
              <a:gd name="connsiteY4" fmla="*/ 223837 h 1414462"/>
              <a:gd name="connsiteX5" fmla="*/ 1476375 w 1652588"/>
              <a:gd name="connsiteY5" fmla="*/ 280987 h 1414462"/>
              <a:gd name="connsiteX6" fmla="*/ 1423988 w 1652588"/>
              <a:gd name="connsiteY6" fmla="*/ 333375 h 1414462"/>
              <a:gd name="connsiteX7" fmla="*/ 1395413 w 1652588"/>
              <a:gd name="connsiteY7" fmla="*/ 381000 h 1414462"/>
              <a:gd name="connsiteX8" fmla="*/ 1347788 w 1652588"/>
              <a:gd name="connsiteY8" fmla="*/ 438150 h 1414462"/>
              <a:gd name="connsiteX9" fmla="*/ 1295400 w 1652588"/>
              <a:gd name="connsiteY9" fmla="*/ 461962 h 1414462"/>
              <a:gd name="connsiteX10" fmla="*/ 1266825 w 1652588"/>
              <a:gd name="connsiteY10" fmla="*/ 461962 h 1414462"/>
              <a:gd name="connsiteX11" fmla="*/ 1247775 w 1652588"/>
              <a:gd name="connsiteY11" fmla="*/ 457200 h 1414462"/>
              <a:gd name="connsiteX12" fmla="*/ 1243013 w 1652588"/>
              <a:gd name="connsiteY12" fmla="*/ 438150 h 1414462"/>
              <a:gd name="connsiteX13" fmla="*/ 1204913 w 1652588"/>
              <a:gd name="connsiteY13" fmla="*/ 428625 h 1414462"/>
              <a:gd name="connsiteX14" fmla="*/ 1181100 w 1652588"/>
              <a:gd name="connsiteY14" fmla="*/ 423862 h 1414462"/>
              <a:gd name="connsiteX15" fmla="*/ 1181100 w 1652588"/>
              <a:gd name="connsiteY15" fmla="*/ 423862 h 1414462"/>
              <a:gd name="connsiteX16" fmla="*/ 1057275 w 1652588"/>
              <a:gd name="connsiteY16" fmla="*/ 452437 h 1414462"/>
              <a:gd name="connsiteX17" fmla="*/ 1014413 w 1652588"/>
              <a:gd name="connsiteY17" fmla="*/ 461962 h 1414462"/>
              <a:gd name="connsiteX18" fmla="*/ 966788 w 1652588"/>
              <a:gd name="connsiteY18" fmla="*/ 481012 h 1414462"/>
              <a:gd name="connsiteX19" fmla="*/ 952500 w 1652588"/>
              <a:gd name="connsiteY19" fmla="*/ 504825 h 1414462"/>
              <a:gd name="connsiteX20" fmla="*/ 952500 w 1652588"/>
              <a:gd name="connsiteY20" fmla="*/ 533400 h 1414462"/>
              <a:gd name="connsiteX21" fmla="*/ 847725 w 1652588"/>
              <a:gd name="connsiteY21" fmla="*/ 600075 h 1414462"/>
              <a:gd name="connsiteX22" fmla="*/ 809625 w 1652588"/>
              <a:gd name="connsiteY22" fmla="*/ 681037 h 1414462"/>
              <a:gd name="connsiteX23" fmla="*/ 700088 w 1652588"/>
              <a:gd name="connsiteY23" fmla="*/ 809625 h 1414462"/>
              <a:gd name="connsiteX24" fmla="*/ 681038 w 1652588"/>
              <a:gd name="connsiteY24" fmla="*/ 890587 h 1414462"/>
              <a:gd name="connsiteX25" fmla="*/ 628650 w 1652588"/>
              <a:gd name="connsiteY25" fmla="*/ 976312 h 1414462"/>
              <a:gd name="connsiteX26" fmla="*/ 604838 w 1652588"/>
              <a:gd name="connsiteY26" fmla="*/ 1019175 h 1414462"/>
              <a:gd name="connsiteX27" fmla="*/ 542925 w 1652588"/>
              <a:gd name="connsiteY27" fmla="*/ 1095375 h 1414462"/>
              <a:gd name="connsiteX28" fmla="*/ 509588 w 1652588"/>
              <a:gd name="connsiteY28" fmla="*/ 1157287 h 1414462"/>
              <a:gd name="connsiteX29" fmla="*/ 471488 w 1652588"/>
              <a:gd name="connsiteY29" fmla="*/ 1200150 h 1414462"/>
              <a:gd name="connsiteX30" fmla="*/ 442913 w 1652588"/>
              <a:gd name="connsiteY30" fmla="*/ 1233487 h 1414462"/>
              <a:gd name="connsiteX31" fmla="*/ 333375 w 1652588"/>
              <a:gd name="connsiteY31" fmla="*/ 1252537 h 1414462"/>
              <a:gd name="connsiteX32" fmla="*/ 228600 w 1652588"/>
              <a:gd name="connsiteY32" fmla="*/ 1262062 h 1414462"/>
              <a:gd name="connsiteX33" fmla="*/ 157163 w 1652588"/>
              <a:gd name="connsiteY33" fmla="*/ 1295400 h 1414462"/>
              <a:gd name="connsiteX34" fmla="*/ 114300 w 1652588"/>
              <a:gd name="connsiteY34" fmla="*/ 1328737 h 1414462"/>
              <a:gd name="connsiteX35" fmla="*/ 114300 w 1652588"/>
              <a:gd name="connsiteY35" fmla="*/ 1328737 h 1414462"/>
              <a:gd name="connsiteX36" fmla="*/ 71438 w 1652588"/>
              <a:gd name="connsiteY36" fmla="*/ 1381125 h 1414462"/>
              <a:gd name="connsiteX37" fmla="*/ 19050 w 1652588"/>
              <a:gd name="connsiteY37" fmla="*/ 1404937 h 1414462"/>
              <a:gd name="connsiteX38" fmla="*/ 0 w 1652588"/>
              <a:gd name="connsiteY38" fmla="*/ 1414462 h 1414462"/>
              <a:gd name="connsiteX0" fmla="*/ 1631157 w 1631157"/>
              <a:gd name="connsiteY0" fmla="*/ 0 h 1321594"/>
              <a:gd name="connsiteX1" fmla="*/ 1624013 w 1631157"/>
              <a:gd name="connsiteY1" fmla="*/ 30957 h 1321594"/>
              <a:gd name="connsiteX2" fmla="*/ 1609725 w 1631157"/>
              <a:gd name="connsiteY2" fmla="*/ 73819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09725 w 1631157"/>
              <a:gd name="connsiteY2" fmla="*/ 73819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12106 w 1631157"/>
              <a:gd name="connsiteY2" fmla="*/ 85725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12106 w 1631157"/>
              <a:gd name="connsiteY2" fmla="*/ 85725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04963 w 1631157"/>
              <a:gd name="connsiteY2" fmla="*/ 90487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69057 h 1321594"/>
              <a:gd name="connsiteX2" fmla="*/ 1604963 w 1631157"/>
              <a:gd name="connsiteY2" fmla="*/ 90487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16682 h 1307307"/>
              <a:gd name="connsiteX5" fmla="*/ 1476375 w 1643063"/>
              <a:gd name="connsiteY5" fmla="*/ 17383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76375 w 1643063"/>
              <a:gd name="connsiteY5" fmla="*/ 17383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57163 h 1307307"/>
              <a:gd name="connsiteX6" fmla="*/ 1490663 w 1643063"/>
              <a:gd name="connsiteY6" fmla="*/ 192882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47638 h 1307307"/>
              <a:gd name="connsiteX6" fmla="*/ 1490663 w 1643063"/>
              <a:gd name="connsiteY6" fmla="*/ 192882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47638 h 1307307"/>
              <a:gd name="connsiteX6" fmla="*/ 1469232 w 1643063"/>
              <a:gd name="connsiteY6" fmla="*/ 185738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4000 w 1643063"/>
              <a:gd name="connsiteY4" fmla="*/ 109538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4000 w 1643063"/>
              <a:gd name="connsiteY4" fmla="*/ 109538 h 1307307"/>
              <a:gd name="connsiteX5" fmla="*/ 1495426 w 1643063"/>
              <a:gd name="connsiteY5" fmla="*/ 145256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95426 w 1643063"/>
              <a:gd name="connsiteY5" fmla="*/ 145256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95426 w 1643063"/>
              <a:gd name="connsiteY5" fmla="*/ 145256 h 1307307"/>
              <a:gd name="connsiteX6" fmla="*/ 1462088 w 1643063"/>
              <a:gd name="connsiteY6" fmla="*/ 176213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04913 w 1643063"/>
              <a:gd name="connsiteY12" fmla="*/ 321470 h 1307307"/>
              <a:gd name="connsiteX13" fmla="*/ 1181100 w 1643063"/>
              <a:gd name="connsiteY13" fmla="*/ 316707 h 1307307"/>
              <a:gd name="connsiteX14" fmla="*/ 1181100 w 1643063"/>
              <a:gd name="connsiteY14" fmla="*/ 316707 h 1307307"/>
              <a:gd name="connsiteX15" fmla="*/ 1057275 w 1643063"/>
              <a:gd name="connsiteY15" fmla="*/ 345282 h 1307307"/>
              <a:gd name="connsiteX16" fmla="*/ 1014413 w 1643063"/>
              <a:gd name="connsiteY16" fmla="*/ 354807 h 1307307"/>
              <a:gd name="connsiteX17" fmla="*/ 966788 w 1643063"/>
              <a:gd name="connsiteY17" fmla="*/ 373857 h 1307307"/>
              <a:gd name="connsiteX18" fmla="*/ 952500 w 1643063"/>
              <a:gd name="connsiteY18" fmla="*/ 397670 h 1307307"/>
              <a:gd name="connsiteX19" fmla="*/ 952500 w 1643063"/>
              <a:gd name="connsiteY19" fmla="*/ 426245 h 1307307"/>
              <a:gd name="connsiteX20" fmla="*/ 847725 w 1643063"/>
              <a:gd name="connsiteY20" fmla="*/ 492920 h 1307307"/>
              <a:gd name="connsiteX21" fmla="*/ 809625 w 1643063"/>
              <a:gd name="connsiteY21" fmla="*/ 573882 h 1307307"/>
              <a:gd name="connsiteX22" fmla="*/ 700088 w 1643063"/>
              <a:gd name="connsiteY22" fmla="*/ 702470 h 1307307"/>
              <a:gd name="connsiteX23" fmla="*/ 681038 w 1643063"/>
              <a:gd name="connsiteY23" fmla="*/ 783432 h 1307307"/>
              <a:gd name="connsiteX24" fmla="*/ 628650 w 1643063"/>
              <a:gd name="connsiteY24" fmla="*/ 869157 h 1307307"/>
              <a:gd name="connsiteX25" fmla="*/ 604838 w 1643063"/>
              <a:gd name="connsiteY25" fmla="*/ 912020 h 1307307"/>
              <a:gd name="connsiteX26" fmla="*/ 542925 w 1643063"/>
              <a:gd name="connsiteY26" fmla="*/ 988220 h 1307307"/>
              <a:gd name="connsiteX27" fmla="*/ 509588 w 1643063"/>
              <a:gd name="connsiteY27" fmla="*/ 1050132 h 1307307"/>
              <a:gd name="connsiteX28" fmla="*/ 471488 w 1643063"/>
              <a:gd name="connsiteY28" fmla="*/ 1092995 h 1307307"/>
              <a:gd name="connsiteX29" fmla="*/ 442913 w 1643063"/>
              <a:gd name="connsiteY29" fmla="*/ 1126332 h 1307307"/>
              <a:gd name="connsiteX30" fmla="*/ 333375 w 1643063"/>
              <a:gd name="connsiteY30" fmla="*/ 1145382 h 1307307"/>
              <a:gd name="connsiteX31" fmla="*/ 228600 w 1643063"/>
              <a:gd name="connsiteY31" fmla="*/ 1154907 h 1307307"/>
              <a:gd name="connsiteX32" fmla="*/ 157163 w 1643063"/>
              <a:gd name="connsiteY32" fmla="*/ 1188245 h 1307307"/>
              <a:gd name="connsiteX33" fmla="*/ 114300 w 1643063"/>
              <a:gd name="connsiteY33" fmla="*/ 1221582 h 1307307"/>
              <a:gd name="connsiteX34" fmla="*/ 114300 w 1643063"/>
              <a:gd name="connsiteY34" fmla="*/ 1221582 h 1307307"/>
              <a:gd name="connsiteX35" fmla="*/ 71438 w 1643063"/>
              <a:gd name="connsiteY35" fmla="*/ 1273970 h 1307307"/>
              <a:gd name="connsiteX36" fmla="*/ 19050 w 1643063"/>
              <a:gd name="connsiteY36" fmla="*/ 1297782 h 1307307"/>
              <a:gd name="connsiteX37" fmla="*/ 0 w 1643063"/>
              <a:gd name="connsiteY37"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88282 w 1643063"/>
              <a:gd name="connsiteY4" fmla="*/ 140494 h 1307307"/>
              <a:gd name="connsiteX5" fmla="*/ 1462088 w 1643063"/>
              <a:gd name="connsiteY5" fmla="*/ 176213 h 1307307"/>
              <a:gd name="connsiteX6" fmla="*/ 1433514 w 1643063"/>
              <a:gd name="connsiteY6" fmla="*/ 211932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04913 w 1643063"/>
              <a:gd name="connsiteY11" fmla="*/ 321470 h 1307307"/>
              <a:gd name="connsiteX12" fmla="*/ 1181100 w 1643063"/>
              <a:gd name="connsiteY12" fmla="*/ 316707 h 1307307"/>
              <a:gd name="connsiteX13" fmla="*/ 1181100 w 1643063"/>
              <a:gd name="connsiteY13" fmla="*/ 316707 h 1307307"/>
              <a:gd name="connsiteX14" fmla="*/ 1057275 w 1643063"/>
              <a:gd name="connsiteY14" fmla="*/ 345282 h 1307307"/>
              <a:gd name="connsiteX15" fmla="*/ 1014413 w 1643063"/>
              <a:gd name="connsiteY15" fmla="*/ 354807 h 1307307"/>
              <a:gd name="connsiteX16" fmla="*/ 966788 w 1643063"/>
              <a:gd name="connsiteY16" fmla="*/ 373857 h 1307307"/>
              <a:gd name="connsiteX17" fmla="*/ 952500 w 1643063"/>
              <a:gd name="connsiteY17" fmla="*/ 397670 h 1307307"/>
              <a:gd name="connsiteX18" fmla="*/ 952500 w 1643063"/>
              <a:gd name="connsiteY18" fmla="*/ 426245 h 1307307"/>
              <a:gd name="connsiteX19" fmla="*/ 847725 w 1643063"/>
              <a:gd name="connsiteY19" fmla="*/ 492920 h 1307307"/>
              <a:gd name="connsiteX20" fmla="*/ 809625 w 1643063"/>
              <a:gd name="connsiteY20" fmla="*/ 573882 h 1307307"/>
              <a:gd name="connsiteX21" fmla="*/ 700088 w 1643063"/>
              <a:gd name="connsiteY21" fmla="*/ 702470 h 1307307"/>
              <a:gd name="connsiteX22" fmla="*/ 681038 w 1643063"/>
              <a:gd name="connsiteY22" fmla="*/ 783432 h 1307307"/>
              <a:gd name="connsiteX23" fmla="*/ 628650 w 1643063"/>
              <a:gd name="connsiteY23" fmla="*/ 869157 h 1307307"/>
              <a:gd name="connsiteX24" fmla="*/ 604838 w 1643063"/>
              <a:gd name="connsiteY24" fmla="*/ 912020 h 1307307"/>
              <a:gd name="connsiteX25" fmla="*/ 542925 w 1643063"/>
              <a:gd name="connsiteY25" fmla="*/ 988220 h 1307307"/>
              <a:gd name="connsiteX26" fmla="*/ 509588 w 1643063"/>
              <a:gd name="connsiteY26" fmla="*/ 1050132 h 1307307"/>
              <a:gd name="connsiteX27" fmla="*/ 471488 w 1643063"/>
              <a:gd name="connsiteY27" fmla="*/ 1092995 h 1307307"/>
              <a:gd name="connsiteX28" fmla="*/ 442913 w 1643063"/>
              <a:gd name="connsiteY28" fmla="*/ 1126332 h 1307307"/>
              <a:gd name="connsiteX29" fmla="*/ 333375 w 1643063"/>
              <a:gd name="connsiteY29" fmla="*/ 1145382 h 1307307"/>
              <a:gd name="connsiteX30" fmla="*/ 228600 w 1643063"/>
              <a:gd name="connsiteY30" fmla="*/ 1154907 h 1307307"/>
              <a:gd name="connsiteX31" fmla="*/ 157163 w 1643063"/>
              <a:gd name="connsiteY31" fmla="*/ 1188245 h 1307307"/>
              <a:gd name="connsiteX32" fmla="*/ 114300 w 1643063"/>
              <a:gd name="connsiteY32" fmla="*/ 1221582 h 1307307"/>
              <a:gd name="connsiteX33" fmla="*/ 114300 w 1643063"/>
              <a:gd name="connsiteY33" fmla="*/ 1221582 h 1307307"/>
              <a:gd name="connsiteX34" fmla="*/ 71438 w 1643063"/>
              <a:gd name="connsiteY34" fmla="*/ 1273970 h 1307307"/>
              <a:gd name="connsiteX35" fmla="*/ 19050 w 1643063"/>
              <a:gd name="connsiteY35" fmla="*/ 1297782 h 1307307"/>
              <a:gd name="connsiteX36" fmla="*/ 0 w 1643063"/>
              <a:gd name="connsiteY3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433514 w 1643063"/>
              <a:gd name="connsiteY5" fmla="*/ 211932 h 1307307"/>
              <a:gd name="connsiteX6" fmla="*/ 1395413 w 1643063"/>
              <a:gd name="connsiteY6" fmla="*/ 273845 h 1307307"/>
              <a:gd name="connsiteX7" fmla="*/ 1347788 w 1643063"/>
              <a:gd name="connsiteY7" fmla="*/ 330995 h 1307307"/>
              <a:gd name="connsiteX8" fmla="*/ 1295400 w 1643063"/>
              <a:gd name="connsiteY8" fmla="*/ 354807 h 1307307"/>
              <a:gd name="connsiteX9" fmla="*/ 1266825 w 1643063"/>
              <a:gd name="connsiteY9" fmla="*/ 354807 h 1307307"/>
              <a:gd name="connsiteX10" fmla="*/ 1204913 w 1643063"/>
              <a:gd name="connsiteY10" fmla="*/ 321470 h 1307307"/>
              <a:gd name="connsiteX11" fmla="*/ 1181100 w 1643063"/>
              <a:gd name="connsiteY11" fmla="*/ 316707 h 1307307"/>
              <a:gd name="connsiteX12" fmla="*/ 1181100 w 1643063"/>
              <a:gd name="connsiteY12" fmla="*/ 316707 h 1307307"/>
              <a:gd name="connsiteX13" fmla="*/ 1057275 w 1643063"/>
              <a:gd name="connsiteY13" fmla="*/ 345282 h 1307307"/>
              <a:gd name="connsiteX14" fmla="*/ 1014413 w 1643063"/>
              <a:gd name="connsiteY14" fmla="*/ 354807 h 1307307"/>
              <a:gd name="connsiteX15" fmla="*/ 966788 w 1643063"/>
              <a:gd name="connsiteY15" fmla="*/ 373857 h 1307307"/>
              <a:gd name="connsiteX16" fmla="*/ 952500 w 1643063"/>
              <a:gd name="connsiteY16" fmla="*/ 397670 h 1307307"/>
              <a:gd name="connsiteX17" fmla="*/ 952500 w 1643063"/>
              <a:gd name="connsiteY17" fmla="*/ 426245 h 1307307"/>
              <a:gd name="connsiteX18" fmla="*/ 847725 w 1643063"/>
              <a:gd name="connsiteY18" fmla="*/ 492920 h 1307307"/>
              <a:gd name="connsiteX19" fmla="*/ 809625 w 1643063"/>
              <a:gd name="connsiteY19" fmla="*/ 573882 h 1307307"/>
              <a:gd name="connsiteX20" fmla="*/ 700088 w 1643063"/>
              <a:gd name="connsiteY20" fmla="*/ 702470 h 1307307"/>
              <a:gd name="connsiteX21" fmla="*/ 681038 w 1643063"/>
              <a:gd name="connsiteY21" fmla="*/ 783432 h 1307307"/>
              <a:gd name="connsiteX22" fmla="*/ 628650 w 1643063"/>
              <a:gd name="connsiteY22" fmla="*/ 869157 h 1307307"/>
              <a:gd name="connsiteX23" fmla="*/ 604838 w 1643063"/>
              <a:gd name="connsiteY23" fmla="*/ 912020 h 1307307"/>
              <a:gd name="connsiteX24" fmla="*/ 542925 w 1643063"/>
              <a:gd name="connsiteY24" fmla="*/ 988220 h 1307307"/>
              <a:gd name="connsiteX25" fmla="*/ 509588 w 1643063"/>
              <a:gd name="connsiteY25" fmla="*/ 1050132 h 1307307"/>
              <a:gd name="connsiteX26" fmla="*/ 471488 w 1643063"/>
              <a:gd name="connsiteY26" fmla="*/ 1092995 h 1307307"/>
              <a:gd name="connsiteX27" fmla="*/ 442913 w 1643063"/>
              <a:gd name="connsiteY27" fmla="*/ 1126332 h 1307307"/>
              <a:gd name="connsiteX28" fmla="*/ 333375 w 1643063"/>
              <a:gd name="connsiteY28" fmla="*/ 1145382 h 1307307"/>
              <a:gd name="connsiteX29" fmla="*/ 228600 w 1643063"/>
              <a:gd name="connsiteY29" fmla="*/ 1154907 h 1307307"/>
              <a:gd name="connsiteX30" fmla="*/ 157163 w 1643063"/>
              <a:gd name="connsiteY30" fmla="*/ 1188245 h 1307307"/>
              <a:gd name="connsiteX31" fmla="*/ 114300 w 1643063"/>
              <a:gd name="connsiteY31" fmla="*/ 1221582 h 1307307"/>
              <a:gd name="connsiteX32" fmla="*/ 114300 w 1643063"/>
              <a:gd name="connsiteY32" fmla="*/ 1221582 h 1307307"/>
              <a:gd name="connsiteX33" fmla="*/ 71438 w 1643063"/>
              <a:gd name="connsiteY33" fmla="*/ 1273970 h 1307307"/>
              <a:gd name="connsiteX34" fmla="*/ 19050 w 1643063"/>
              <a:gd name="connsiteY34" fmla="*/ 1297782 h 1307307"/>
              <a:gd name="connsiteX35" fmla="*/ 0 w 1643063"/>
              <a:gd name="connsiteY3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433514 w 1643063"/>
              <a:gd name="connsiteY5" fmla="*/ 211932 h 1307307"/>
              <a:gd name="connsiteX6" fmla="*/ 1395413 w 1643063"/>
              <a:gd name="connsiteY6" fmla="*/ 273845 h 1307307"/>
              <a:gd name="connsiteX7" fmla="*/ 1347788 w 1643063"/>
              <a:gd name="connsiteY7" fmla="*/ 330995 h 1307307"/>
              <a:gd name="connsiteX8" fmla="*/ 1295400 w 1643063"/>
              <a:gd name="connsiteY8" fmla="*/ 354807 h 1307307"/>
              <a:gd name="connsiteX9" fmla="*/ 1266825 w 1643063"/>
              <a:gd name="connsiteY9" fmla="*/ 354807 h 1307307"/>
              <a:gd name="connsiteX10" fmla="*/ 1204913 w 1643063"/>
              <a:gd name="connsiteY10" fmla="*/ 321470 h 1307307"/>
              <a:gd name="connsiteX11" fmla="*/ 1181100 w 1643063"/>
              <a:gd name="connsiteY11" fmla="*/ 316707 h 1307307"/>
              <a:gd name="connsiteX12" fmla="*/ 1181100 w 1643063"/>
              <a:gd name="connsiteY12" fmla="*/ 316707 h 1307307"/>
              <a:gd name="connsiteX13" fmla="*/ 1057275 w 1643063"/>
              <a:gd name="connsiteY13" fmla="*/ 345282 h 1307307"/>
              <a:gd name="connsiteX14" fmla="*/ 1014413 w 1643063"/>
              <a:gd name="connsiteY14" fmla="*/ 354807 h 1307307"/>
              <a:gd name="connsiteX15" fmla="*/ 966788 w 1643063"/>
              <a:gd name="connsiteY15" fmla="*/ 373857 h 1307307"/>
              <a:gd name="connsiteX16" fmla="*/ 952500 w 1643063"/>
              <a:gd name="connsiteY16" fmla="*/ 397670 h 1307307"/>
              <a:gd name="connsiteX17" fmla="*/ 952500 w 1643063"/>
              <a:gd name="connsiteY17" fmla="*/ 426245 h 1307307"/>
              <a:gd name="connsiteX18" fmla="*/ 847725 w 1643063"/>
              <a:gd name="connsiteY18" fmla="*/ 492920 h 1307307"/>
              <a:gd name="connsiteX19" fmla="*/ 809625 w 1643063"/>
              <a:gd name="connsiteY19" fmla="*/ 573882 h 1307307"/>
              <a:gd name="connsiteX20" fmla="*/ 700088 w 1643063"/>
              <a:gd name="connsiteY20" fmla="*/ 702470 h 1307307"/>
              <a:gd name="connsiteX21" fmla="*/ 681038 w 1643063"/>
              <a:gd name="connsiteY21" fmla="*/ 783432 h 1307307"/>
              <a:gd name="connsiteX22" fmla="*/ 628650 w 1643063"/>
              <a:gd name="connsiteY22" fmla="*/ 869157 h 1307307"/>
              <a:gd name="connsiteX23" fmla="*/ 604838 w 1643063"/>
              <a:gd name="connsiteY23" fmla="*/ 912020 h 1307307"/>
              <a:gd name="connsiteX24" fmla="*/ 542925 w 1643063"/>
              <a:gd name="connsiteY24" fmla="*/ 988220 h 1307307"/>
              <a:gd name="connsiteX25" fmla="*/ 509588 w 1643063"/>
              <a:gd name="connsiteY25" fmla="*/ 1050132 h 1307307"/>
              <a:gd name="connsiteX26" fmla="*/ 471488 w 1643063"/>
              <a:gd name="connsiteY26" fmla="*/ 1092995 h 1307307"/>
              <a:gd name="connsiteX27" fmla="*/ 442913 w 1643063"/>
              <a:gd name="connsiteY27" fmla="*/ 1126332 h 1307307"/>
              <a:gd name="connsiteX28" fmla="*/ 333375 w 1643063"/>
              <a:gd name="connsiteY28" fmla="*/ 1145382 h 1307307"/>
              <a:gd name="connsiteX29" fmla="*/ 228600 w 1643063"/>
              <a:gd name="connsiteY29" fmla="*/ 1154907 h 1307307"/>
              <a:gd name="connsiteX30" fmla="*/ 157163 w 1643063"/>
              <a:gd name="connsiteY30" fmla="*/ 1188245 h 1307307"/>
              <a:gd name="connsiteX31" fmla="*/ 114300 w 1643063"/>
              <a:gd name="connsiteY31" fmla="*/ 1221582 h 1307307"/>
              <a:gd name="connsiteX32" fmla="*/ 114300 w 1643063"/>
              <a:gd name="connsiteY32" fmla="*/ 1221582 h 1307307"/>
              <a:gd name="connsiteX33" fmla="*/ 71438 w 1643063"/>
              <a:gd name="connsiteY33" fmla="*/ 1273970 h 1307307"/>
              <a:gd name="connsiteX34" fmla="*/ 19050 w 1643063"/>
              <a:gd name="connsiteY34" fmla="*/ 1297782 h 1307307"/>
              <a:gd name="connsiteX35" fmla="*/ 0 w 1643063"/>
              <a:gd name="connsiteY3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47788 w 1643063"/>
              <a:gd name="connsiteY6" fmla="*/ 330995 h 1307307"/>
              <a:gd name="connsiteX7" fmla="*/ 1295400 w 1643063"/>
              <a:gd name="connsiteY7" fmla="*/ 354807 h 1307307"/>
              <a:gd name="connsiteX8" fmla="*/ 1266825 w 1643063"/>
              <a:gd name="connsiteY8" fmla="*/ 354807 h 1307307"/>
              <a:gd name="connsiteX9" fmla="*/ 1204913 w 1643063"/>
              <a:gd name="connsiteY9" fmla="*/ 321470 h 1307307"/>
              <a:gd name="connsiteX10" fmla="*/ 1181100 w 1643063"/>
              <a:gd name="connsiteY10" fmla="*/ 316707 h 1307307"/>
              <a:gd name="connsiteX11" fmla="*/ 1181100 w 1643063"/>
              <a:gd name="connsiteY11" fmla="*/ 316707 h 1307307"/>
              <a:gd name="connsiteX12" fmla="*/ 1057275 w 1643063"/>
              <a:gd name="connsiteY12" fmla="*/ 345282 h 1307307"/>
              <a:gd name="connsiteX13" fmla="*/ 1014413 w 1643063"/>
              <a:gd name="connsiteY13" fmla="*/ 354807 h 1307307"/>
              <a:gd name="connsiteX14" fmla="*/ 966788 w 1643063"/>
              <a:gd name="connsiteY14" fmla="*/ 373857 h 1307307"/>
              <a:gd name="connsiteX15" fmla="*/ 952500 w 1643063"/>
              <a:gd name="connsiteY15" fmla="*/ 397670 h 1307307"/>
              <a:gd name="connsiteX16" fmla="*/ 952500 w 1643063"/>
              <a:gd name="connsiteY16" fmla="*/ 426245 h 1307307"/>
              <a:gd name="connsiteX17" fmla="*/ 847725 w 1643063"/>
              <a:gd name="connsiteY17" fmla="*/ 492920 h 1307307"/>
              <a:gd name="connsiteX18" fmla="*/ 809625 w 1643063"/>
              <a:gd name="connsiteY18" fmla="*/ 573882 h 1307307"/>
              <a:gd name="connsiteX19" fmla="*/ 700088 w 1643063"/>
              <a:gd name="connsiteY19" fmla="*/ 702470 h 1307307"/>
              <a:gd name="connsiteX20" fmla="*/ 681038 w 1643063"/>
              <a:gd name="connsiteY20" fmla="*/ 783432 h 1307307"/>
              <a:gd name="connsiteX21" fmla="*/ 628650 w 1643063"/>
              <a:gd name="connsiteY21" fmla="*/ 869157 h 1307307"/>
              <a:gd name="connsiteX22" fmla="*/ 604838 w 1643063"/>
              <a:gd name="connsiteY22" fmla="*/ 912020 h 1307307"/>
              <a:gd name="connsiteX23" fmla="*/ 542925 w 1643063"/>
              <a:gd name="connsiteY23" fmla="*/ 988220 h 1307307"/>
              <a:gd name="connsiteX24" fmla="*/ 509588 w 1643063"/>
              <a:gd name="connsiteY24" fmla="*/ 1050132 h 1307307"/>
              <a:gd name="connsiteX25" fmla="*/ 471488 w 1643063"/>
              <a:gd name="connsiteY25" fmla="*/ 1092995 h 1307307"/>
              <a:gd name="connsiteX26" fmla="*/ 442913 w 1643063"/>
              <a:gd name="connsiteY26" fmla="*/ 1126332 h 1307307"/>
              <a:gd name="connsiteX27" fmla="*/ 333375 w 1643063"/>
              <a:gd name="connsiteY27" fmla="*/ 1145382 h 1307307"/>
              <a:gd name="connsiteX28" fmla="*/ 228600 w 1643063"/>
              <a:gd name="connsiteY28" fmla="*/ 1154907 h 1307307"/>
              <a:gd name="connsiteX29" fmla="*/ 157163 w 1643063"/>
              <a:gd name="connsiteY29" fmla="*/ 1188245 h 1307307"/>
              <a:gd name="connsiteX30" fmla="*/ 114300 w 1643063"/>
              <a:gd name="connsiteY30" fmla="*/ 1221582 h 1307307"/>
              <a:gd name="connsiteX31" fmla="*/ 114300 w 1643063"/>
              <a:gd name="connsiteY31" fmla="*/ 1221582 h 1307307"/>
              <a:gd name="connsiteX32" fmla="*/ 71438 w 1643063"/>
              <a:gd name="connsiteY32" fmla="*/ 1273970 h 1307307"/>
              <a:gd name="connsiteX33" fmla="*/ 19050 w 1643063"/>
              <a:gd name="connsiteY33" fmla="*/ 1297782 h 1307307"/>
              <a:gd name="connsiteX34" fmla="*/ 0 w 1643063"/>
              <a:gd name="connsiteY34"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295400 w 1643063"/>
              <a:gd name="connsiteY6" fmla="*/ 354807 h 1307307"/>
              <a:gd name="connsiteX7" fmla="*/ 1266825 w 1643063"/>
              <a:gd name="connsiteY7" fmla="*/ 354807 h 1307307"/>
              <a:gd name="connsiteX8" fmla="*/ 1204913 w 1643063"/>
              <a:gd name="connsiteY8" fmla="*/ 321470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66788 w 1643063"/>
              <a:gd name="connsiteY13" fmla="*/ 373857 h 1307307"/>
              <a:gd name="connsiteX14" fmla="*/ 952500 w 1643063"/>
              <a:gd name="connsiteY14" fmla="*/ 397670 h 1307307"/>
              <a:gd name="connsiteX15" fmla="*/ 952500 w 1643063"/>
              <a:gd name="connsiteY15" fmla="*/ 426245 h 1307307"/>
              <a:gd name="connsiteX16" fmla="*/ 847725 w 1643063"/>
              <a:gd name="connsiteY16" fmla="*/ 492920 h 1307307"/>
              <a:gd name="connsiteX17" fmla="*/ 809625 w 1643063"/>
              <a:gd name="connsiteY17" fmla="*/ 573882 h 1307307"/>
              <a:gd name="connsiteX18" fmla="*/ 700088 w 1643063"/>
              <a:gd name="connsiteY18" fmla="*/ 702470 h 1307307"/>
              <a:gd name="connsiteX19" fmla="*/ 681038 w 1643063"/>
              <a:gd name="connsiteY19" fmla="*/ 783432 h 1307307"/>
              <a:gd name="connsiteX20" fmla="*/ 628650 w 1643063"/>
              <a:gd name="connsiteY20" fmla="*/ 869157 h 1307307"/>
              <a:gd name="connsiteX21" fmla="*/ 604838 w 1643063"/>
              <a:gd name="connsiteY21" fmla="*/ 912020 h 1307307"/>
              <a:gd name="connsiteX22" fmla="*/ 542925 w 1643063"/>
              <a:gd name="connsiteY22" fmla="*/ 988220 h 1307307"/>
              <a:gd name="connsiteX23" fmla="*/ 509588 w 1643063"/>
              <a:gd name="connsiteY23" fmla="*/ 1050132 h 1307307"/>
              <a:gd name="connsiteX24" fmla="*/ 471488 w 1643063"/>
              <a:gd name="connsiteY24" fmla="*/ 1092995 h 1307307"/>
              <a:gd name="connsiteX25" fmla="*/ 442913 w 1643063"/>
              <a:gd name="connsiteY25" fmla="*/ 1126332 h 1307307"/>
              <a:gd name="connsiteX26" fmla="*/ 333375 w 1643063"/>
              <a:gd name="connsiteY26" fmla="*/ 1145382 h 1307307"/>
              <a:gd name="connsiteX27" fmla="*/ 228600 w 1643063"/>
              <a:gd name="connsiteY27" fmla="*/ 1154907 h 1307307"/>
              <a:gd name="connsiteX28" fmla="*/ 157163 w 1643063"/>
              <a:gd name="connsiteY28" fmla="*/ 1188245 h 1307307"/>
              <a:gd name="connsiteX29" fmla="*/ 114300 w 1643063"/>
              <a:gd name="connsiteY29" fmla="*/ 1221582 h 1307307"/>
              <a:gd name="connsiteX30" fmla="*/ 114300 w 1643063"/>
              <a:gd name="connsiteY30" fmla="*/ 1221582 h 1307307"/>
              <a:gd name="connsiteX31" fmla="*/ 71438 w 1643063"/>
              <a:gd name="connsiteY31" fmla="*/ 1273970 h 1307307"/>
              <a:gd name="connsiteX32" fmla="*/ 19050 w 1643063"/>
              <a:gd name="connsiteY32" fmla="*/ 1297782 h 1307307"/>
              <a:gd name="connsiteX33" fmla="*/ 0 w 1643063"/>
              <a:gd name="connsiteY33"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295400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09687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09687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3499 w 1643063"/>
              <a:gd name="connsiteY6" fmla="*/ 345282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52500 w 1643063"/>
              <a:gd name="connsiteY12" fmla="*/ 39767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52500 w 1643063"/>
              <a:gd name="connsiteY12" fmla="*/ 426245 h 1307307"/>
              <a:gd name="connsiteX13" fmla="*/ 847725 w 1643063"/>
              <a:gd name="connsiteY13" fmla="*/ 492920 h 1307307"/>
              <a:gd name="connsiteX14" fmla="*/ 809625 w 1643063"/>
              <a:gd name="connsiteY14" fmla="*/ 573882 h 1307307"/>
              <a:gd name="connsiteX15" fmla="*/ 700088 w 1643063"/>
              <a:gd name="connsiteY15" fmla="*/ 702470 h 1307307"/>
              <a:gd name="connsiteX16" fmla="*/ 681038 w 1643063"/>
              <a:gd name="connsiteY16" fmla="*/ 783432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35757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47763 w 1643063"/>
              <a:gd name="connsiteY10" fmla="*/ 314326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7275 w 1643063"/>
              <a:gd name="connsiteY11" fmla="*/ 345282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6826 w 1643063"/>
              <a:gd name="connsiteY7" fmla="*/ 328613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6826 w 1643063"/>
              <a:gd name="connsiteY7" fmla="*/ 328613 h 1307307"/>
              <a:gd name="connsiteX8" fmla="*/ 1231106 w 1643063"/>
              <a:gd name="connsiteY8" fmla="*/ 321469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76351 w 1643063"/>
              <a:gd name="connsiteY7" fmla="*/ 335757 h 1307307"/>
              <a:gd name="connsiteX8" fmla="*/ 1231106 w 1643063"/>
              <a:gd name="connsiteY8" fmla="*/ 321469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76351 w 1643063"/>
              <a:gd name="connsiteY7" fmla="*/ 335757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76351 w 1643063"/>
              <a:gd name="connsiteY7" fmla="*/ 335757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4920 w 1643063"/>
              <a:gd name="connsiteY7" fmla="*/ 338138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40633 w 1643063"/>
              <a:gd name="connsiteY7" fmla="*/ 330994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40633 w 1643063"/>
              <a:gd name="connsiteY7" fmla="*/ 330994 h 1307307"/>
              <a:gd name="connsiteX8" fmla="*/ 1219200 w 1643063"/>
              <a:gd name="connsiteY8" fmla="*/ 326232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2 w 1643063"/>
              <a:gd name="connsiteY7" fmla="*/ 335756 h 1307307"/>
              <a:gd name="connsiteX8" fmla="*/ 1219200 w 1643063"/>
              <a:gd name="connsiteY8" fmla="*/ 326232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81100 w 1643063"/>
              <a:gd name="connsiteY8" fmla="*/ 316707 h 1307307"/>
              <a:gd name="connsiteX9" fmla="*/ 1114426 w 1643063"/>
              <a:gd name="connsiteY9" fmla="*/ 309564 h 1307307"/>
              <a:gd name="connsiteX10" fmla="*/ 1054893 w 1643063"/>
              <a:gd name="connsiteY10" fmla="*/ 338138 h 1307307"/>
              <a:gd name="connsiteX11" fmla="*/ 1014413 w 1643063"/>
              <a:gd name="connsiteY11" fmla="*/ 378620 h 1307307"/>
              <a:gd name="connsiteX12" fmla="*/ 952500 w 1643063"/>
              <a:gd name="connsiteY12" fmla="*/ 426245 h 1307307"/>
              <a:gd name="connsiteX13" fmla="*/ 847725 w 1643063"/>
              <a:gd name="connsiteY13" fmla="*/ 492920 h 1307307"/>
              <a:gd name="connsiteX14" fmla="*/ 809625 w 1643063"/>
              <a:gd name="connsiteY14" fmla="*/ 573882 h 1307307"/>
              <a:gd name="connsiteX15" fmla="*/ 700088 w 1643063"/>
              <a:gd name="connsiteY15" fmla="*/ 702470 h 1307307"/>
              <a:gd name="connsiteX16" fmla="*/ 681038 w 1643063"/>
              <a:gd name="connsiteY16" fmla="*/ 783432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54893 w 1643063"/>
              <a:gd name="connsiteY9" fmla="*/ 338138 h 1307307"/>
              <a:gd name="connsiteX10" fmla="*/ 1014413 w 1643063"/>
              <a:gd name="connsiteY10" fmla="*/ 378620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14413 w 1643063"/>
              <a:gd name="connsiteY10" fmla="*/ 378620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04888 w 1643063"/>
              <a:gd name="connsiteY10" fmla="*/ 376239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04888 w 1643063"/>
              <a:gd name="connsiteY10" fmla="*/ 376239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952500 w 1643063"/>
              <a:gd name="connsiteY10" fmla="*/ 426245 h 1307307"/>
              <a:gd name="connsiteX11" fmla="*/ 847725 w 1643063"/>
              <a:gd name="connsiteY11" fmla="*/ 492920 h 1307307"/>
              <a:gd name="connsiteX12" fmla="*/ 809625 w 1643063"/>
              <a:gd name="connsiteY12" fmla="*/ 573882 h 1307307"/>
              <a:gd name="connsiteX13" fmla="*/ 700088 w 1643063"/>
              <a:gd name="connsiteY13" fmla="*/ 702470 h 1307307"/>
              <a:gd name="connsiteX14" fmla="*/ 681038 w 1643063"/>
              <a:gd name="connsiteY14" fmla="*/ 783432 h 1307307"/>
              <a:gd name="connsiteX15" fmla="*/ 628650 w 1643063"/>
              <a:gd name="connsiteY15" fmla="*/ 869157 h 1307307"/>
              <a:gd name="connsiteX16" fmla="*/ 604838 w 1643063"/>
              <a:gd name="connsiteY16" fmla="*/ 912020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2913 w 1643063"/>
              <a:gd name="connsiteY20" fmla="*/ 1126332 h 1307307"/>
              <a:gd name="connsiteX21" fmla="*/ 333375 w 1643063"/>
              <a:gd name="connsiteY21" fmla="*/ 1145382 h 1307307"/>
              <a:gd name="connsiteX22" fmla="*/ 228600 w 1643063"/>
              <a:gd name="connsiteY22" fmla="*/ 1154907 h 1307307"/>
              <a:gd name="connsiteX23" fmla="*/ 157163 w 1643063"/>
              <a:gd name="connsiteY23" fmla="*/ 1188245 h 1307307"/>
              <a:gd name="connsiteX24" fmla="*/ 114300 w 1643063"/>
              <a:gd name="connsiteY24" fmla="*/ 1221582 h 1307307"/>
              <a:gd name="connsiteX25" fmla="*/ 114300 w 1643063"/>
              <a:gd name="connsiteY25" fmla="*/ 1221582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88245 w 1643063"/>
              <a:gd name="connsiteY8" fmla="*/ 321470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31106 w 1643063"/>
              <a:gd name="connsiteY7" fmla="*/ 335757 h 1307307"/>
              <a:gd name="connsiteX8" fmla="*/ 1188245 w 1643063"/>
              <a:gd name="connsiteY8" fmla="*/ 321470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31106 w 1643063"/>
              <a:gd name="connsiteY7" fmla="*/ 335757 h 1307307"/>
              <a:gd name="connsiteX8" fmla="*/ 1195388 w 1643063"/>
              <a:gd name="connsiteY8" fmla="*/ 316707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195388 w 1643063"/>
              <a:gd name="connsiteY8" fmla="*/ 316707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195388 w 1643063"/>
              <a:gd name="connsiteY8" fmla="*/ 316707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781050 w 1643063"/>
              <a:gd name="connsiteY13" fmla="*/ 566738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69156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83432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23825 w 1643063"/>
              <a:gd name="connsiteY26" fmla="*/ 1233489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33350 w 1643063"/>
              <a:gd name="connsiteY25" fmla="*/ 1214438 h 1307307"/>
              <a:gd name="connsiteX26" fmla="*/ 123825 w 1643063"/>
              <a:gd name="connsiteY26" fmla="*/ 1233489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5294 w 1643063"/>
              <a:gd name="connsiteY22" fmla="*/ 110728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5294 w 1643063"/>
              <a:gd name="connsiteY22" fmla="*/ 110728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5294 w 1643063"/>
              <a:gd name="connsiteY21" fmla="*/ 1107282 h 1307307"/>
              <a:gd name="connsiteX22" fmla="*/ 330993 w 1643063"/>
              <a:gd name="connsiteY22" fmla="*/ 1152526 h 1307307"/>
              <a:gd name="connsiteX23" fmla="*/ 200025 w 1643063"/>
              <a:gd name="connsiteY23" fmla="*/ 1159669 h 1307307"/>
              <a:gd name="connsiteX24" fmla="*/ 133350 w 1643063"/>
              <a:gd name="connsiteY24" fmla="*/ 1214438 h 1307307"/>
              <a:gd name="connsiteX25" fmla="*/ 71438 w 1643063"/>
              <a:gd name="connsiteY25" fmla="*/ 1273970 h 1307307"/>
              <a:gd name="connsiteX26" fmla="*/ 19050 w 1643063"/>
              <a:gd name="connsiteY26" fmla="*/ 1297782 h 1307307"/>
              <a:gd name="connsiteX27" fmla="*/ 0 w 1643063"/>
              <a:gd name="connsiteY27"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28650 w 1643063"/>
              <a:gd name="connsiteY16" fmla="*/ 869157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28650 w 1643063"/>
              <a:gd name="connsiteY16" fmla="*/ 869157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81013 w 1643063"/>
              <a:gd name="connsiteY19" fmla="*/ 1062039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23938 h 1307307"/>
              <a:gd name="connsiteX19" fmla="*/ 481013 w 1643063"/>
              <a:gd name="connsiteY19" fmla="*/ 1062039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23938 h 1307307"/>
              <a:gd name="connsiteX19" fmla="*/ 481013 w 1643063"/>
              <a:gd name="connsiteY19" fmla="*/ 1062039 h 1307307"/>
              <a:gd name="connsiteX20" fmla="*/ 440531 w 1643063"/>
              <a:gd name="connsiteY20" fmla="*/ 109775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81013 w 1643063"/>
              <a:gd name="connsiteY19" fmla="*/ 1062039 h 1307307"/>
              <a:gd name="connsiteX20" fmla="*/ 440531 w 1643063"/>
              <a:gd name="connsiteY20" fmla="*/ 109775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97757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97757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52450 w 1643063"/>
              <a:gd name="connsiteY17" fmla="*/ 969170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52450 w 1643063"/>
              <a:gd name="connsiteY17" fmla="*/ 969170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69206 w 1643063"/>
              <a:gd name="connsiteY7" fmla="*/ 347663 h 1307307"/>
              <a:gd name="connsiteX8" fmla="*/ 1202531 w 1643063"/>
              <a:gd name="connsiteY8" fmla="*/ 314326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73969 w 1643063"/>
              <a:gd name="connsiteY7" fmla="*/ 340519 h 1307307"/>
              <a:gd name="connsiteX8" fmla="*/ 1202531 w 1643063"/>
              <a:gd name="connsiteY8" fmla="*/ 314326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3063" h="1307307">
                <a:moveTo>
                  <a:pt x="1643063" y="0"/>
                </a:moveTo>
                <a:cubicBezTo>
                  <a:pt x="1636713" y="18257"/>
                  <a:pt x="1630363" y="42070"/>
                  <a:pt x="1624013" y="54770"/>
                </a:cubicBezTo>
                <a:cubicBezTo>
                  <a:pt x="1617663" y="67470"/>
                  <a:pt x="1622029" y="68660"/>
                  <a:pt x="1604963" y="76200"/>
                </a:cubicBezTo>
                <a:cubicBezTo>
                  <a:pt x="1587897" y="83740"/>
                  <a:pt x="1545431" y="83344"/>
                  <a:pt x="1521619" y="100013"/>
                </a:cubicBezTo>
                <a:cubicBezTo>
                  <a:pt x="1497807" y="116682"/>
                  <a:pt x="1476772" y="157560"/>
                  <a:pt x="1462088" y="176213"/>
                </a:cubicBezTo>
                <a:cubicBezTo>
                  <a:pt x="1441054" y="205185"/>
                  <a:pt x="1414463" y="248048"/>
                  <a:pt x="1395413" y="273845"/>
                </a:cubicBezTo>
                <a:cubicBezTo>
                  <a:pt x="1376363" y="294482"/>
                  <a:pt x="1351360" y="324645"/>
                  <a:pt x="1331119" y="335757"/>
                </a:cubicBezTo>
                <a:cubicBezTo>
                  <a:pt x="1310878" y="346869"/>
                  <a:pt x="1295797" y="343694"/>
                  <a:pt x="1273969" y="340519"/>
                </a:cubicBezTo>
                <a:lnTo>
                  <a:pt x="1202531" y="314326"/>
                </a:lnTo>
                <a:cubicBezTo>
                  <a:pt x="1185069" y="311548"/>
                  <a:pt x="1147764" y="303610"/>
                  <a:pt x="1121570" y="307182"/>
                </a:cubicBezTo>
                <a:cubicBezTo>
                  <a:pt x="1095376" y="310754"/>
                  <a:pt x="1073943" y="317103"/>
                  <a:pt x="1045368" y="335756"/>
                </a:cubicBezTo>
                <a:cubicBezTo>
                  <a:pt x="1016793" y="354409"/>
                  <a:pt x="983059" y="392907"/>
                  <a:pt x="950119" y="419101"/>
                </a:cubicBezTo>
                <a:lnTo>
                  <a:pt x="869156" y="492920"/>
                </a:lnTo>
                <a:cubicBezTo>
                  <a:pt x="842962" y="518717"/>
                  <a:pt x="819150" y="536972"/>
                  <a:pt x="792956" y="573881"/>
                </a:cubicBezTo>
                <a:cubicBezTo>
                  <a:pt x="766762" y="610790"/>
                  <a:pt x="731837" y="681832"/>
                  <a:pt x="711994" y="714376"/>
                </a:cubicBezTo>
                <a:cubicBezTo>
                  <a:pt x="699294" y="732632"/>
                  <a:pt x="672704" y="758032"/>
                  <a:pt x="657226" y="790576"/>
                </a:cubicBezTo>
                <a:cubicBezTo>
                  <a:pt x="641748" y="823120"/>
                  <a:pt x="644525" y="890588"/>
                  <a:pt x="619125" y="909638"/>
                </a:cubicBezTo>
                <a:lnTo>
                  <a:pt x="542925" y="966789"/>
                </a:lnTo>
                <a:cubicBezTo>
                  <a:pt x="517525" y="985839"/>
                  <a:pt x="519511" y="1004094"/>
                  <a:pt x="502445" y="1023938"/>
                </a:cubicBezTo>
                <a:cubicBezTo>
                  <a:pt x="485379" y="1043782"/>
                  <a:pt x="481012" y="1063626"/>
                  <a:pt x="440531" y="1085851"/>
                </a:cubicBezTo>
                <a:cubicBezTo>
                  <a:pt x="400050" y="1108076"/>
                  <a:pt x="380999" y="1139826"/>
                  <a:pt x="340518" y="1145382"/>
                </a:cubicBezTo>
                <a:cubicBezTo>
                  <a:pt x="300037" y="1150938"/>
                  <a:pt x="234553" y="1148160"/>
                  <a:pt x="200025" y="1159669"/>
                </a:cubicBezTo>
                <a:cubicBezTo>
                  <a:pt x="165497" y="1171178"/>
                  <a:pt x="154781" y="1195388"/>
                  <a:pt x="133350" y="1214438"/>
                </a:cubicBezTo>
                <a:cubicBezTo>
                  <a:pt x="111919" y="1233488"/>
                  <a:pt x="90488" y="1260079"/>
                  <a:pt x="71438" y="1273970"/>
                </a:cubicBezTo>
                <a:lnTo>
                  <a:pt x="19050" y="1297782"/>
                </a:lnTo>
                <a:lnTo>
                  <a:pt x="0" y="1307307"/>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27" name="フリーフォーム 126"/>
          <p:cNvSpPr/>
          <p:nvPr/>
        </p:nvSpPr>
        <p:spPr>
          <a:xfrm>
            <a:off x="7871132" y="2004647"/>
            <a:ext cx="1583531" cy="1260094"/>
          </a:xfrm>
          <a:custGeom>
            <a:avLst/>
            <a:gdLst>
              <a:gd name="connsiteX0" fmla="*/ 1624012 w 1624012"/>
              <a:gd name="connsiteY0" fmla="*/ 0 h 1519238"/>
              <a:gd name="connsiteX1" fmla="*/ 1624012 w 1624012"/>
              <a:gd name="connsiteY1" fmla="*/ 104775 h 1519238"/>
              <a:gd name="connsiteX2" fmla="*/ 1595437 w 1624012"/>
              <a:gd name="connsiteY2" fmla="*/ 190500 h 1519238"/>
              <a:gd name="connsiteX3" fmla="*/ 1566862 w 1624012"/>
              <a:gd name="connsiteY3" fmla="*/ 276225 h 1519238"/>
              <a:gd name="connsiteX4" fmla="*/ 1500187 w 1624012"/>
              <a:gd name="connsiteY4" fmla="*/ 342900 h 1519238"/>
              <a:gd name="connsiteX5" fmla="*/ 1438275 w 1624012"/>
              <a:gd name="connsiteY5" fmla="*/ 419100 h 1519238"/>
              <a:gd name="connsiteX6" fmla="*/ 1414462 w 1624012"/>
              <a:gd name="connsiteY6" fmla="*/ 466725 h 1519238"/>
              <a:gd name="connsiteX7" fmla="*/ 1347787 w 1624012"/>
              <a:gd name="connsiteY7" fmla="*/ 557213 h 1519238"/>
              <a:gd name="connsiteX8" fmla="*/ 1281112 w 1624012"/>
              <a:gd name="connsiteY8" fmla="*/ 704850 h 1519238"/>
              <a:gd name="connsiteX9" fmla="*/ 1247775 w 1624012"/>
              <a:gd name="connsiteY9" fmla="*/ 752475 h 1519238"/>
              <a:gd name="connsiteX10" fmla="*/ 1209675 w 1624012"/>
              <a:gd name="connsiteY10" fmla="*/ 800100 h 1519238"/>
              <a:gd name="connsiteX11" fmla="*/ 1166812 w 1624012"/>
              <a:gd name="connsiteY11" fmla="*/ 833438 h 1519238"/>
              <a:gd name="connsiteX12" fmla="*/ 1114425 w 1624012"/>
              <a:gd name="connsiteY12" fmla="*/ 895350 h 1519238"/>
              <a:gd name="connsiteX13" fmla="*/ 1066800 w 1624012"/>
              <a:gd name="connsiteY13" fmla="*/ 947738 h 1519238"/>
              <a:gd name="connsiteX14" fmla="*/ 990600 w 1624012"/>
              <a:gd name="connsiteY14" fmla="*/ 1033463 h 1519238"/>
              <a:gd name="connsiteX15" fmla="*/ 885825 w 1624012"/>
              <a:gd name="connsiteY15" fmla="*/ 1128713 h 1519238"/>
              <a:gd name="connsiteX16" fmla="*/ 847725 w 1624012"/>
              <a:gd name="connsiteY16" fmla="*/ 1138238 h 1519238"/>
              <a:gd name="connsiteX17" fmla="*/ 819150 w 1624012"/>
              <a:gd name="connsiteY17" fmla="*/ 1157288 h 1519238"/>
              <a:gd name="connsiteX18" fmla="*/ 766762 w 1624012"/>
              <a:gd name="connsiteY18" fmla="*/ 1214438 h 1519238"/>
              <a:gd name="connsiteX19" fmla="*/ 742950 w 1624012"/>
              <a:gd name="connsiteY19" fmla="*/ 1252538 h 1519238"/>
              <a:gd name="connsiteX20" fmla="*/ 709612 w 1624012"/>
              <a:gd name="connsiteY20" fmla="*/ 1290638 h 1519238"/>
              <a:gd name="connsiteX21" fmla="*/ 623887 w 1624012"/>
              <a:gd name="connsiteY21" fmla="*/ 1323975 h 1519238"/>
              <a:gd name="connsiteX22" fmla="*/ 571500 w 1624012"/>
              <a:gd name="connsiteY22" fmla="*/ 1376363 h 1519238"/>
              <a:gd name="connsiteX23" fmla="*/ 504825 w 1624012"/>
              <a:gd name="connsiteY23" fmla="*/ 1409700 h 1519238"/>
              <a:gd name="connsiteX24" fmla="*/ 481012 w 1624012"/>
              <a:gd name="connsiteY24" fmla="*/ 1433513 h 1519238"/>
              <a:gd name="connsiteX25" fmla="*/ 428625 w 1624012"/>
              <a:gd name="connsiteY25" fmla="*/ 1471613 h 1519238"/>
              <a:gd name="connsiteX26" fmla="*/ 376237 w 1624012"/>
              <a:gd name="connsiteY26" fmla="*/ 1485900 h 1519238"/>
              <a:gd name="connsiteX27" fmla="*/ 357187 w 1624012"/>
              <a:gd name="connsiteY27" fmla="*/ 1500188 h 1519238"/>
              <a:gd name="connsiteX28" fmla="*/ 323850 w 1624012"/>
              <a:gd name="connsiteY28" fmla="*/ 1519238 h 1519238"/>
              <a:gd name="connsiteX29" fmla="*/ 290512 w 1624012"/>
              <a:gd name="connsiteY29" fmla="*/ 1519238 h 1519238"/>
              <a:gd name="connsiteX30" fmla="*/ 266700 w 1624012"/>
              <a:gd name="connsiteY30" fmla="*/ 1519238 h 1519238"/>
              <a:gd name="connsiteX31" fmla="*/ 200025 w 1624012"/>
              <a:gd name="connsiteY31" fmla="*/ 1490663 h 1519238"/>
              <a:gd name="connsiteX32" fmla="*/ 166687 w 1624012"/>
              <a:gd name="connsiteY32" fmla="*/ 1457325 h 1519238"/>
              <a:gd name="connsiteX33" fmla="*/ 152400 w 1624012"/>
              <a:gd name="connsiteY33" fmla="*/ 1414463 h 1519238"/>
              <a:gd name="connsiteX34" fmla="*/ 109537 w 1624012"/>
              <a:gd name="connsiteY34" fmla="*/ 1338263 h 1519238"/>
              <a:gd name="connsiteX35" fmla="*/ 57150 w 1624012"/>
              <a:gd name="connsiteY35" fmla="*/ 1252538 h 1519238"/>
              <a:gd name="connsiteX36" fmla="*/ 0 w 1624012"/>
              <a:gd name="connsiteY36" fmla="*/ 1214438 h 1519238"/>
              <a:gd name="connsiteX37" fmla="*/ 0 w 1624012"/>
              <a:gd name="connsiteY37"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47787 w 1624012"/>
              <a:gd name="connsiteY8" fmla="*/ 557213 h 1519238"/>
              <a:gd name="connsiteX9" fmla="*/ 1281112 w 1624012"/>
              <a:gd name="connsiteY9" fmla="*/ 704850 h 1519238"/>
              <a:gd name="connsiteX10" fmla="*/ 1247775 w 1624012"/>
              <a:gd name="connsiteY10" fmla="*/ 752475 h 1519238"/>
              <a:gd name="connsiteX11" fmla="*/ 1209675 w 1624012"/>
              <a:gd name="connsiteY11" fmla="*/ 800100 h 1519238"/>
              <a:gd name="connsiteX12" fmla="*/ 1166812 w 1624012"/>
              <a:gd name="connsiteY12" fmla="*/ 833438 h 1519238"/>
              <a:gd name="connsiteX13" fmla="*/ 1114425 w 1624012"/>
              <a:gd name="connsiteY13" fmla="*/ 895350 h 1519238"/>
              <a:gd name="connsiteX14" fmla="*/ 1066800 w 1624012"/>
              <a:gd name="connsiteY14" fmla="*/ 947738 h 1519238"/>
              <a:gd name="connsiteX15" fmla="*/ 990600 w 1624012"/>
              <a:gd name="connsiteY15" fmla="*/ 1033463 h 1519238"/>
              <a:gd name="connsiteX16" fmla="*/ 885825 w 1624012"/>
              <a:gd name="connsiteY16" fmla="*/ 1128713 h 1519238"/>
              <a:gd name="connsiteX17" fmla="*/ 847725 w 1624012"/>
              <a:gd name="connsiteY17" fmla="*/ 1138238 h 1519238"/>
              <a:gd name="connsiteX18" fmla="*/ 819150 w 1624012"/>
              <a:gd name="connsiteY18" fmla="*/ 1157288 h 1519238"/>
              <a:gd name="connsiteX19" fmla="*/ 766762 w 1624012"/>
              <a:gd name="connsiteY19" fmla="*/ 1214438 h 1519238"/>
              <a:gd name="connsiteX20" fmla="*/ 742950 w 1624012"/>
              <a:gd name="connsiteY20" fmla="*/ 1252538 h 1519238"/>
              <a:gd name="connsiteX21" fmla="*/ 709612 w 1624012"/>
              <a:gd name="connsiteY21" fmla="*/ 1290638 h 1519238"/>
              <a:gd name="connsiteX22" fmla="*/ 623887 w 1624012"/>
              <a:gd name="connsiteY22" fmla="*/ 1323975 h 1519238"/>
              <a:gd name="connsiteX23" fmla="*/ 571500 w 1624012"/>
              <a:gd name="connsiteY23" fmla="*/ 1376363 h 1519238"/>
              <a:gd name="connsiteX24" fmla="*/ 504825 w 1624012"/>
              <a:gd name="connsiteY24" fmla="*/ 1409700 h 1519238"/>
              <a:gd name="connsiteX25" fmla="*/ 481012 w 1624012"/>
              <a:gd name="connsiteY25" fmla="*/ 1433513 h 1519238"/>
              <a:gd name="connsiteX26" fmla="*/ 428625 w 1624012"/>
              <a:gd name="connsiteY26" fmla="*/ 1471613 h 1519238"/>
              <a:gd name="connsiteX27" fmla="*/ 376237 w 1624012"/>
              <a:gd name="connsiteY27" fmla="*/ 1485900 h 1519238"/>
              <a:gd name="connsiteX28" fmla="*/ 357187 w 1624012"/>
              <a:gd name="connsiteY28" fmla="*/ 1500188 h 1519238"/>
              <a:gd name="connsiteX29" fmla="*/ 323850 w 1624012"/>
              <a:gd name="connsiteY29" fmla="*/ 1519238 h 1519238"/>
              <a:gd name="connsiteX30" fmla="*/ 290512 w 1624012"/>
              <a:gd name="connsiteY30" fmla="*/ 1519238 h 1519238"/>
              <a:gd name="connsiteX31" fmla="*/ 266700 w 1624012"/>
              <a:gd name="connsiteY31" fmla="*/ 1519238 h 1519238"/>
              <a:gd name="connsiteX32" fmla="*/ 200025 w 1624012"/>
              <a:gd name="connsiteY32" fmla="*/ 1490663 h 1519238"/>
              <a:gd name="connsiteX33" fmla="*/ 166687 w 1624012"/>
              <a:gd name="connsiteY33" fmla="*/ 1457325 h 1519238"/>
              <a:gd name="connsiteX34" fmla="*/ 152400 w 1624012"/>
              <a:gd name="connsiteY34" fmla="*/ 1414463 h 1519238"/>
              <a:gd name="connsiteX35" fmla="*/ 109537 w 1624012"/>
              <a:gd name="connsiteY35" fmla="*/ 1338263 h 1519238"/>
              <a:gd name="connsiteX36" fmla="*/ 57150 w 1624012"/>
              <a:gd name="connsiteY36" fmla="*/ 1252538 h 1519238"/>
              <a:gd name="connsiteX37" fmla="*/ 0 w 1624012"/>
              <a:gd name="connsiteY37" fmla="*/ 1214438 h 1519238"/>
              <a:gd name="connsiteX38" fmla="*/ 0 w 1624012"/>
              <a:gd name="connsiteY38"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19113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8774"/>
              <a:gd name="connsiteY0" fmla="*/ 0 h 1519238"/>
              <a:gd name="connsiteX1" fmla="*/ 1628774 w 1628774"/>
              <a:gd name="connsiteY1" fmla="*/ 140494 h 1519238"/>
              <a:gd name="connsiteX2" fmla="*/ 1595437 w 1628774"/>
              <a:gd name="connsiteY2" fmla="*/ 190500 h 1519238"/>
              <a:gd name="connsiteX3" fmla="*/ 1583531 w 1628774"/>
              <a:gd name="connsiteY3" fmla="*/ 216694 h 1519238"/>
              <a:gd name="connsiteX4" fmla="*/ 1562100 w 1628774"/>
              <a:gd name="connsiteY4" fmla="*/ 264319 h 1519238"/>
              <a:gd name="connsiteX5" fmla="*/ 1526381 w 1628774"/>
              <a:gd name="connsiteY5" fmla="*/ 330994 h 1519238"/>
              <a:gd name="connsiteX6" fmla="*/ 1481138 w 1628774"/>
              <a:gd name="connsiteY6" fmla="*/ 383381 h 1519238"/>
              <a:gd name="connsiteX7" fmla="*/ 1457325 w 1628774"/>
              <a:gd name="connsiteY7" fmla="*/ 414338 h 1519238"/>
              <a:gd name="connsiteX8" fmla="*/ 1421605 w 1628774"/>
              <a:gd name="connsiteY8" fmla="*/ 469106 h 1519238"/>
              <a:gd name="connsiteX9" fmla="*/ 1383506 w 1628774"/>
              <a:gd name="connsiteY9" fmla="*/ 519113 h 1519238"/>
              <a:gd name="connsiteX10" fmla="*/ 1347787 w 1628774"/>
              <a:gd name="connsiteY10" fmla="*/ 557213 h 1519238"/>
              <a:gd name="connsiteX11" fmla="*/ 1281112 w 1628774"/>
              <a:gd name="connsiteY11" fmla="*/ 704850 h 1519238"/>
              <a:gd name="connsiteX12" fmla="*/ 1247775 w 1628774"/>
              <a:gd name="connsiteY12" fmla="*/ 752475 h 1519238"/>
              <a:gd name="connsiteX13" fmla="*/ 1209675 w 1628774"/>
              <a:gd name="connsiteY13" fmla="*/ 800100 h 1519238"/>
              <a:gd name="connsiteX14" fmla="*/ 1166812 w 1628774"/>
              <a:gd name="connsiteY14" fmla="*/ 833438 h 1519238"/>
              <a:gd name="connsiteX15" fmla="*/ 1114425 w 1628774"/>
              <a:gd name="connsiteY15" fmla="*/ 895350 h 1519238"/>
              <a:gd name="connsiteX16" fmla="*/ 1066800 w 1628774"/>
              <a:gd name="connsiteY16" fmla="*/ 947738 h 1519238"/>
              <a:gd name="connsiteX17" fmla="*/ 990600 w 1628774"/>
              <a:gd name="connsiteY17" fmla="*/ 1033463 h 1519238"/>
              <a:gd name="connsiteX18" fmla="*/ 885825 w 1628774"/>
              <a:gd name="connsiteY18" fmla="*/ 1128713 h 1519238"/>
              <a:gd name="connsiteX19" fmla="*/ 847725 w 1628774"/>
              <a:gd name="connsiteY19" fmla="*/ 1138238 h 1519238"/>
              <a:gd name="connsiteX20" fmla="*/ 819150 w 1628774"/>
              <a:gd name="connsiteY20" fmla="*/ 1157288 h 1519238"/>
              <a:gd name="connsiteX21" fmla="*/ 766762 w 1628774"/>
              <a:gd name="connsiteY21" fmla="*/ 1214438 h 1519238"/>
              <a:gd name="connsiteX22" fmla="*/ 742950 w 1628774"/>
              <a:gd name="connsiteY22" fmla="*/ 1252538 h 1519238"/>
              <a:gd name="connsiteX23" fmla="*/ 709612 w 1628774"/>
              <a:gd name="connsiteY23" fmla="*/ 1290638 h 1519238"/>
              <a:gd name="connsiteX24" fmla="*/ 623887 w 1628774"/>
              <a:gd name="connsiteY24" fmla="*/ 1323975 h 1519238"/>
              <a:gd name="connsiteX25" fmla="*/ 571500 w 1628774"/>
              <a:gd name="connsiteY25" fmla="*/ 1376363 h 1519238"/>
              <a:gd name="connsiteX26" fmla="*/ 504825 w 1628774"/>
              <a:gd name="connsiteY26" fmla="*/ 1409700 h 1519238"/>
              <a:gd name="connsiteX27" fmla="*/ 481012 w 1628774"/>
              <a:gd name="connsiteY27" fmla="*/ 1433513 h 1519238"/>
              <a:gd name="connsiteX28" fmla="*/ 428625 w 1628774"/>
              <a:gd name="connsiteY28" fmla="*/ 1471613 h 1519238"/>
              <a:gd name="connsiteX29" fmla="*/ 376237 w 1628774"/>
              <a:gd name="connsiteY29" fmla="*/ 1485900 h 1519238"/>
              <a:gd name="connsiteX30" fmla="*/ 357187 w 1628774"/>
              <a:gd name="connsiteY30" fmla="*/ 1500188 h 1519238"/>
              <a:gd name="connsiteX31" fmla="*/ 323850 w 1628774"/>
              <a:gd name="connsiteY31" fmla="*/ 1519238 h 1519238"/>
              <a:gd name="connsiteX32" fmla="*/ 290512 w 1628774"/>
              <a:gd name="connsiteY32" fmla="*/ 1519238 h 1519238"/>
              <a:gd name="connsiteX33" fmla="*/ 266700 w 1628774"/>
              <a:gd name="connsiteY33" fmla="*/ 1519238 h 1519238"/>
              <a:gd name="connsiteX34" fmla="*/ 200025 w 1628774"/>
              <a:gd name="connsiteY34" fmla="*/ 1490663 h 1519238"/>
              <a:gd name="connsiteX35" fmla="*/ 166687 w 1628774"/>
              <a:gd name="connsiteY35" fmla="*/ 1457325 h 1519238"/>
              <a:gd name="connsiteX36" fmla="*/ 152400 w 1628774"/>
              <a:gd name="connsiteY36" fmla="*/ 1414463 h 1519238"/>
              <a:gd name="connsiteX37" fmla="*/ 109537 w 1628774"/>
              <a:gd name="connsiteY37" fmla="*/ 1338263 h 1519238"/>
              <a:gd name="connsiteX38" fmla="*/ 57150 w 1628774"/>
              <a:gd name="connsiteY38" fmla="*/ 1252538 h 1519238"/>
              <a:gd name="connsiteX39" fmla="*/ 0 w 1628774"/>
              <a:gd name="connsiteY39" fmla="*/ 1214438 h 1519238"/>
              <a:gd name="connsiteX40" fmla="*/ 0 w 1628774"/>
              <a:gd name="connsiteY40" fmla="*/ 1214438 h 1519238"/>
              <a:gd name="connsiteX0" fmla="*/ 1633537 w 1633537"/>
              <a:gd name="connsiteY0" fmla="*/ 0 h 1450182"/>
              <a:gd name="connsiteX1" fmla="*/ 1628774 w 1633537"/>
              <a:gd name="connsiteY1" fmla="*/ 71438 h 1450182"/>
              <a:gd name="connsiteX2" fmla="*/ 1595437 w 1633537"/>
              <a:gd name="connsiteY2" fmla="*/ 121444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64481 w 1633537"/>
              <a:gd name="connsiteY5" fmla="*/ 216694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85913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621631 w 1633537"/>
              <a:gd name="connsiteY4" fmla="*/ 133350 h 1450182"/>
              <a:gd name="connsiteX5" fmla="*/ 1574007 w 1633537"/>
              <a:gd name="connsiteY5" fmla="*/ 190500 h 1450182"/>
              <a:gd name="connsiteX6" fmla="*/ 1557337 w 1633537"/>
              <a:gd name="connsiteY6" fmla="*/ 219075 h 1450182"/>
              <a:gd name="connsiteX7" fmla="*/ 1526381 w 1633537"/>
              <a:gd name="connsiteY7" fmla="*/ 261938 h 1450182"/>
              <a:gd name="connsiteX8" fmla="*/ 1481138 w 1633537"/>
              <a:gd name="connsiteY8" fmla="*/ 314325 h 1450182"/>
              <a:gd name="connsiteX9" fmla="*/ 1457325 w 1633537"/>
              <a:gd name="connsiteY9" fmla="*/ 345282 h 1450182"/>
              <a:gd name="connsiteX10" fmla="*/ 1421605 w 1633537"/>
              <a:gd name="connsiteY10" fmla="*/ 400050 h 1450182"/>
              <a:gd name="connsiteX11" fmla="*/ 1383506 w 1633537"/>
              <a:gd name="connsiteY11" fmla="*/ 450057 h 1450182"/>
              <a:gd name="connsiteX12" fmla="*/ 1347787 w 1633537"/>
              <a:gd name="connsiteY12" fmla="*/ 488157 h 1450182"/>
              <a:gd name="connsiteX13" fmla="*/ 1281112 w 1633537"/>
              <a:gd name="connsiteY13" fmla="*/ 635794 h 1450182"/>
              <a:gd name="connsiteX14" fmla="*/ 1247775 w 1633537"/>
              <a:gd name="connsiteY14" fmla="*/ 683419 h 1450182"/>
              <a:gd name="connsiteX15" fmla="*/ 1209675 w 1633537"/>
              <a:gd name="connsiteY15" fmla="*/ 731044 h 1450182"/>
              <a:gd name="connsiteX16" fmla="*/ 1166812 w 1633537"/>
              <a:gd name="connsiteY16" fmla="*/ 764382 h 1450182"/>
              <a:gd name="connsiteX17" fmla="*/ 1114425 w 1633537"/>
              <a:gd name="connsiteY17" fmla="*/ 826294 h 1450182"/>
              <a:gd name="connsiteX18" fmla="*/ 1066800 w 1633537"/>
              <a:gd name="connsiteY18" fmla="*/ 878682 h 1450182"/>
              <a:gd name="connsiteX19" fmla="*/ 990600 w 1633537"/>
              <a:gd name="connsiteY19" fmla="*/ 964407 h 1450182"/>
              <a:gd name="connsiteX20" fmla="*/ 885825 w 1633537"/>
              <a:gd name="connsiteY20" fmla="*/ 1059657 h 1450182"/>
              <a:gd name="connsiteX21" fmla="*/ 847725 w 1633537"/>
              <a:gd name="connsiteY21" fmla="*/ 1069182 h 1450182"/>
              <a:gd name="connsiteX22" fmla="*/ 819150 w 1633537"/>
              <a:gd name="connsiteY22" fmla="*/ 1088232 h 1450182"/>
              <a:gd name="connsiteX23" fmla="*/ 766762 w 1633537"/>
              <a:gd name="connsiteY23" fmla="*/ 1145382 h 1450182"/>
              <a:gd name="connsiteX24" fmla="*/ 742950 w 1633537"/>
              <a:gd name="connsiteY24" fmla="*/ 1183482 h 1450182"/>
              <a:gd name="connsiteX25" fmla="*/ 709612 w 1633537"/>
              <a:gd name="connsiteY25" fmla="*/ 1221582 h 1450182"/>
              <a:gd name="connsiteX26" fmla="*/ 623887 w 1633537"/>
              <a:gd name="connsiteY26" fmla="*/ 1254919 h 1450182"/>
              <a:gd name="connsiteX27" fmla="*/ 571500 w 1633537"/>
              <a:gd name="connsiteY27" fmla="*/ 1307307 h 1450182"/>
              <a:gd name="connsiteX28" fmla="*/ 504825 w 1633537"/>
              <a:gd name="connsiteY28" fmla="*/ 1340644 h 1450182"/>
              <a:gd name="connsiteX29" fmla="*/ 481012 w 1633537"/>
              <a:gd name="connsiteY29" fmla="*/ 1364457 h 1450182"/>
              <a:gd name="connsiteX30" fmla="*/ 428625 w 1633537"/>
              <a:gd name="connsiteY30" fmla="*/ 1402557 h 1450182"/>
              <a:gd name="connsiteX31" fmla="*/ 376237 w 1633537"/>
              <a:gd name="connsiteY31" fmla="*/ 1416844 h 1450182"/>
              <a:gd name="connsiteX32" fmla="*/ 357187 w 1633537"/>
              <a:gd name="connsiteY32" fmla="*/ 1431132 h 1450182"/>
              <a:gd name="connsiteX33" fmla="*/ 323850 w 1633537"/>
              <a:gd name="connsiteY33" fmla="*/ 1450182 h 1450182"/>
              <a:gd name="connsiteX34" fmla="*/ 290512 w 1633537"/>
              <a:gd name="connsiteY34" fmla="*/ 1450182 h 1450182"/>
              <a:gd name="connsiteX35" fmla="*/ 266700 w 1633537"/>
              <a:gd name="connsiteY35" fmla="*/ 1450182 h 1450182"/>
              <a:gd name="connsiteX36" fmla="*/ 200025 w 1633537"/>
              <a:gd name="connsiteY36" fmla="*/ 1421607 h 1450182"/>
              <a:gd name="connsiteX37" fmla="*/ 166687 w 1633537"/>
              <a:gd name="connsiteY37" fmla="*/ 1388269 h 1450182"/>
              <a:gd name="connsiteX38" fmla="*/ 152400 w 1633537"/>
              <a:gd name="connsiteY38" fmla="*/ 1345407 h 1450182"/>
              <a:gd name="connsiteX39" fmla="*/ 109537 w 1633537"/>
              <a:gd name="connsiteY39" fmla="*/ 1269207 h 1450182"/>
              <a:gd name="connsiteX40" fmla="*/ 57150 w 1633537"/>
              <a:gd name="connsiteY40" fmla="*/ 1183482 h 1450182"/>
              <a:gd name="connsiteX41" fmla="*/ 0 w 1633537"/>
              <a:gd name="connsiteY41" fmla="*/ 1145382 h 1450182"/>
              <a:gd name="connsiteX42" fmla="*/ 0 w 163353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621631 w 1639227"/>
              <a:gd name="connsiteY4" fmla="*/ 133350 h 1450182"/>
              <a:gd name="connsiteX5" fmla="*/ 1574007 w 1639227"/>
              <a:gd name="connsiteY5" fmla="*/ 190500 h 1450182"/>
              <a:gd name="connsiteX6" fmla="*/ 1557337 w 1639227"/>
              <a:gd name="connsiteY6" fmla="*/ 219075 h 1450182"/>
              <a:gd name="connsiteX7" fmla="*/ 1526381 w 1639227"/>
              <a:gd name="connsiteY7" fmla="*/ 261938 h 1450182"/>
              <a:gd name="connsiteX8" fmla="*/ 1481138 w 1639227"/>
              <a:gd name="connsiteY8" fmla="*/ 314325 h 1450182"/>
              <a:gd name="connsiteX9" fmla="*/ 1457325 w 1639227"/>
              <a:gd name="connsiteY9" fmla="*/ 345282 h 1450182"/>
              <a:gd name="connsiteX10" fmla="*/ 1421605 w 1639227"/>
              <a:gd name="connsiteY10" fmla="*/ 400050 h 1450182"/>
              <a:gd name="connsiteX11" fmla="*/ 1383506 w 1639227"/>
              <a:gd name="connsiteY11" fmla="*/ 450057 h 1450182"/>
              <a:gd name="connsiteX12" fmla="*/ 1347787 w 1639227"/>
              <a:gd name="connsiteY12" fmla="*/ 488157 h 1450182"/>
              <a:gd name="connsiteX13" fmla="*/ 1281112 w 1639227"/>
              <a:gd name="connsiteY13" fmla="*/ 635794 h 1450182"/>
              <a:gd name="connsiteX14" fmla="*/ 1247775 w 1639227"/>
              <a:gd name="connsiteY14" fmla="*/ 683419 h 1450182"/>
              <a:gd name="connsiteX15" fmla="*/ 1209675 w 1639227"/>
              <a:gd name="connsiteY15" fmla="*/ 731044 h 1450182"/>
              <a:gd name="connsiteX16" fmla="*/ 1166812 w 1639227"/>
              <a:gd name="connsiteY16" fmla="*/ 764382 h 1450182"/>
              <a:gd name="connsiteX17" fmla="*/ 1114425 w 1639227"/>
              <a:gd name="connsiteY17" fmla="*/ 826294 h 1450182"/>
              <a:gd name="connsiteX18" fmla="*/ 1066800 w 1639227"/>
              <a:gd name="connsiteY18" fmla="*/ 878682 h 1450182"/>
              <a:gd name="connsiteX19" fmla="*/ 990600 w 1639227"/>
              <a:gd name="connsiteY19" fmla="*/ 964407 h 1450182"/>
              <a:gd name="connsiteX20" fmla="*/ 885825 w 1639227"/>
              <a:gd name="connsiteY20" fmla="*/ 1059657 h 1450182"/>
              <a:gd name="connsiteX21" fmla="*/ 847725 w 1639227"/>
              <a:gd name="connsiteY21" fmla="*/ 1069182 h 1450182"/>
              <a:gd name="connsiteX22" fmla="*/ 819150 w 1639227"/>
              <a:gd name="connsiteY22" fmla="*/ 1088232 h 1450182"/>
              <a:gd name="connsiteX23" fmla="*/ 766762 w 1639227"/>
              <a:gd name="connsiteY23" fmla="*/ 1145382 h 1450182"/>
              <a:gd name="connsiteX24" fmla="*/ 742950 w 1639227"/>
              <a:gd name="connsiteY24" fmla="*/ 1183482 h 1450182"/>
              <a:gd name="connsiteX25" fmla="*/ 709612 w 1639227"/>
              <a:gd name="connsiteY25" fmla="*/ 1221582 h 1450182"/>
              <a:gd name="connsiteX26" fmla="*/ 623887 w 1639227"/>
              <a:gd name="connsiteY26" fmla="*/ 1254919 h 1450182"/>
              <a:gd name="connsiteX27" fmla="*/ 571500 w 1639227"/>
              <a:gd name="connsiteY27" fmla="*/ 1307307 h 1450182"/>
              <a:gd name="connsiteX28" fmla="*/ 504825 w 1639227"/>
              <a:gd name="connsiteY28" fmla="*/ 1340644 h 1450182"/>
              <a:gd name="connsiteX29" fmla="*/ 481012 w 1639227"/>
              <a:gd name="connsiteY29" fmla="*/ 1364457 h 1450182"/>
              <a:gd name="connsiteX30" fmla="*/ 428625 w 1639227"/>
              <a:gd name="connsiteY30" fmla="*/ 1402557 h 1450182"/>
              <a:gd name="connsiteX31" fmla="*/ 376237 w 1639227"/>
              <a:gd name="connsiteY31" fmla="*/ 1416844 h 1450182"/>
              <a:gd name="connsiteX32" fmla="*/ 357187 w 1639227"/>
              <a:gd name="connsiteY32" fmla="*/ 1431132 h 1450182"/>
              <a:gd name="connsiteX33" fmla="*/ 323850 w 1639227"/>
              <a:gd name="connsiteY33" fmla="*/ 1450182 h 1450182"/>
              <a:gd name="connsiteX34" fmla="*/ 290512 w 1639227"/>
              <a:gd name="connsiteY34" fmla="*/ 1450182 h 1450182"/>
              <a:gd name="connsiteX35" fmla="*/ 266700 w 1639227"/>
              <a:gd name="connsiteY35" fmla="*/ 1450182 h 1450182"/>
              <a:gd name="connsiteX36" fmla="*/ 200025 w 1639227"/>
              <a:gd name="connsiteY36" fmla="*/ 1421607 h 1450182"/>
              <a:gd name="connsiteX37" fmla="*/ 166687 w 1639227"/>
              <a:gd name="connsiteY37" fmla="*/ 1388269 h 1450182"/>
              <a:gd name="connsiteX38" fmla="*/ 152400 w 1639227"/>
              <a:gd name="connsiteY38" fmla="*/ 1345407 h 1450182"/>
              <a:gd name="connsiteX39" fmla="*/ 109537 w 1639227"/>
              <a:gd name="connsiteY39" fmla="*/ 1269207 h 1450182"/>
              <a:gd name="connsiteX40" fmla="*/ 57150 w 1639227"/>
              <a:gd name="connsiteY40" fmla="*/ 1183482 h 1450182"/>
              <a:gd name="connsiteX41" fmla="*/ 0 w 1639227"/>
              <a:gd name="connsiteY41" fmla="*/ 1145382 h 1450182"/>
              <a:gd name="connsiteX42" fmla="*/ 0 w 163922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574007 w 1639227"/>
              <a:gd name="connsiteY4" fmla="*/ 190500 h 1450182"/>
              <a:gd name="connsiteX5" fmla="*/ 1557337 w 1639227"/>
              <a:gd name="connsiteY5" fmla="*/ 219075 h 1450182"/>
              <a:gd name="connsiteX6" fmla="*/ 1526381 w 1639227"/>
              <a:gd name="connsiteY6" fmla="*/ 261938 h 1450182"/>
              <a:gd name="connsiteX7" fmla="*/ 1481138 w 1639227"/>
              <a:gd name="connsiteY7" fmla="*/ 314325 h 1450182"/>
              <a:gd name="connsiteX8" fmla="*/ 1457325 w 1639227"/>
              <a:gd name="connsiteY8" fmla="*/ 345282 h 1450182"/>
              <a:gd name="connsiteX9" fmla="*/ 1421605 w 1639227"/>
              <a:gd name="connsiteY9" fmla="*/ 400050 h 1450182"/>
              <a:gd name="connsiteX10" fmla="*/ 1383506 w 1639227"/>
              <a:gd name="connsiteY10" fmla="*/ 450057 h 1450182"/>
              <a:gd name="connsiteX11" fmla="*/ 1347787 w 1639227"/>
              <a:gd name="connsiteY11" fmla="*/ 488157 h 1450182"/>
              <a:gd name="connsiteX12" fmla="*/ 1281112 w 1639227"/>
              <a:gd name="connsiteY12" fmla="*/ 635794 h 1450182"/>
              <a:gd name="connsiteX13" fmla="*/ 1247775 w 1639227"/>
              <a:gd name="connsiteY13" fmla="*/ 683419 h 1450182"/>
              <a:gd name="connsiteX14" fmla="*/ 1209675 w 1639227"/>
              <a:gd name="connsiteY14" fmla="*/ 731044 h 1450182"/>
              <a:gd name="connsiteX15" fmla="*/ 1166812 w 1639227"/>
              <a:gd name="connsiteY15" fmla="*/ 764382 h 1450182"/>
              <a:gd name="connsiteX16" fmla="*/ 1114425 w 1639227"/>
              <a:gd name="connsiteY16" fmla="*/ 826294 h 1450182"/>
              <a:gd name="connsiteX17" fmla="*/ 1066800 w 1639227"/>
              <a:gd name="connsiteY17" fmla="*/ 878682 h 1450182"/>
              <a:gd name="connsiteX18" fmla="*/ 990600 w 1639227"/>
              <a:gd name="connsiteY18" fmla="*/ 964407 h 1450182"/>
              <a:gd name="connsiteX19" fmla="*/ 885825 w 1639227"/>
              <a:gd name="connsiteY19" fmla="*/ 1059657 h 1450182"/>
              <a:gd name="connsiteX20" fmla="*/ 847725 w 1639227"/>
              <a:gd name="connsiteY20" fmla="*/ 1069182 h 1450182"/>
              <a:gd name="connsiteX21" fmla="*/ 819150 w 1639227"/>
              <a:gd name="connsiteY21" fmla="*/ 1088232 h 1450182"/>
              <a:gd name="connsiteX22" fmla="*/ 766762 w 1639227"/>
              <a:gd name="connsiteY22" fmla="*/ 1145382 h 1450182"/>
              <a:gd name="connsiteX23" fmla="*/ 742950 w 1639227"/>
              <a:gd name="connsiteY23" fmla="*/ 1183482 h 1450182"/>
              <a:gd name="connsiteX24" fmla="*/ 709612 w 1639227"/>
              <a:gd name="connsiteY24" fmla="*/ 1221582 h 1450182"/>
              <a:gd name="connsiteX25" fmla="*/ 623887 w 1639227"/>
              <a:gd name="connsiteY25" fmla="*/ 1254919 h 1450182"/>
              <a:gd name="connsiteX26" fmla="*/ 571500 w 1639227"/>
              <a:gd name="connsiteY26" fmla="*/ 1307307 h 1450182"/>
              <a:gd name="connsiteX27" fmla="*/ 504825 w 1639227"/>
              <a:gd name="connsiteY27" fmla="*/ 1340644 h 1450182"/>
              <a:gd name="connsiteX28" fmla="*/ 481012 w 1639227"/>
              <a:gd name="connsiteY28" fmla="*/ 1364457 h 1450182"/>
              <a:gd name="connsiteX29" fmla="*/ 428625 w 1639227"/>
              <a:gd name="connsiteY29" fmla="*/ 1402557 h 1450182"/>
              <a:gd name="connsiteX30" fmla="*/ 376237 w 1639227"/>
              <a:gd name="connsiteY30" fmla="*/ 1416844 h 1450182"/>
              <a:gd name="connsiteX31" fmla="*/ 357187 w 1639227"/>
              <a:gd name="connsiteY31" fmla="*/ 1431132 h 1450182"/>
              <a:gd name="connsiteX32" fmla="*/ 323850 w 1639227"/>
              <a:gd name="connsiteY32" fmla="*/ 1450182 h 1450182"/>
              <a:gd name="connsiteX33" fmla="*/ 290512 w 1639227"/>
              <a:gd name="connsiteY33" fmla="*/ 1450182 h 1450182"/>
              <a:gd name="connsiteX34" fmla="*/ 266700 w 1639227"/>
              <a:gd name="connsiteY34" fmla="*/ 1450182 h 1450182"/>
              <a:gd name="connsiteX35" fmla="*/ 200025 w 1639227"/>
              <a:gd name="connsiteY35" fmla="*/ 1421607 h 1450182"/>
              <a:gd name="connsiteX36" fmla="*/ 166687 w 1639227"/>
              <a:gd name="connsiteY36" fmla="*/ 1388269 h 1450182"/>
              <a:gd name="connsiteX37" fmla="*/ 152400 w 1639227"/>
              <a:gd name="connsiteY37" fmla="*/ 1345407 h 1450182"/>
              <a:gd name="connsiteX38" fmla="*/ 109537 w 1639227"/>
              <a:gd name="connsiteY38" fmla="*/ 1269207 h 1450182"/>
              <a:gd name="connsiteX39" fmla="*/ 57150 w 1639227"/>
              <a:gd name="connsiteY39" fmla="*/ 1183482 h 1450182"/>
              <a:gd name="connsiteX40" fmla="*/ 0 w 1639227"/>
              <a:gd name="connsiteY40" fmla="*/ 1145382 h 1450182"/>
              <a:gd name="connsiteX41" fmla="*/ 0 w 1639227"/>
              <a:gd name="connsiteY41" fmla="*/ 1145382 h 1450182"/>
              <a:gd name="connsiteX0" fmla="*/ 1633537 w 1633537"/>
              <a:gd name="connsiteY0" fmla="*/ 0 h 1450182"/>
              <a:gd name="connsiteX1" fmla="*/ 1628774 w 1633537"/>
              <a:gd name="connsiteY1" fmla="*/ 71438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4011 w 1633537"/>
              <a:gd name="connsiteY1" fmla="*/ 107157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28775 w 1628775"/>
              <a:gd name="connsiteY0" fmla="*/ 0 h 1390651"/>
              <a:gd name="connsiteX1" fmla="*/ 1624011 w 1628775"/>
              <a:gd name="connsiteY1" fmla="*/ 47626 h 1390651"/>
              <a:gd name="connsiteX2" fmla="*/ 1607343 w 1628775"/>
              <a:gd name="connsiteY2" fmla="*/ 80963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88108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40681 w 1640681"/>
              <a:gd name="connsiteY0" fmla="*/ 0 h 1381126"/>
              <a:gd name="connsiteX1" fmla="*/ 1624011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40681 w 1640681"/>
              <a:gd name="connsiteY0" fmla="*/ 0 h 1381126"/>
              <a:gd name="connsiteX1" fmla="*/ 1631155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52587 w 1652587"/>
              <a:gd name="connsiteY0" fmla="*/ 0 h 1381126"/>
              <a:gd name="connsiteX1" fmla="*/ 1631155 w 1652587"/>
              <a:gd name="connsiteY1" fmla="*/ 38101 h 1381126"/>
              <a:gd name="connsiteX2" fmla="*/ 1607343 w 1652587"/>
              <a:gd name="connsiteY2" fmla="*/ 64295 h 1381126"/>
              <a:gd name="connsiteX3" fmla="*/ 1593056 w 1652587"/>
              <a:gd name="connsiteY3" fmla="*/ 78583 h 1381126"/>
              <a:gd name="connsiteX4" fmla="*/ 1574007 w 1652587"/>
              <a:gd name="connsiteY4" fmla="*/ 107157 h 1381126"/>
              <a:gd name="connsiteX5" fmla="*/ 1554956 w 1652587"/>
              <a:gd name="connsiteY5" fmla="*/ 140494 h 1381126"/>
              <a:gd name="connsiteX6" fmla="*/ 1526381 w 1652587"/>
              <a:gd name="connsiteY6" fmla="*/ 192882 h 1381126"/>
              <a:gd name="connsiteX7" fmla="*/ 1481138 w 1652587"/>
              <a:gd name="connsiteY7" fmla="*/ 245269 h 1381126"/>
              <a:gd name="connsiteX8" fmla="*/ 1457325 w 1652587"/>
              <a:gd name="connsiteY8" fmla="*/ 276226 h 1381126"/>
              <a:gd name="connsiteX9" fmla="*/ 1421605 w 1652587"/>
              <a:gd name="connsiteY9" fmla="*/ 330994 h 1381126"/>
              <a:gd name="connsiteX10" fmla="*/ 1383506 w 1652587"/>
              <a:gd name="connsiteY10" fmla="*/ 381001 h 1381126"/>
              <a:gd name="connsiteX11" fmla="*/ 1347787 w 1652587"/>
              <a:gd name="connsiteY11" fmla="*/ 419101 h 1381126"/>
              <a:gd name="connsiteX12" fmla="*/ 1281112 w 1652587"/>
              <a:gd name="connsiteY12" fmla="*/ 566738 h 1381126"/>
              <a:gd name="connsiteX13" fmla="*/ 1247775 w 1652587"/>
              <a:gd name="connsiteY13" fmla="*/ 614363 h 1381126"/>
              <a:gd name="connsiteX14" fmla="*/ 1209675 w 1652587"/>
              <a:gd name="connsiteY14" fmla="*/ 661988 h 1381126"/>
              <a:gd name="connsiteX15" fmla="*/ 1166812 w 1652587"/>
              <a:gd name="connsiteY15" fmla="*/ 695326 h 1381126"/>
              <a:gd name="connsiteX16" fmla="*/ 1114425 w 1652587"/>
              <a:gd name="connsiteY16" fmla="*/ 757238 h 1381126"/>
              <a:gd name="connsiteX17" fmla="*/ 1066800 w 1652587"/>
              <a:gd name="connsiteY17" fmla="*/ 809626 h 1381126"/>
              <a:gd name="connsiteX18" fmla="*/ 990600 w 1652587"/>
              <a:gd name="connsiteY18" fmla="*/ 895351 h 1381126"/>
              <a:gd name="connsiteX19" fmla="*/ 885825 w 1652587"/>
              <a:gd name="connsiteY19" fmla="*/ 990601 h 1381126"/>
              <a:gd name="connsiteX20" fmla="*/ 847725 w 1652587"/>
              <a:gd name="connsiteY20" fmla="*/ 1000126 h 1381126"/>
              <a:gd name="connsiteX21" fmla="*/ 819150 w 1652587"/>
              <a:gd name="connsiteY21" fmla="*/ 1019176 h 1381126"/>
              <a:gd name="connsiteX22" fmla="*/ 766762 w 1652587"/>
              <a:gd name="connsiteY22" fmla="*/ 1076326 h 1381126"/>
              <a:gd name="connsiteX23" fmla="*/ 742950 w 1652587"/>
              <a:gd name="connsiteY23" fmla="*/ 1114426 h 1381126"/>
              <a:gd name="connsiteX24" fmla="*/ 709612 w 1652587"/>
              <a:gd name="connsiteY24" fmla="*/ 1152526 h 1381126"/>
              <a:gd name="connsiteX25" fmla="*/ 623887 w 1652587"/>
              <a:gd name="connsiteY25" fmla="*/ 1185863 h 1381126"/>
              <a:gd name="connsiteX26" fmla="*/ 571500 w 1652587"/>
              <a:gd name="connsiteY26" fmla="*/ 1238251 h 1381126"/>
              <a:gd name="connsiteX27" fmla="*/ 504825 w 1652587"/>
              <a:gd name="connsiteY27" fmla="*/ 1271588 h 1381126"/>
              <a:gd name="connsiteX28" fmla="*/ 481012 w 1652587"/>
              <a:gd name="connsiteY28" fmla="*/ 1295401 h 1381126"/>
              <a:gd name="connsiteX29" fmla="*/ 428625 w 1652587"/>
              <a:gd name="connsiteY29" fmla="*/ 1333501 h 1381126"/>
              <a:gd name="connsiteX30" fmla="*/ 376237 w 1652587"/>
              <a:gd name="connsiteY30" fmla="*/ 1347788 h 1381126"/>
              <a:gd name="connsiteX31" fmla="*/ 357187 w 1652587"/>
              <a:gd name="connsiteY31" fmla="*/ 1362076 h 1381126"/>
              <a:gd name="connsiteX32" fmla="*/ 323850 w 1652587"/>
              <a:gd name="connsiteY32" fmla="*/ 1381126 h 1381126"/>
              <a:gd name="connsiteX33" fmla="*/ 290512 w 1652587"/>
              <a:gd name="connsiteY33" fmla="*/ 1381126 h 1381126"/>
              <a:gd name="connsiteX34" fmla="*/ 266700 w 1652587"/>
              <a:gd name="connsiteY34" fmla="*/ 1381126 h 1381126"/>
              <a:gd name="connsiteX35" fmla="*/ 200025 w 1652587"/>
              <a:gd name="connsiteY35" fmla="*/ 1352551 h 1381126"/>
              <a:gd name="connsiteX36" fmla="*/ 166687 w 1652587"/>
              <a:gd name="connsiteY36" fmla="*/ 1319213 h 1381126"/>
              <a:gd name="connsiteX37" fmla="*/ 152400 w 1652587"/>
              <a:gd name="connsiteY37" fmla="*/ 1276351 h 1381126"/>
              <a:gd name="connsiteX38" fmla="*/ 109537 w 1652587"/>
              <a:gd name="connsiteY38" fmla="*/ 1200151 h 1381126"/>
              <a:gd name="connsiteX39" fmla="*/ 57150 w 1652587"/>
              <a:gd name="connsiteY39" fmla="*/ 1114426 h 1381126"/>
              <a:gd name="connsiteX40" fmla="*/ 0 w 1652587"/>
              <a:gd name="connsiteY40" fmla="*/ 1076326 h 1381126"/>
              <a:gd name="connsiteX41" fmla="*/ 0 w 1652587"/>
              <a:gd name="connsiteY41" fmla="*/ 1076326 h 1381126"/>
              <a:gd name="connsiteX0" fmla="*/ 1652587 w 1652587"/>
              <a:gd name="connsiteY0" fmla="*/ 0 h 1366839"/>
              <a:gd name="connsiteX1" fmla="*/ 1631155 w 1652587"/>
              <a:gd name="connsiteY1" fmla="*/ 23814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35732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07343 w 1652587"/>
              <a:gd name="connsiteY1" fmla="*/ 57152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31155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57314"/>
              <a:gd name="connsiteX1" fmla="*/ 1631155 w 1652587"/>
              <a:gd name="connsiteY1" fmla="*/ 38102 h 1357314"/>
              <a:gd name="connsiteX2" fmla="*/ 1604963 w 1652587"/>
              <a:gd name="connsiteY2" fmla="*/ 57152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19150 w 1652587"/>
              <a:gd name="connsiteY20" fmla="*/ 1021557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54869 w 1652587"/>
              <a:gd name="connsiteY18" fmla="*/ 985839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083470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764382 w 1652587"/>
              <a:gd name="connsiteY19" fmla="*/ 1104901 h 1357314"/>
              <a:gd name="connsiteX20" fmla="*/ 711993 w 1652587"/>
              <a:gd name="connsiteY20" fmla="*/ 1135858 h 1357314"/>
              <a:gd name="connsiteX21" fmla="*/ 623887 w 1652587"/>
              <a:gd name="connsiteY21" fmla="*/ 1162051 h 1357314"/>
              <a:gd name="connsiteX22" fmla="*/ 571500 w 1652587"/>
              <a:gd name="connsiteY22" fmla="*/ 1214439 h 1357314"/>
              <a:gd name="connsiteX23" fmla="*/ 504825 w 1652587"/>
              <a:gd name="connsiteY23" fmla="*/ 1247776 h 1357314"/>
              <a:gd name="connsiteX24" fmla="*/ 481012 w 1652587"/>
              <a:gd name="connsiteY24" fmla="*/ 1271589 h 1357314"/>
              <a:gd name="connsiteX25" fmla="*/ 428625 w 1652587"/>
              <a:gd name="connsiteY25" fmla="*/ 1309689 h 1357314"/>
              <a:gd name="connsiteX26" fmla="*/ 376237 w 1652587"/>
              <a:gd name="connsiteY26" fmla="*/ 1323976 h 1357314"/>
              <a:gd name="connsiteX27" fmla="*/ 357187 w 1652587"/>
              <a:gd name="connsiteY27" fmla="*/ 1338264 h 1357314"/>
              <a:gd name="connsiteX28" fmla="*/ 323850 w 1652587"/>
              <a:gd name="connsiteY28" fmla="*/ 135731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66700 w 1652587"/>
              <a:gd name="connsiteY29" fmla="*/ 1357314 h 1357314"/>
              <a:gd name="connsiteX30" fmla="*/ 200025 w 1652587"/>
              <a:gd name="connsiteY30" fmla="*/ 1328739 h 1357314"/>
              <a:gd name="connsiteX31" fmla="*/ 166687 w 1652587"/>
              <a:gd name="connsiteY31" fmla="*/ 1295401 h 1357314"/>
              <a:gd name="connsiteX32" fmla="*/ 152400 w 1652587"/>
              <a:gd name="connsiteY32" fmla="*/ 1252539 h 1357314"/>
              <a:gd name="connsiteX33" fmla="*/ 109537 w 1652587"/>
              <a:gd name="connsiteY33" fmla="*/ 1176339 h 1357314"/>
              <a:gd name="connsiteX34" fmla="*/ 57150 w 1652587"/>
              <a:gd name="connsiteY34" fmla="*/ 1090614 h 1357314"/>
              <a:gd name="connsiteX35" fmla="*/ 0 w 1652587"/>
              <a:gd name="connsiteY35" fmla="*/ 1052514 h 1357314"/>
              <a:gd name="connsiteX36" fmla="*/ 0 w 1652587"/>
              <a:gd name="connsiteY36" fmla="*/ 1052514 h 1357314"/>
              <a:gd name="connsiteX0" fmla="*/ 1652587 w 1652587"/>
              <a:gd name="connsiteY0" fmla="*/ 0 h 1338264"/>
              <a:gd name="connsiteX1" fmla="*/ 1631155 w 1652587"/>
              <a:gd name="connsiteY1" fmla="*/ 38102 h 1338264"/>
              <a:gd name="connsiteX2" fmla="*/ 1597819 w 1652587"/>
              <a:gd name="connsiteY2" fmla="*/ 64296 h 1338264"/>
              <a:gd name="connsiteX3" fmla="*/ 1571625 w 1652587"/>
              <a:gd name="connsiteY3" fmla="*/ 97632 h 1338264"/>
              <a:gd name="connsiteX4" fmla="*/ 1554956 w 1652587"/>
              <a:gd name="connsiteY4" fmla="*/ 126207 h 1338264"/>
              <a:gd name="connsiteX5" fmla="*/ 1526381 w 1652587"/>
              <a:gd name="connsiteY5" fmla="*/ 169070 h 1338264"/>
              <a:gd name="connsiteX6" fmla="*/ 1481138 w 1652587"/>
              <a:gd name="connsiteY6" fmla="*/ 221457 h 1338264"/>
              <a:gd name="connsiteX7" fmla="*/ 1457325 w 1652587"/>
              <a:gd name="connsiteY7" fmla="*/ 252414 h 1338264"/>
              <a:gd name="connsiteX8" fmla="*/ 1421605 w 1652587"/>
              <a:gd name="connsiteY8" fmla="*/ 307182 h 1338264"/>
              <a:gd name="connsiteX9" fmla="*/ 1383506 w 1652587"/>
              <a:gd name="connsiteY9" fmla="*/ 357189 h 1338264"/>
              <a:gd name="connsiteX10" fmla="*/ 1333500 w 1652587"/>
              <a:gd name="connsiteY10" fmla="*/ 423864 h 1338264"/>
              <a:gd name="connsiteX11" fmla="*/ 1283494 w 1652587"/>
              <a:gd name="connsiteY11" fmla="*/ 502445 h 1338264"/>
              <a:gd name="connsiteX12" fmla="*/ 1247775 w 1652587"/>
              <a:gd name="connsiteY12" fmla="*/ 561976 h 1338264"/>
              <a:gd name="connsiteX13" fmla="*/ 1209675 w 1652587"/>
              <a:gd name="connsiteY13" fmla="*/ 616745 h 1338264"/>
              <a:gd name="connsiteX14" fmla="*/ 1166812 w 1652587"/>
              <a:gd name="connsiteY14" fmla="*/ 671514 h 1338264"/>
              <a:gd name="connsiteX15" fmla="*/ 1114425 w 1652587"/>
              <a:gd name="connsiteY15" fmla="*/ 733426 h 1338264"/>
              <a:gd name="connsiteX16" fmla="*/ 1066800 w 1652587"/>
              <a:gd name="connsiteY16" fmla="*/ 785814 h 1338264"/>
              <a:gd name="connsiteX17" fmla="*/ 990600 w 1652587"/>
              <a:gd name="connsiteY17" fmla="*/ 871539 h 1338264"/>
              <a:gd name="connsiteX18" fmla="*/ 878681 w 1652587"/>
              <a:gd name="connsiteY18" fmla="*/ 973933 h 1338264"/>
              <a:gd name="connsiteX19" fmla="*/ 840581 w 1652587"/>
              <a:gd name="connsiteY19" fmla="*/ 1016793 h 1338264"/>
              <a:gd name="connsiteX20" fmla="*/ 764382 w 1652587"/>
              <a:gd name="connsiteY20" fmla="*/ 1104901 h 1338264"/>
              <a:gd name="connsiteX21" fmla="*/ 711993 w 1652587"/>
              <a:gd name="connsiteY21" fmla="*/ 1135858 h 1338264"/>
              <a:gd name="connsiteX22" fmla="*/ 623887 w 1652587"/>
              <a:gd name="connsiteY22" fmla="*/ 1162051 h 1338264"/>
              <a:gd name="connsiteX23" fmla="*/ 571500 w 1652587"/>
              <a:gd name="connsiteY23" fmla="*/ 1214439 h 1338264"/>
              <a:gd name="connsiteX24" fmla="*/ 504825 w 1652587"/>
              <a:gd name="connsiteY24" fmla="*/ 1247776 h 1338264"/>
              <a:gd name="connsiteX25" fmla="*/ 481012 w 1652587"/>
              <a:gd name="connsiteY25" fmla="*/ 1271589 h 1338264"/>
              <a:gd name="connsiteX26" fmla="*/ 428625 w 1652587"/>
              <a:gd name="connsiteY26" fmla="*/ 1309689 h 1338264"/>
              <a:gd name="connsiteX27" fmla="*/ 376237 w 1652587"/>
              <a:gd name="connsiteY27" fmla="*/ 1323976 h 1338264"/>
              <a:gd name="connsiteX28" fmla="*/ 357187 w 1652587"/>
              <a:gd name="connsiteY28" fmla="*/ 1338264 h 1338264"/>
              <a:gd name="connsiteX29" fmla="*/ 200025 w 1652587"/>
              <a:gd name="connsiteY29" fmla="*/ 1328739 h 1338264"/>
              <a:gd name="connsiteX30" fmla="*/ 166687 w 1652587"/>
              <a:gd name="connsiteY30" fmla="*/ 1295401 h 1338264"/>
              <a:gd name="connsiteX31" fmla="*/ 152400 w 1652587"/>
              <a:gd name="connsiteY31" fmla="*/ 1252539 h 1338264"/>
              <a:gd name="connsiteX32" fmla="*/ 109537 w 1652587"/>
              <a:gd name="connsiteY32" fmla="*/ 1176339 h 1338264"/>
              <a:gd name="connsiteX33" fmla="*/ 57150 w 1652587"/>
              <a:gd name="connsiteY33" fmla="*/ 1090614 h 1338264"/>
              <a:gd name="connsiteX34" fmla="*/ 0 w 1652587"/>
              <a:gd name="connsiteY34" fmla="*/ 1052514 h 1338264"/>
              <a:gd name="connsiteX35" fmla="*/ 0 w 1652587"/>
              <a:gd name="connsiteY35" fmla="*/ 1052514 h 1338264"/>
              <a:gd name="connsiteX0" fmla="*/ 1652587 w 1652587"/>
              <a:gd name="connsiteY0" fmla="*/ 0 h 1362076"/>
              <a:gd name="connsiteX1" fmla="*/ 1631155 w 1652587"/>
              <a:gd name="connsiteY1" fmla="*/ 38102 h 1362076"/>
              <a:gd name="connsiteX2" fmla="*/ 1597819 w 1652587"/>
              <a:gd name="connsiteY2" fmla="*/ 64296 h 1362076"/>
              <a:gd name="connsiteX3" fmla="*/ 1571625 w 1652587"/>
              <a:gd name="connsiteY3" fmla="*/ 97632 h 1362076"/>
              <a:gd name="connsiteX4" fmla="*/ 1554956 w 1652587"/>
              <a:gd name="connsiteY4" fmla="*/ 126207 h 1362076"/>
              <a:gd name="connsiteX5" fmla="*/ 1526381 w 1652587"/>
              <a:gd name="connsiteY5" fmla="*/ 169070 h 1362076"/>
              <a:gd name="connsiteX6" fmla="*/ 1481138 w 1652587"/>
              <a:gd name="connsiteY6" fmla="*/ 221457 h 1362076"/>
              <a:gd name="connsiteX7" fmla="*/ 1457325 w 1652587"/>
              <a:gd name="connsiteY7" fmla="*/ 252414 h 1362076"/>
              <a:gd name="connsiteX8" fmla="*/ 1421605 w 1652587"/>
              <a:gd name="connsiteY8" fmla="*/ 307182 h 1362076"/>
              <a:gd name="connsiteX9" fmla="*/ 1383506 w 1652587"/>
              <a:gd name="connsiteY9" fmla="*/ 357189 h 1362076"/>
              <a:gd name="connsiteX10" fmla="*/ 1333500 w 1652587"/>
              <a:gd name="connsiteY10" fmla="*/ 423864 h 1362076"/>
              <a:gd name="connsiteX11" fmla="*/ 1283494 w 1652587"/>
              <a:gd name="connsiteY11" fmla="*/ 502445 h 1362076"/>
              <a:gd name="connsiteX12" fmla="*/ 1247775 w 1652587"/>
              <a:gd name="connsiteY12" fmla="*/ 561976 h 1362076"/>
              <a:gd name="connsiteX13" fmla="*/ 1209675 w 1652587"/>
              <a:gd name="connsiteY13" fmla="*/ 616745 h 1362076"/>
              <a:gd name="connsiteX14" fmla="*/ 1166812 w 1652587"/>
              <a:gd name="connsiteY14" fmla="*/ 671514 h 1362076"/>
              <a:gd name="connsiteX15" fmla="*/ 1114425 w 1652587"/>
              <a:gd name="connsiteY15" fmla="*/ 733426 h 1362076"/>
              <a:gd name="connsiteX16" fmla="*/ 1066800 w 1652587"/>
              <a:gd name="connsiteY16" fmla="*/ 785814 h 1362076"/>
              <a:gd name="connsiteX17" fmla="*/ 990600 w 1652587"/>
              <a:gd name="connsiteY17" fmla="*/ 871539 h 1362076"/>
              <a:gd name="connsiteX18" fmla="*/ 878681 w 1652587"/>
              <a:gd name="connsiteY18" fmla="*/ 973933 h 1362076"/>
              <a:gd name="connsiteX19" fmla="*/ 840581 w 1652587"/>
              <a:gd name="connsiteY19" fmla="*/ 1016793 h 1362076"/>
              <a:gd name="connsiteX20" fmla="*/ 764382 w 1652587"/>
              <a:gd name="connsiteY20" fmla="*/ 1104901 h 1362076"/>
              <a:gd name="connsiteX21" fmla="*/ 711993 w 1652587"/>
              <a:gd name="connsiteY21" fmla="*/ 1135858 h 1362076"/>
              <a:gd name="connsiteX22" fmla="*/ 623887 w 1652587"/>
              <a:gd name="connsiteY22" fmla="*/ 1162051 h 1362076"/>
              <a:gd name="connsiteX23" fmla="*/ 571500 w 1652587"/>
              <a:gd name="connsiteY23" fmla="*/ 1214439 h 1362076"/>
              <a:gd name="connsiteX24" fmla="*/ 504825 w 1652587"/>
              <a:gd name="connsiteY24" fmla="*/ 1247776 h 1362076"/>
              <a:gd name="connsiteX25" fmla="*/ 481012 w 1652587"/>
              <a:gd name="connsiteY25" fmla="*/ 1271589 h 1362076"/>
              <a:gd name="connsiteX26" fmla="*/ 428625 w 1652587"/>
              <a:gd name="connsiteY26" fmla="*/ 1309689 h 1362076"/>
              <a:gd name="connsiteX27" fmla="*/ 376237 w 1652587"/>
              <a:gd name="connsiteY27" fmla="*/ 1323976 h 1362076"/>
              <a:gd name="connsiteX28" fmla="*/ 357187 w 1652587"/>
              <a:gd name="connsiteY28" fmla="*/ 1338264 h 1362076"/>
              <a:gd name="connsiteX29" fmla="*/ 257175 w 1652587"/>
              <a:gd name="connsiteY29" fmla="*/ 1362076 h 1362076"/>
              <a:gd name="connsiteX30" fmla="*/ 166687 w 1652587"/>
              <a:gd name="connsiteY30" fmla="*/ 1295401 h 1362076"/>
              <a:gd name="connsiteX31" fmla="*/ 152400 w 1652587"/>
              <a:gd name="connsiteY31" fmla="*/ 1252539 h 1362076"/>
              <a:gd name="connsiteX32" fmla="*/ 109537 w 1652587"/>
              <a:gd name="connsiteY32" fmla="*/ 1176339 h 1362076"/>
              <a:gd name="connsiteX33" fmla="*/ 57150 w 1652587"/>
              <a:gd name="connsiteY33" fmla="*/ 1090614 h 1362076"/>
              <a:gd name="connsiteX34" fmla="*/ 0 w 1652587"/>
              <a:gd name="connsiteY34" fmla="*/ 1052514 h 1362076"/>
              <a:gd name="connsiteX35" fmla="*/ 0 w 1652587"/>
              <a:gd name="connsiteY35" fmla="*/ 1052514 h 1362076"/>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76237 w 1652587"/>
              <a:gd name="connsiteY27" fmla="*/ 1323976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40494 w 1652587"/>
              <a:gd name="connsiteY31" fmla="*/ 1245395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801"/>
              <a:gd name="connsiteX1" fmla="*/ 1631155 w 1652587"/>
              <a:gd name="connsiteY1" fmla="*/ 38102 h 1363801"/>
              <a:gd name="connsiteX2" fmla="*/ 1597819 w 1652587"/>
              <a:gd name="connsiteY2" fmla="*/ 64296 h 1363801"/>
              <a:gd name="connsiteX3" fmla="*/ 1571625 w 1652587"/>
              <a:gd name="connsiteY3" fmla="*/ 97632 h 1363801"/>
              <a:gd name="connsiteX4" fmla="*/ 1554956 w 1652587"/>
              <a:gd name="connsiteY4" fmla="*/ 126207 h 1363801"/>
              <a:gd name="connsiteX5" fmla="*/ 1526381 w 1652587"/>
              <a:gd name="connsiteY5" fmla="*/ 169070 h 1363801"/>
              <a:gd name="connsiteX6" fmla="*/ 1481138 w 1652587"/>
              <a:gd name="connsiteY6" fmla="*/ 221457 h 1363801"/>
              <a:gd name="connsiteX7" fmla="*/ 1457325 w 1652587"/>
              <a:gd name="connsiteY7" fmla="*/ 252414 h 1363801"/>
              <a:gd name="connsiteX8" fmla="*/ 1421605 w 1652587"/>
              <a:gd name="connsiteY8" fmla="*/ 307182 h 1363801"/>
              <a:gd name="connsiteX9" fmla="*/ 1383506 w 1652587"/>
              <a:gd name="connsiteY9" fmla="*/ 357189 h 1363801"/>
              <a:gd name="connsiteX10" fmla="*/ 1333500 w 1652587"/>
              <a:gd name="connsiteY10" fmla="*/ 423864 h 1363801"/>
              <a:gd name="connsiteX11" fmla="*/ 1283494 w 1652587"/>
              <a:gd name="connsiteY11" fmla="*/ 502445 h 1363801"/>
              <a:gd name="connsiteX12" fmla="*/ 1247775 w 1652587"/>
              <a:gd name="connsiteY12" fmla="*/ 561976 h 1363801"/>
              <a:gd name="connsiteX13" fmla="*/ 1209675 w 1652587"/>
              <a:gd name="connsiteY13" fmla="*/ 616745 h 1363801"/>
              <a:gd name="connsiteX14" fmla="*/ 1166812 w 1652587"/>
              <a:gd name="connsiteY14" fmla="*/ 671514 h 1363801"/>
              <a:gd name="connsiteX15" fmla="*/ 1114425 w 1652587"/>
              <a:gd name="connsiteY15" fmla="*/ 733426 h 1363801"/>
              <a:gd name="connsiteX16" fmla="*/ 1066800 w 1652587"/>
              <a:gd name="connsiteY16" fmla="*/ 785814 h 1363801"/>
              <a:gd name="connsiteX17" fmla="*/ 990600 w 1652587"/>
              <a:gd name="connsiteY17" fmla="*/ 871539 h 1363801"/>
              <a:gd name="connsiteX18" fmla="*/ 878681 w 1652587"/>
              <a:gd name="connsiteY18" fmla="*/ 973933 h 1363801"/>
              <a:gd name="connsiteX19" fmla="*/ 840581 w 1652587"/>
              <a:gd name="connsiteY19" fmla="*/ 1016793 h 1363801"/>
              <a:gd name="connsiteX20" fmla="*/ 764382 w 1652587"/>
              <a:gd name="connsiteY20" fmla="*/ 1104901 h 1363801"/>
              <a:gd name="connsiteX21" fmla="*/ 711993 w 1652587"/>
              <a:gd name="connsiteY21" fmla="*/ 1135858 h 1363801"/>
              <a:gd name="connsiteX22" fmla="*/ 623887 w 1652587"/>
              <a:gd name="connsiteY22" fmla="*/ 1162051 h 1363801"/>
              <a:gd name="connsiteX23" fmla="*/ 571500 w 1652587"/>
              <a:gd name="connsiteY23" fmla="*/ 1214439 h 1363801"/>
              <a:gd name="connsiteX24" fmla="*/ 504825 w 1652587"/>
              <a:gd name="connsiteY24" fmla="*/ 1247776 h 1363801"/>
              <a:gd name="connsiteX25" fmla="*/ 481012 w 1652587"/>
              <a:gd name="connsiteY25" fmla="*/ 1271589 h 1363801"/>
              <a:gd name="connsiteX26" fmla="*/ 428625 w 1652587"/>
              <a:gd name="connsiteY26" fmla="*/ 1309689 h 1363801"/>
              <a:gd name="connsiteX27" fmla="*/ 381000 w 1652587"/>
              <a:gd name="connsiteY27" fmla="*/ 1335883 h 1363801"/>
              <a:gd name="connsiteX28" fmla="*/ 335756 w 1652587"/>
              <a:gd name="connsiteY28" fmla="*/ 1347789 h 1363801"/>
              <a:gd name="connsiteX29" fmla="*/ 257175 w 1652587"/>
              <a:gd name="connsiteY29" fmla="*/ 1362076 h 1363801"/>
              <a:gd name="connsiteX30" fmla="*/ 166687 w 1652587"/>
              <a:gd name="connsiteY30" fmla="*/ 1295401 h 1363801"/>
              <a:gd name="connsiteX31" fmla="*/ 140494 w 1652587"/>
              <a:gd name="connsiteY31" fmla="*/ 1245395 h 1363801"/>
              <a:gd name="connsiteX32" fmla="*/ 109537 w 1652587"/>
              <a:gd name="connsiteY32" fmla="*/ 1176339 h 1363801"/>
              <a:gd name="connsiteX33" fmla="*/ 57150 w 1652587"/>
              <a:gd name="connsiteY33" fmla="*/ 1090614 h 1363801"/>
              <a:gd name="connsiteX34" fmla="*/ 0 w 1652587"/>
              <a:gd name="connsiteY34" fmla="*/ 1052514 h 1363801"/>
              <a:gd name="connsiteX35" fmla="*/ 0 w 1652587"/>
              <a:gd name="connsiteY35" fmla="*/ 1052514 h 1363801"/>
              <a:gd name="connsiteX0" fmla="*/ 1652587 w 1652587"/>
              <a:gd name="connsiteY0" fmla="*/ 0 h 1357444"/>
              <a:gd name="connsiteX1" fmla="*/ 1631155 w 1652587"/>
              <a:gd name="connsiteY1" fmla="*/ 38102 h 1357444"/>
              <a:gd name="connsiteX2" fmla="*/ 1597819 w 1652587"/>
              <a:gd name="connsiteY2" fmla="*/ 64296 h 1357444"/>
              <a:gd name="connsiteX3" fmla="*/ 1571625 w 1652587"/>
              <a:gd name="connsiteY3" fmla="*/ 97632 h 1357444"/>
              <a:gd name="connsiteX4" fmla="*/ 1554956 w 1652587"/>
              <a:gd name="connsiteY4" fmla="*/ 126207 h 1357444"/>
              <a:gd name="connsiteX5" fmla="*/ 1526381 w 1652587"/>
              <a:gd name="connsiteY5" fmla="*/ 169070 h 1357444"/>
              <a:gd name="connsiteX6" fmla="*/ 1481138 w 1652587"/>
              <a:gd name="connsiteY6" fmla="*/ 221457 h 1357444"/>
              <a:gd name="connsiteX7" fmla="*/ 1457325 w 1652587"/>
              <a:gd name="connsiteY7" fmla="*/ 252414 h 1357444"/>
              <a:gd name="connsiteX8" fmla="*/ 1421605 w 1652587"/>
              <a:gd name="connsiteY8" fmla="*/ 307182 h 1357444"/>
              <a:gd name="connsiteX9" fmla="*/ 1383506 w 1652587"/>
              <a:gd name="connsiteY9" fmla="*/ 357189 h 1357444"/>
              <a:gd name="connsiteX10" fmla="*/ 1333500 w 1652587"/>
              <a:gd name="connsiteY10" fmla="*/ 423864 h 1357444"/>
              <a:gd name="connsiteX11" fmla="*/ 1283494 w 1652587"/>
              <a:gd name="connsiteY11" fmla="*/ 502445 h 1357444"/>
              <a:gd name="connsiteX12" fmla="*/ 1247775 w 1652587"/>
              <a:gd name="connsiteY12" fmla="*/ 561976 h 1357444"/>
              <a:gd name="connsiteX13" fmla="*/ 1209675 w 1652587"/>
              <a:gd name="connsiteY13" fmla="*/ 616745 h 1357444"/>
              <a:gd name="connsiteX14" fmla="*/ 1166812 w 1652587"/>
              <a:gd name="connsiteY14" fmla="*/ 671514 h 1357444"/>
              <a:gd name="connsiteX15" fmla="*/ 1114425 w 1652587"/>
              <a:gd name="connsiteY15" fmla="*/ 733426 h 1357444"/>
              <a:gd name="connsiteX16" fmla="*/ 1066800 w 1652587"/>
              <a:gd name="connsiteY16" fmla="*/ 785814 h 1357444"/>
              <a:gd name="connsiteX17" fmla="*/ 990600 w 1652587"/>
              <a:gd name="connsiteY17" fmla="*/ 871539 h 1357444"/>
              <a:gd name="connsiteX18" fmla="*/ 878681 w 1652587"/>
              <a:gd name="connsiteY18" fmla="*/ 973933 h 1357444"/>
              <a:gd name="connsiteX19" fmla="*/ 840581 w 1652587"/>
              <a:gd name="connsiteY19" fmla="*/ 1016793 h 1357444"/>
              <a:gd name="connsiteX20" fmla="*/ 764382 w 1652587"/>
              <a:gd name="connsiteY20" fmla="*/ 1104901 h 1357444"/>
              <a:gd name="connsiteX21" fmla="*/ 711993 w 1652587"/>
              <a:gd name="connsiteY21" fmla="*/ 1135858 h 1357444"/>
              <a:gd name="connsiteX22" fmla="*/ 623887 w 1652587"/>
              <a:gd name="connsiteY22" fmla="*/ 1162051 h 1357444"/>
              <a:gd name="connsiteX23" fmla="*/ 571500 w 1652587"/>
              <a:gd name="connsiteY23" fmla="*/ 1214439 h 1357444"/>
              <a:gd name="connsiteX24" fmla="*/ 504825 w 1652587"/>
              <a:gd name="connsiteY24" fmla="*/ 1247776 h 1357444"/>
              <a:gd name="connsiteX25" fmla="*/ 481012 w 1652587"/>
              <a:gd name="connsiteY25" fmla="*/ 1271589 h 1357444"/>
              <a:gd name="connsiteX26" fmla="*/ 428625 w 1652587"/>
              <a:gd name="connsiteY26" fmla="*/ 1309689 h 1357444"/>
              <a:gd name="connsiteX27" fmla="*/ 381000 w 1652587"/>
              <a:gd name="connsiteY27" fmla="*/ 1335883 h 1357444"/>
              <a:gd name="connsiteX28" fmla="*/ 335756 w 1652587"/>
              <a:gd name="connsiteY28" fmla="*/ 1347789 h 1357444"/>
              <a:gd name="connsiteX29" fmla="*/ 235744 w 1652587"/>
              <a:gd name="connsiteY29" fmla="*/ 1354933 h 1357444"/>
              <a:gd name="connsiteX30" fmla="*/ 166687 w 1652587"/>
              <a:gd name="connsiteY30" fmla="*/ 1295401 h 1357444"/>
              <a:gd name="connsiteX31" fmla="*/ 140494 w 1652587"/>
              <a:gd name="connsiteY31" fmla="*/ 1245395 h 1357444"/>
              <a:gd name="connsiteX32" fmla="*/ 109537 w 1652587"/>
              <a:gd name="connsiteY32" fmla="*/ 1176339 h 1357444"/>
              <a:gd name="connsiteX33" fmla="*/ 57150 w 1652587"/>
              <a:gd name="connsiteY33" fmla="*/ 1090614 h 1357444"/>
              <a:gd name="connsiteX34" fmla="*/ 0 w 1652587"/>
              <a:gd name="connsiteY34" fmla="*/ 1052514 h 1357444"/>
              <a:gd name="connsiteX35" fmla="*/ 0 w 1652587"/>
              <a:gd name="connsiteY35" fmla="*/ 1052514 h 1357444"/>
              <a:gd name="connsiteX0" fmla="*/ 1652587 w 1652587"/>
              <a:gd name="connsiteY0" fmla="*/ 0 h 1360579"/>
              <a:gd name="connsiteX1" fmla="*/ 1631155 w 1652587"/>
              <a:gd name="connsiteY1" fmla="*/ 38102 h 1360579"/>
              <a:gd name="connsiteX2" fmla="*/ 1597819 w 1652587"/>
              <a:gd name="connsiteY2" fmla="*/ 64296 h 1360579"/>
              <a:gd name="connsiteX3" fmla="*/ 1571625 w 1652587"/>
              <a:gd name="connsiteY3" fmla="*/ 97632 h 1360579"/>
              <a:gd name="connsiteX4" fmla="*/ 1554956 w 1652587"/>
              <a:gd name="connsiteY4" fmla="*/ 126207 h 1360579"/>
              <a:gd name="connsiteX5" fmla="*/ 1526381 w 1652587"/>
              <a:gd name="connsiteY5" fmla="*/ 169070 h 1360579"/>
              <a:gd name="connsiteX6" fmla="*/ 1481138 w 1652587"/>
              <a:gd name="connsiteY6" fmla="*/ 221457 h 1360579"/>
              <a:gd name="connsiteX7" fmla="*/ 1457325 w 1652587"/>
              <a:gd name="connsiteY7" fmla="*/ 252414 h 1360579"/>
              <a:gd name="connsiteX8" fmla="*/ 1421605 w 1652587"/>
              <a:gd name="connsiteY8" fmla="*/ 307182 h 1360579"/>
              <a:gd name="connsiteX9" fmla="*/ 1383506 w 1652587"/>
              <a:gd name="connsiteY9" fmla="*/ 357189 h 1360579"/>
              <a:gd name="connsiteX10" fmla="*/ 1333500 w 1652587"/>
              <a:gd name="connsiteY10" fmla="*/ 423864 h 1360579"/>
              <a:gd name="connsiteX11" fmla="*/ 1283494 w 1652587"/>
              <a:gd name="connsiteY11" fmla="*/ 502445 h 1360579"/>
              <a:gd name="connsiteX12" fmla="*/ 1247775 w 1652587"/>
              <a:gd name="connsiteY12" fmla="*/ 561976 h 1360579"/>
              <a:gd name="connsiteX13" fmla="*/ 1209675 w 1652587"/>
              <a:gd name="connsiteY13" fmla="*/ 616745 h 1360579"/>
              <a:gd name="connsiteX14" fmla="*/ 1166812 w 1652587"/>
              <a:gd name="connsiteY14" fmla="*/ 671514 h 1360579"/>
              <a:gd name="connsiteX15" fmla="*/ 1114425 w 1652587"/>
              <a:gd name="connsiteY15" fmla="*/ 733426 h 1360579"/>
              <a:gd name="connsiteX16" fmla="*/ 1066800 w 1652587"/>
              <a:gd name="connsiteY16" fmla="*/ 785814 h 1360579"/>
              <a:gd name="connsiteX17" fmla="*/ 990600 w 1652587"/>
              <a:gd name="connsiteY17" fmla="*/ 871539 h 1360579"/>
              <a:gd name="connsiteX18" fmla="*/ 878681 w 1652587"/>
              <a:gd name="connsiteY18" fmla="*/ 973933 h 1360579"/>
              <a:gd name="connsiteX19" fmla="*/ 840581 w 1652587"/>
              <a:gd name="connsiteY19" fmla="*/ 1016793 h 1360579"/>
              <a:gd name="connsiteX20" fmla="*/ 764382 w 1652587"/>
              <a:gd name="connsiteY20" fmla="*/ 1104901 h 1360579"/>
              <a:gd name="connsiteX21" fmla="*/ 711993 w 1652587"/>
              <a:gd name="connsiteY21" fmla="*/ 1135858 h 1360579"/>
              <a:gd name="connsiteX22" fmla="*/ 623887 w 1652587"/>
              <a:gd name="connsiteY22" fmla="*/ 1162051 h 1360579"/>
              <a:gd name="connsiteX23" fmla="*/ 571500 w 1652587"/>
              <a:gd name="connsiteY23" fmla="*/ 1214439 h 1360579"/>
              <a:gd name="connsiteX24" fmla="*/ 504825 w 1652587"/>
              <a:gd name="connsiteY24" fmla="*/ 1247776 h 1360579"/>
              <a:gd name="connsiteX25" fmla="*/ 481012 w 1652587"/>
              <a:gd name="connsiteY25" fmla="*/ 1271589 h 1360579"/>
              <a:gd name="connsiteX26" fmla="*/ 428625 w 1652587"/>
              <a:gd name="connsiteY26" fmla="*/ 1309689 h 1360579"/>
              <a:gd name="connsiteX27" fmla="*/ 381000 w 1652587"/>
              <a:gd name="connsiteY27" fmla="*/ 1335883 h 1360579"/>
              <a:gd name="connsiteX28" fmla="*/ 335756 w 1652587"/>
              <a:gd name="connsiteY28" fmla="*/ 1347789 h 1360579"/>
              <a:gd name="connsiteX29" fmla="*/ 288131 w 1652587"/>
              <a:gd name="connsiteY29" fmla="*/ 1357313 h 1360579"/>
              <a:gd name="connsiteX30" fmla="*/ 235744 w 1652587"/>
              <a:gd name="connsiteY30" fmla="*/ 1354933 h 1360579"/>
              <a:gd name="connsiteX31" fmla="*/ 166687 w 1652587"/>
              <a:gd name="connsiteY31" fmla="*/ 1295401 h 1360579"/>
              <a:gd name="connsiteX32" fmla="*/ 140494 w 1652587"/>
              <a:gd name="connsiteY32" fmla="*/ 1245395 h 1360579"/>
              <a:gd name="connsiteX33" fmla="*/ 109537 w 1652587"/>
              <a:gd name="connsiteY33" fmla="*/ 1176339 h 1360579"/>
              <a:gd name="connsiteX34" fmla="*/ 57150 w 1652587"/>
              <a:gd name="connsiteY34" fmla="*/ 1090614 h 1360579"/>
              <a:gd name="connsiteX35" fmla="*/ 0 w 1652587"/>
              <a:gd name="connsiteY35" fmla="*/ 1052514 h 1360579"/>
              <a:gd name="connsiteX36" fmla="*/ 0 w 1652587"/>
              <a:gd name="connsiteY36" fmla="*/ 1052514 h 1360579"/>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5756 w 1652587"/>
              <a:gd name="connsiteY28" fmla="*/ 1347789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3344 w 1595437"/>
              <a:gd name="connsiteY32" fmla="*/ 124539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97770 h 1365102"/>
              <a:gd name="connsiteX34" fmla="*/ 0 w 1595437"/>
              <a:gd name="connsiteY34" fmla="*/ 1090614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35769 w 1583531"/>
              <a:gd name="connsiteY24" fmla="*/ 1247776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721519 w 1583531"/>
              <a:gd name="connsiteY20" fmla="*/ 108585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3531" h="1365102">
                <a:moveTo>
                  <a:pt x="1583531" y="0"/>
                </a:moveTo>
                <a:cubicBezTo>
                  <a:pt x="1574006" y="15876"/>
                  <a:pt x="1571227" y="27386"/>
                  <a:pt x="1562099" y="38102"/>
                </a:cubicBezTo>
                <a:cubicBezTo>
                  <a:pt x="1552971" y="48818"/>
                  <a:pt x="1536304" y="55565"/>
                  <a:pt x="1528763" y="64296"/>
                </a:cubicBezTo>
                <a:lnTo>
                  <a:pt x="1502569" y="97632"/>
                </a:lnTo>
                <a:cubicBezTo>
                  <a:pt x="1502569" y="100013"/>
                  <a:pt x="1485900" y="123826"/>
                  <a:pt x="1485900" y="126207"/>
                </a:cubicBezTo>
                <a:lnTo>
                  <a:pt x="1457325" y="169070"/>
                </a:lnTo>
                <a:lnTo>
                  <a:pt x="1412082" y="221457"/>
                </a:lnTo>
                <a:cubicBezTo>
                  <a:pt x="1411288" y="223838"/>
                  <a:pt x="1389063" y="250033"/>
                  <a:pt x="1388269" y="252414"/>
                </a:cubicBezTo>
                <a:lnTo>
                  <a:pt x="1352549" y="307182"/>
                </a:lnTo>
                <a:lnTo>
                  <a:pt x="1314450" y="357189"/>
                </a:lnTo>
                <a:lnTo>
                  <a:pt x="1264444" y="423864"/>
                </a:lnTo>
                <a:lnTo>
                  <a:pt x="1214438" y="502445"/>
                </a:lnTo>
                <a:lnTo>
                  <a:pt x="1178719" y="561976"/>
                </a:lnTo>
                <a:lnTo>
                  <a:pt x="1140619" y="616745"/>
                </a:lnTo>
                <a:lnTo>
                  <a:pt x="1097756" y="671514"/>
                </a:lnTo>
                <a:lnTo>
                  <a:pt x="1045369" y="733426"/>
                </a:lnTo>
                <a:lnTo>
                  <a:pt x="997744" y="785814"/>
                </a:lnTo>
                <a:lnTo>
                  <a:pt x="921544" y="871539"/>
                </a:lnTo>
                <a:lnTo>
                  <a:pt x="809625" y="973933"/>
                </a:lnTo>
                <a:cubicBezTo>
                  <a:pt x="784622" y="998142"/>
                  <a:pt x="790575" y="994965"/>
                  <a:pt x="771525" y="1016793"/>
                </a:cubicBezTo>
                <a:cubicBezTo>
                  <a:pt x="752475" y="1038621"/>
                  <a:pt x="742950" y="1066007"/>
                  <a:pt x="721519" y="1085851"/>
                </a:cubicBezTo>
                <a:cubicBezTo>
                  <a:pt x="710406" y="1098551"/>
                  <a:pt x="682626" y="1127921"/>
                  <a:pt x="647700" y="1143002"/>
                </a:cubicBezTo>
                <a:lnTo>
                  <a:pt x="564356" y="1173958"/>
                </a:lnTo>
                <a:lnTo>
                  <a:pt x="502444" y="1202533"/>
                </a:lnTo>
                <a:lnTo>
                  <a:pt x="447675" y="1235870"/>
                </a:lnTo>
                <a:lnTo>
                  <a:pt x="411956" y="1271589"/>
                </a:lnTo>
                <a:lnTo>
                  <a:pt x="359569" y="1309689"/>
                </a:lnTo>
                <a:lnTo>
                  <a:pt x="311944" y="1335883"/>
                </a:lnTo>
                <a:lnTo>
                  <a:pt x="269082" y="1354933"/>
                </a:lnTo>
                <a:cubicBezTo>
                  <a:pt x="253604" y="1358505"/>
                  <a:pt x="238125" y="1363266"/>
                  <a:pt x="221456" y="1364457"/>
                </a:cubicBezTo>
                <a:cubicBezTo>
                  <a:pt x="204787" y="1365648"/>
                  <a:pt x="187325" y="1366442"/>
                  <a:pt x="166688" y="1354933"/>
                </a:cubicBezTo>
                <a:cubicBezTo>
                  <a:pt x="146051" y="1343424"/>
                  <a:pt x="115093" y="1313657"/>
                  <a:pt x="97631" y="1295401"/>
                </a:cubicBezTo>
                <a:lnTo>
                  <a:pt x="73820" y="1264445"/>
                </a:lnTo>
                <a:lnTo>
                  <a:pt x="40481" y="1197770"/>
                </a:lnTo>
                <a:lnTo>
                  <a:pt x="0" y="1135858"/>
                </a:lnTo>
              </a:path>
            </a:pathLst>
          </a:custGeom>
          <a:no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8" name="円/楕円 127"/>
          <p:cNvSpPr/>
          <p:nvPr/>
        </p:nvSpPr>
        <p:spPr>
          <a:xfrm>
            <a:off x="8489175" y="2564421"/>
            <a:ext cx="160432" cy="136084"/>
          </a:xfrm>
          <a:prstGeom prst="ellipse">
            <a:avLst/>
          </a:prstGeom>
          <a:solidFill>
            <a:schemeClr val="bg1">
              <a:alpha val="65000"/>
            </a:schemeClr>
          </a:solid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dirty="0"/>
          </a:p>
        </p:txBody>
      </p:sp>
      <p:sp>
        <p:nvSpPr>
          <p:cNvPr id="130" name="線吹き出し 1 129"/>
          <p:cNvSpPr/>
          <p:nvPr/>
        </p:nvSpPr>
        <p:spPr>
          <a:xfrm>
            <a:off x="9342374" y="1501402"/>
            <a:ext cx="721167" cy="164970"/>
          </a:xfrm>
          <a:prstGeom prst="callout1">
            <a:avLst>
              <a:gd name="adj1" fmla="val 50838"/>
              <a:gd name="adj2" fmla="val 2109"/>
              <a:gd name="adj3" fmla="val 247490"/>
              <a:gd name="adj4" fmla="val -61489"/>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ja-JP" altLang="en-US" sz="646" b="1" dirty="0"/>
              <a:t>新名神高速道路</a:t>
            </a:r>
          </a:p>
        </p:txBody>
      </p:sp>
      <p:sp>
        <p:nvSpPr>
          <p:cNvPr id="131" name="線吹き出し 1 130"/>
          <p:cNvSpPr/>
          <p:nvPr/>
        </p:nvSpPr>
        <p:spPr>
          <a:xfrm>
            <a:off x="7843484" y="2335727"/>
            <a:ext cx="650396" cy="164970"/>
          </a:xfrm>
          <a:prstGeom prst="callout1">
            <a:avLst>
              <a:gd name="adj1" fmla="val 50838"/>
              <a:gd name="adj2" fmla="val 93640"/>
              <a:gd name="adj3" fmla="val 74277"/>
              <a:gd name="adj4" fmla="val 125958"/>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ja-JP" altLang="en-US" sz="646" b="1" dirty="0"/>
              <a:t>名神高速道路</a:t>
            </a:r>
          </a:p>
        </p:txBody>
      </p:sp>
      <p:sp>
        <p:nvSpPr>
          <p:cNvPr id="132" name="線吹き出し 1 131"/>
          <p:cNvSpPr/>
          <p:nvPr/>
        </p:nvSpPr>
        <p:spPr>
          <a:xfrm>
            <a:off x="9470949" y="2537746"/>
            <a:ext cx="386754" cy="164970"/>
          </a:xfrm>
          <a:prstGeom prst="callout1">
            <a:avLst>
              <a:gd name="adj1" fmla="val 50838"/>
              <a:gd name="adj2" fmla="val 2109"/>
              <a:gd name="adj3" fmla="val 20980"/>
              <a:gd name="adj4" fmla="val -93579"/>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ja-JP" altLang="en-US" sz="646" b="1" dirty="0"/>
              <a:t>新幹線</a:t>
            </a:r>
          </a:p>
        </p:txBody>
      </p:sp>
      <p:sp>
        <p:nvSpPr>
          <p:cNvPr id="85" name="フリーフォーム 84"/>
          <p:cNvSpPr/>
          <p:nvPr/>
        </p:nvSpPr>
        <p:spPr>
          <a:xfrm>
            <a:off x="7871864" y="2008471"/>
            <a:ext cx="1583531" cy="1260094"/>
          </a:xfrm>
          <a:custGeom>
            <a:avLst/>
            <a:gdLst>
              <a:gd name="connsiteX0" fmla="*/ 1624012 w 1624012"/>
              <a:gd name="connsiteY0" fmla="*/ 0 h 1519238"/>
              <a:gd name="connsiteX1" fmla="*/ 1624012 w 1624012"/>
              <a:gd name="connsiteY1" fmla="*/ 104775 h 1519238"/>
              <a:gd name="connsiteX2" fmla="*/ 1595437 w 1624012"/>
              <a:gd name="connsiteY2" fmla="*/ 190500 h 1519238"/>
              <a:gd name="connsiteX3" fmla="*/ 1566862 w 1624012"/>
              <a:gd name="connsiteY3" fmla="*/ 276225 h 1519238"/>
              <a:gd name="connsiteX4" fmla="*/ 1500187 w 1624012"/>
              <a:gd name="connsiteY4" fmla="*/ 342900 h 1519238"/>
              <a:gd name="connsiteX5" fmla="*/ 1438275 w 1624012"/>
              <a:gd name="connsiteY5" fmla="*/ 419100 h 1519238"/>
              <a:gd name="connsiteX6" fmla="*/ 1414462 w 1624012"/>
              <a:gd name="connsiteY6" fmla="*/ 466725 h 1519238"/>
              <a:gd name="connsiteX7" fmla="*/ 1347787 w 1624012"/>
              <a:gd name="connsiteY7" fmla="*/ 557213 h 1519238"/>
              <a:gd name="connsiteX8" fmla="*/ 1281112 w 1624012"/>
              <a:gd name="connsiteY8" fmla="*/ 704850 h 1519238"/>
              <a:gd name="connsiteX9" fmla="*/ 1247775 w 1624012"/>
              <a:gd name="connsiteY9" fmla="*/ 752475 h 1519238"/>
              <a:gd name="connsiteX10" fmla="*/ 1209675 w 1624012"/>
              <a:gd name="connsiteY10" fmla="*/ 800100 h 1519238"/>
              <a:gd name="connsiteX11" fmla="*/ 1166812 w 1624012"/>
              <a:gd name="connsiteY11" fmla="*/ 833438 h 1519238"/>
              <a:gd name="connsiteX12" fmla="*/ 1114425 w 1624012"/>
              <a:gd name="connsiteY12" fmla="*/ 895350 h 1519238"/>
              <a:gd name="connsiteX13" fmla="*/ 1066800 w 1624012"/>
              <a:gd name="connsiteY13" fmla="*/ 947738 h 1519238"/>
              <a:gd name="connsiteX14" fmla="*/ 990600 w 1624012"/>
              <a:gd name="connsiteY14" fmla="*/ 1033463 h 1519238"/>
              <a:gd name="connsiteX15" fmla="*/ 885825 w 1624012"/>
              <a:gd name="connsiteY15" fmla="*/ 1128713 h 1519238"/>
              <a:gd name="connsiteX16" fmla="*/ 847725 w 1624012"/>
              <a:gd name="connsiteY16" fmla="*/ 1138238 h 1519238"/>
              <a:gd name="connsiteX17" fmla="*/ 819150 w 1624012"/>
              <a:gd name="connsiteY17" fmla="*/ 1157288 h 1519238"/>
              <a:gd name="connsiteX18" fmla="*/ 766762 w 1624012"/>
              <a:gd name="connsiteY18" fmla="*/ 1214438 h 1519238"/>
              <a:gd name="connsiteX19" fmla="*/ 742950 w 1624012"/>
              <a:gd name="connsiteY19" fmla="*/ 1252538 h 1519238"/>
              <a:gd name="connsiteX20" fmla="*/ 709612 w 1624012"/>
              <a:gd name="connsiteY20" fmla="*/ 1290638 h 1519238"/>
              <a:gd name="connsiteX21" fmla="*/ 623887 w 1624012"/>
              <a:gd name="connsiteY21" fmla="*/ 1323975 h 1519238"/>
              <a:gd name="connsiteX22" fmla="*/ 571500 w 1624012"/>
              <a:gd name="connsiteY22" fmla="*/ 1376363 h 1519238"/>
              <a:gd name="connsiteX23" fmla="*/ 504825 w 1624012"/>
              <a:gd name="connsiteY23" fmla="*/ 1409700 h 1519238"/>
              <a:gd name="connsiteX24" fmla="*/ 481012 w 1624012"/>
              <a:gd name="connsiteY24" fmla="*/ 1433513 h 1519238"/>
              <a:gd name="connsiteX25" fmla="*/ 428625 w 1624012"/>
              <a:gd name="connsiteY25" fmla="*/ 1471613 h 1519238"/>
              <a:gd name="connsiteX26" fmla="*/ 376237 w 1624012"/>
              <a:gd name="connsiteY26" fmla="*/ 1485900 h 1519238"/>
              <a:gd name="connsiteX27" fmla="*/ 357187 w 1624012"/>
              <a:gd name="connsiteY27" fmla="*/ 1500188 h 1519238"/>
              <a:gd name="connsiteX28" fmla="*/ 323850 w 1624012"/>
              <a:gd name="connsiteY28" fmla="*/ 1519238 h 1519238"/>
              <a:gd name="connsiteX29" fmla="*/ 290512 w 1624012"/>
              <a:gd name="connsiteY29" fmla="*/ 1519238 h 1519238"/>
              <a:gd name="connsiteX30" fmla="*/ 266700 w 1624012"/>
              <a:gd name="connsiteY30" fmla="*/ 1519238 h 1519238"/>
              <a:gd name="connsiteX31" fmla="*/ 200025 w 1624012"/>
              <a:gd name="connsiteY31" fmla="*/ 1490663 h 1519238"/>
              <a:gd name="connsiteX32" fmla="*/ 166687 w 1624012"/>
              <a:gd name="connsiteY32" fmla="*/ 1457325 h 1519238"/>
              <a:gd name="connsiteX33" fmla="*/ 152400 w 1624012"/>
              <a:gd name="connsiteY33" fmla="*/ 1414463 h 1519238"/>
              <a:gd name="connsiteX34" fmla="*/ 109537 w 1624012"/>
              <a:gd name="connsiteY34" fmla="*/ 1338263 h 1519238"/>
              <a:gd name="connsiteX35" fmla="*/ 57150 w 1624012"/>
              <a:gd name="connsiteY35" fmla="*/ 1252538 h 1519238"/>
              <a:gd name="connsiteX36" fmla="*/ 0 w 1624012"/>
              <a:gd name="connsiteY36" fmla="*/ 1214438 h 1519238"/>
              <a:gd name="connsiteX37" fmla="*/ 0 w 1624012"/>
              <a:gd name="connsiteY37"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47787 w 1624012"/>
              <a:gd name="connsiteY8" fmla="*/ 557213 h 1519238"/>
              <a:gd name="connsiteX9" fmla="*/ 1281112 w 1624012"/>
              <a:gd name="connsiteY9" fmla="*/ 704850 h 1519238"/>
              <a:gd name="connsiteX10" fmla="*/ 1247775 w 1624012"/>
              <a:gd name="connsiteY10" fmla="*/ 752475 h 1519238"/>
              <a:gd name="connsiteX11" fmla="*/ 1209675 w 1624012"/>
              <a:gd name="connsiteY11" fmla="*/ 800100 h 1519238"/>
              <a:gd name="connsiteX12" fmla="*/ 1166812 w 1624012"/>
              <a:gd name="connsiteY12" fmla="*/ 833438 h 1519238"/>
              <a:gd name="connsiteX13" fmla="*/ 1114425 w 1624012"/>
              <a:gd name="connsiteY13" fmla="*/ 895350 h 1519238"/>
              <a:gd name="connsiteX14" fmla="*/ 1066800 w 1624012"/>
              <a:gd name="connsiteY14" fmla="*/ 947738 h 1519238"/>
              <a:gd name="connsiteX15" fmla="*/ 990600 w 1624012"/>
              <a:gd name="connsiteY15" fmla="*/ 1033463 h 1519238"/>
              <a:gd name="connsiteX16" fmla="*/ 885825 w 1624012"/>
              <a:gd name="connsiteY16" fmla="*/ 1128713 h 1519238"/>
              <a:gd name="connsiteX17" fmla="*/ 847725 w 1624012"/>
              <a:gd name="connsiteY17" fmla="*/ 1138238 h 1519238"/>
              <a:gd name="connsiteX18" fmla="*/ 819150 w 1624012"/>
              <a:gd name="connsiteY18" fmla="*/ 1157288 h 1519238"/>
              <a:gd name="connsiteX19" fmla="*/ 766762 w 1624012"/>
              <a:gd name="connsiteY19" fmla="*/ 1214438 h 1519238"/>
              <a:gd name="connsiteX20" fmla="*/ 742950 w 1624012"/>
              <a:gd name="connsiteY20" fmla="*/ 1252538 h 1519238"/>
              <a:gd name="connsiteX21" fmla="*/ 709612 w 1624012"/>
              <a:gd name="connsiteY21" fmla="*/ 1290638 h 1519238"/>
              <a:gd name="connsiteX22" fmla="*/ 623887 w 1624012"/>
              <a:gd name="connsiteY22" fmla="*/ 1323975 h 1519238"/>
              <a:gd name="connsiteX23" fmla="*/ 571500 w 1624012"/>
              <a:gd name="connsiteY23" fmla="*/ 1376363 h 1519238"/>
              <a:gd name="connsiteX24" fmla="*/ 504825 w 1624012"/>
              <a:gd name="connsiteY24" fmla="*/ 1409700 h 1519238"/>
              <a:gd name="connsiteX25" fmla="*/ 481012 w 1624012"/>
              <a:gd name="connsiteY25" fmla="*/ 1433513 h 1519238"/>
              <a:gd name="connsiteX26" fmla="*/ 428625 w 1624012"/>
              <a:gd name="connsiteY26" fmla="*/ 1471613 h 1519238"/>
              <a:gd name="connsiteX27" fmla="*/ 376237 w 1624012"/>
              <a:gd name="connsiteY27" fmla="*/ 1485900 h 1519238"/>
              <a:gd name="connsiteX28" fmla="*/ 357187 w 1624012"/>
              <a:gd name="connsiteY28" fmla="*/ 1500188 h 1519238"/>
              <a:gd name="connsiteX29" fmla="*/ 323850 w 1624012"/>
              <a:gd name="connsiteY29" fmla="*/ 1519238 h 1519238"/>
              <a:gd name="connsiteX30" fmla="*/ 290512 w 1624012"/>
              <a:gd name="connsiteY30" fmla="*/ 1519238 h 1519238"/>
              <a:gd name="connsiteX31" fmla="*/ 266700 w 1624012"/>
              <a:gd name="connsiteY31" fmla="*/ 1519238 h 1519238"/>
              <a:gd name="connsiteX32" fmla="*/ 200025 w 1624012"/>
              <a:gd name="connsiteY32" fmla="*/ 1490663 h 1519238"/>
              <a:gd name="connsiteX33" fmla="*/ 166687 w 1624012"/>
              <a:gd name="connsiteY33" fmla="*/ 1457325 h 1519238"/>
              <a:gd name="connsiteX34" fmla="*/ 152400 w 1624012"/>
              <a:gd name="connsiteY34" fmla="*/ 1414463 h 1519238"/>
              <a:gd name="connsiteX35" fmla="*/ 109537 w 1624012"/>
              <a:gd name="connsiteY35" fmla="*/ 1338263 h 1519238"/>
              <a:gd name="connsiteX36" fmla="*/ 57150 w 1624012"/>
              <a:gd name="connsiteY36" fmla="*/ 1252538 h 1519238"/>
              <a:gd name="connsiteX37" fmla="*/ 0 w 1624012"/>
              <a:gd name="connsiteY37" fmla="*/ 1214438 h 1519238"/>
              <a:gd name="connsiteX38" fmla="*/ 0 w 1624012"/>
              <a:gd name="connsiteY38"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19113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8774"/>
              <a:gd name="connsiteY0" fmla="*/ 0 h 1519238"/>
              <a:gd name="connsiteX1" fmla="*/ 1628774 w 1628774"/>
              <a:gd name="connsiteY1" fmla="*/ 140494 h 1519238"/>
              <a:gd name="connsiteX2" fmla="*/ 1595437 w 1628774"/>
              <a:gd name="connsiteY2" fmla="*/ 190500 h 1519238"/>
              <a:gd name="connsiteX3" fmla="*/ 1583531 w 1628774"/>
              <a:gd name="connsiteY3" fmla="*/ 216694 h 1519238"/>
              <a:gd name="connsiteX4" fmla="*/ 1562100 w 1628774"/>
              <a:gd name="connsiteY4" fmla="*/ 264319 h 1519238"/>
              <a:gd name="connsiteX5" fmla="*/ 1526381 w 1628774"/>
              <a:gd name="connsiteY5" fmla="*/ 330994 h 1519238"/>
              <a:gd name="connsiteX6" fmla="*/ 1481138 w 1628774"/>
              <a:gd name="connsiteY6" fmla="*/ 383381 h 1519238"/>
              <a:gd name="connsiteX7" fmla="*/ 1457325 w 1628774"/>
              <a:gd name="connsiteY7" fmla="*/ 414338 h 1519238"/>
              <a:gd name="connsiteX8" fmla="*/ 1421605 w 1628774"/>
              <a:gd name="connsiteY8" fmla="*/ 469106 h 1519238"/>
              <a:gd name="connsiteX9" fmla="*/ 1383506 w 1628774"/>
              <a:gd name="connsiteY9" fmla="*/ 519113 h 1519238"/>
              <a:gd name="connsiteX10" fmla="*/ 1347787 w 1628774"/>
              <a:gd name="connsiteY10" fmla="*/ 557213 h 1519238"/>
              <a:gd name="connsiteX11" fmla="*/ 1281112 w 1628774"/>
              <a:gd name="connsiteY11" fmla="*/ 704850 h 1519238"/>
              <a:gd name="connsiteX12" fmla="*/ 1247775 w 1628774"/>
              <a:gd name="connsiteY12" fmla="*/ 752475 h 1519238"/>
              <a:gd name="connsiteX13" fmla="*/ 1209675 w 1628774"/>
              <a:gd name="connsiteY13" fmla="*/ 800100 h 1519238"/>
              <a:gd name="connsiteX14" fmla="*/ 1166812 w 1628774"/>
              <a:gd name="connsiteY14" fmla="*/ 833438 h 1519238"/>
              <a:gd name="connsiteX15" fmla="*/ 1114425 w 1628774"/>
              <a:gd name="connsiteY15" fmla="*/ 895350 h 1519238"/>
              <a:gd name="connsiteX16" fmla="*/ 1066800 w 1628774"/>
              <a:gd name="connsiteY16" fmla="*/ 947738 h 1519238"/>
              <a:gd name="connsiteX17" fmla="*/ 990600 w 1628774"/>
              <a:gd name="connsiteY17" fmla="*/ 1033463 h 1519238"/>
              <a:gd name="connsiteX18" fmla="*/ 885825 w 1628774"/>
              <a:gd name="connsiteY18" fmla="*/ 1128713 h 1519238"/>
              <a:gd name="connsiteX19" fmla="*/ 847725 w 1628774"/>
              <a:gd name="connsiteY19" fmla="*/ 1138238 h 1519238"/>
              <a:gd name="connsiteX20" fmla="*/ 819150 w 1628774"/>
              <a:gd name="connsiteY20" fmla="*/ 1157288 h 1519238"/>
              <a:gd name="connsiteX21" fmla="*/ 766762 w 1628774"/>
              <a:gd name="connsiteY21" fmla="*/ 1214438 h 1519238"/>
              <a:gd name="connsiteX22" fmla="*/ 742950 w 1628774"/>
              <a:gd name="connsiteY22" fmla="*/ 1252538 h 1519238"/>
              <a:gd name="connsiteX23" fmla="*/ 709612 w 1628774"/>
              <a:gd name="connsiteY23" fmla="*/ 1290638 h 1519238"/>
              <a:gd name="connsiteX24" fmla="*/ 623887 w 1628774"/>
              <a:gd name="connsiteY24" fmla="*/ 1323975 h 1519238"/>
              <a:gd name="connsiteX25" fmla="*/ 571500 w 1628774"/>
              <a:gd name="connsiteY25" fmla="*/ 1376363 h 1519238"/>
              <a:gd name="connsiteX26" fmla="*/ 504825 w 1628774"/>
              <a:gd name="connsiteY26" fmla="*/ 1409700 h 1519238"/>
              <a:gd name="connsiteX27" fmla="*/ 481012 w 1628774"/>
              <a:gd name="connsiteY27" fmla="*/ 1433513 h 1519238"/>
              <a:gd name="connsiteX28" fmla="*/ 428625 w 1628774"/>
              <a:gd name="connsiteY28" fmla="*/ 1471613 h 1519238"/>
              <a:gd name="connsiteX29" fmla="*/ 376237 w 1628774"/>
              <a:gd name="connsiteY29" fmla="*/ 1485900 h 1519238"/>
              <a:gd name="connsiteX30" fmla="*/ 357187 w 1628774"/>
              <a:gd name="connsiteY30" fmla="*/ 1500188 h 1519238"/>
              <a:gd name="connsiteX31" fmla="*/ 323850 w 1628774"/>
              <a:gd name="connsiteY31" fmla="*/ 1519238 h 1519238"/>
              <a:gd name="connsiteX32" fmla="*/ 290512 w 1628774"/>
              <a:gd name="connsiteY32" fmla="*/ 1519238 h 1519238"/>
              <a:gd name="connsiteX33" fmla="*/ 266700 w 1628774"/>
              <a:gd name="connsiteY33" fmla="*/ 1519238 h 1519238"/>
              <a:gd name="connsiteX34" fmla="*/ 200025 w 1628774"/>
              <a:gd name="connsiteY34" fmla="*/ 1490663 h 1519238"/>
              <a:gd name="connsiteX35" fmla="*/ 166687 w 1628774"/>
              <a:gd name="connsiteY35" fmla="*/ 1457325 h 1519238"/>
              <a:gd name="connsiteX36" fmla="*/ 152400 w 1628774"/>
              <a:gd name="connsiteY36" fmla="*/ 1414463 h 1519238"/>
              <a:gd name="connsiteX37" fmla="*/ 109537 w 1628774"/>
              <a:gd name="connsiteY37" fmla="*/ 1338263 h 1519238"/>
              <a:gd name="connsiteX38" fmla="*/ 57150 w 1628774"/>
              <a:gd name="connsiteY38" fmla="*/ 1252538 h 1519238"/>
              <a:gd name="connsiteX39" fmla="*/ 0 w 1628774"/>
              <a:gd name="connsiteY39" fmla="*/ 1214438 h 1519238"/>
              <a:gd name="connsiteX40" fmla="*/ 0 w 1628774"/>
              <a:gd name="connsiteY40" fmla="*/ 1214438 h 1519238"/>
              <a:gd name="connsiteX0" fmla="*/ 1633537 w 1633537"/>
              <a:gd name="connsiteY0" fmla="*/ 0 h 1450182"/>
              <a:gd name="connsiteX1" fmla="*/ 1628774 w 1633537"/>
              <a:gd name="connsiteY1" fmla="*/ 71438 h 1450182"/>
              <a:gd name="connsiteX2" fmla="*/ 1595437 w 1633537"/>
              <a:gd name="connsiteY2" fmla="*/ 121444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64481 w 1633537"/>
              <a:gd name="connsiteY5" fmla="*/ 216694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85913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621631 w 1633537"/>
              <a:gd name="connsiteY4" fmla="*/ 133350 h 1450182"/>
              <a:gd name="connsiteX5" fmla="*/ 1574007 w 1633537"/>
              <a:gd name="connsiteY5" fmla="*/ 190500 h 1450182"/>
              <a:gd name="connsiteX6" fmla="*/ 1557337 w 1633537"/>
              <a:gd name="connsiteY6" fmla="*/ 219075 h 1450182"/>
              <a:gd name="connsiteX7" fmla="*/ 1526381 w 1633537"/>
              <a:gd name="connsiteY7" fmla="*/ 261938 h 1450182"/>
              <a:gd name="connsiteX8" fmla="*/ 1481138 w 1633537"/>
              <a:gd name="connsiteY8" fmla="*/ 314325 h 1450182"/>
              <a:gd name="connsiteX9" fmla="*/ 1457325 w 1633537"/>
              <a:gd name="connsiteY9" fmla="*/ 345282 h 1450182"/>
              <a:gd name="connsiteX10" fmla="*/ 1421605 w 1633537"/>
              <a:gd name="connsiteY10" fmla="*/ 400050 h 1450182"/>
              <a:gd name="connsiteX11" fmla="*/ 1383506 w 1633537"/>
              <a:gd name="connsiteY11" fmla="*/ 450057 h 1450182"/>
              <a:gd name="connsiteX12" fmla="*/ 1347787 w 1633537"/>
              <a:gd name="connsiteY12" fmla="*/ 488157 h 1450182"/>
              <a:gd name="connsiteX13" fmla="*/ 1281112 w 1633537"/>
              <a:gd name="connsiteY13" fmla="*/ 635794 h 1450182"/>
              <a:gd name="connsiteX14" fmla="*/ 1247775 w 1633537"/>
              <a:gd name="connsiteY14" fmla="*/ 683419 h 1450182"/>
              <a:gd name="connsiteX15" fmla="*/ 1209675 w 1633537"/>
              <a:gd name="connsiteY15" fmla="*/ 731044 h 1450182"/>
              <a:gd name="connsiteX16" fmla="*/ 1166812 w 1633537"/>
              <a:gd name="connsiteY16" fmla="*/ 764382 h 1450182"/>
              <a:gd name="connsiteX17" fmla="*/ 1114425 w 1633537"/>
              <a:gd name="connsiteY17" fmla="*/ 826294 h 1450182"/>
              <a:gd name="connsiteX18" fmla="*/ 1066800 w 1633537"/>
              <a:gd name="connsiteY18" fmla="*/ 878682 h 1450182"/>
              <a:gd name="connsiteX19" fmla="*/ 990600 w 1633537"/>
              <a:gd name="connsiteY19" fmla="*/ 964407 h 1450182"/>
              <a:gd name="connsiteX20" fmla="*/ 885825 w 1633537"/>
              <a:gd name="connsiteY20" fmla="*/ 1059657 h 1450182"/>
              <a:gd name="connsiteX21" fmla="*/ 847725 w 1633537"/>
              <a:gd name="connsiteY21" fmla="*/ 1069182 h 1450182"/>
              <a:gd name="connsiteX22" fmla="*/ 819150 w 1633537"/>
              <a:gd name="connsiteY22" fmla="*/ 1088232 h 1450182"/>
              <a:gd name="connsiteX23" fmla="*/ 766762 w 1633537"/>
              <a:gd name="connsiteY23" fmla="*/ 1145382 h 1450182"/>
              <a:gd name="connsiteX24" fmla="*/ 742950 w 1633537"/>
              <a:gd name="connsiteY24" fmla="*/ 1183482 h 1450182"/>
              <a:gd name="connsiteX25" fmla="*/ 709612 w 1633537"/>
              <a:gd name="connsiteY25" fmla="*/ 1221582 h 1450182"/>
              <a:gd name="connsiteX26" fmla="*/ 623887 w 1633537"/>
              <a:gd name="connsiteY26" fmla="*/ 1254919 h 1450182"/>
              <a:gd name="connsiteX27" fmla="*/ 571500 w 1633537"/>
              <a:gd name="connsiteY27" fmla="*/ 1307307 h 1450182"/>
              <a:gd name="connsiteX28" fmla="*/ 504825 w 1633537"/>
              <a:gd name="connsiteY28" fmla="*/ 1340644 h 1450182"/>
              <a:gd name="connsiteX29" fmla="*/ 481012 w 1633537"/>
              <a:gd name="connsiteY29" fmla="*/ 1364457 h 1450182"/>
              <a:gd name="connsiteX30" fmla="*/ 428625 w 1633537"/>
              <a:gd name="connsiteY30" fmla="*/ 1402557 h 1450182"/>
              <a:gd name="connsiteX31" fmla="*/ 376237 w 1633537"/>
              <a:gd name="connsiteY31" fmla="*/ 1416844 h 1450182"/>
              <a:gd name="connsiteX32" fmla="*/ 357187 w 1633537"/>
              <a:gd name="connsiteY32" fmla="*/ 1431132 h 1450182"/>
              <a:gd name="connsiteX33" fmla="*/ 323850 w 1633537"/>
              <a:gd name="connsiteY33" fmla="*/ 1450182 h 1450182"/>
              <a:gd name="connsiteX34" fmla="*/ 290512 w 1633537"/>
              <a:gd name="connsiteY34" fmla="*/ 1450182 h 1450182"/>
              <a:gd name="connsiteX35" fmla="*/ 266700 w 1633537"/>
              <a:gd name="connsiteY35" fmla="*/ 1450182 h 1450182"/>
              <a:gd name="connsiteX36" fmla="*/ 200025 w 1633537"/>
              <a:gd name="connsiteY36" fmla="*/ 1421607 h 1450182"/>
              <a:gd name="connsiteX37" fmla="*/ 166687 w 1633537"/>
              <a:gd name="connsiteY37" fmla="*/ 1388269 h 1450182"/>
              <a:gd name="connsiteX38" fmla="*/ 152400 w 1633537"/>
              <a:gd name="connsiteY38" fmla="*/ 1345407 h 1450182"/>
              <a:gd name="connsiteX39" fmla="*/ 109537 w 1633537"/>
              <a:gd name="connsiteY39" fmla="*/ 1269207 h 1450182"/>
              <a:gd name="connsiteX40" fmla="*/ 57150 w 1633537"/>
              <a:gd name="connsiteY40" fmla="*/ 1183482 h 1450182"/>
              <a:gd name="connsiteX41" fmla="*/ 0 w 1633537"/>
              <a:gd name="connsiteY41" fmla="*/ 1145382 h 1450182"/>
              <a:gd name="connsiteX42" fmla="*/ 0 w 163353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621631 w 1639227"/>
              <a:gd name="connsiteY4" fmla="*/ 133350 h 1450182"/>
              <a:gd name="connsiteX5" fmla="*/ 1574007 w 1639227"/>
              <a:gd name="connsiteY5" fmla="*/ 190500 h 1450182"/>
              <a:gd name="connsiteX6" fmla="*/ 1557337 w 1639227"/>
              <a:gd name="connsiteY6" fmla="*/ 219075 h 1450182"/>
              <a:gd name="connsiteX7" fmla="*/ 1526381 w 1639227"/>
              <a:gd name="connsiteY7" fmla="*/ 261938 h 1450182"/>
              <a:gd name="connsiteX8" fmla="*/ 1481138 w 1639227"/>
              <a:gd name="connsiteY8" fmla="*/ 314325 h 1450182"/>
              <a:gd name="connsiteX9" fmla="*/ 1457325 w 1639227"/>
              <a:gd name="connsiteY9" fmla="*/ 345282 h 1450182"/>
              <a:gd name="connsiteX10" fmla="*/ 1421605 w 1639227"/>
              <a:gd name="connsiteY10" fmla="*/ 400050 h 1450182"/>
              <a:gd name="connsiteX11" fmla="*/ 1383506 w 1639227"/>
              <a:gd name="connsiteY11" fmla="*/ 450057 h 1450182"/>
              <a:gd name="connsiteX12" fmla="*/ 1347787 w 1639227"/>
              <a:gd name="connsiteY12" fmla="*/ 488157 h 1450182"/>
              <a:gd name="connsiteX13" fmla="*/ 1281112 w 1639227"/>
              <a:gd name="connsiteY13" fmla="*/ 635794 h 1450182"/>
              <a:gd name="connsiteX14" fmla="*/ 1247775 w 1639227"/>
              <a:gd name="connsiteY14" fmla="*/ 683419 h 1450182"/>
              <a:gd name="connsiteX15" fmla="*/ 1209675 w 1639227"/>
              <a:gd name="connsiteY15" fmla="*/ 731044 h 1450182"/>
              <a:gd name="connsiteX16" fmla="*/ 1166812 w 1639227"/>
              <a:gd name="connsiteY16" fmla="*/ 764382 h 1450182"/>
              <a:gd name="connsiteX17" fmla="*/ 1114425 w 1639227"/>
              <a:gd name="connsiteY17" fmla="*/ 826294 h 1450182"/>
              <a:gd name="connsiteX18" fmla="*/ 1066800 w 1639227"/>
              <a:gd name="connsiteY18" fmla="*/ 878682 h 1450182"/>
              <a:gd name="connsiteX19" fmla="*/ 990600 w 1639227"/>
              <a:gd name="connsiteY19" fmla="*/ 964407 h 1450182"/>
              <a:gd name="connsiteX20" fmla="*/ 885825 w 1639227"/>
              <a:gd name="connsiteY20" fmla="*/ 1059657 h 1450182"/>
              <a:gd name="connsiteX21" fmla="*/ 847725 w 1639227"/>
              <a:gd name="connsiteY21" fmla="*/ 1069182 h 1450182"/>
              <a:gd name="connsiteX22" fmla="*/ 819150 w 1639227"/>
              <a:gd name="connsiteY22" fmla="*/ 1088232 h 1450182"/>
              <a:gd name="connsiteX23" fmla="*/ 766762 w 1639227"/>
              <a:gd name="connsiteY23" fmla="*/ 1145382 h 1450182"/>
              <a:gd name="connsiteX24" fmla="*/ 742950 w 1639227"/>
              <a:gd name="connsiteY24" fmla="*/ 1183482 h 1450182"/>
              <a:gd name="connsiteX25" fmla="*/ 709612 w 1639227"/>
              <a:gd name="connsiteY25" fmla="*/ 1221582 h 1450182"/>
              <a:gd name="connsiteX26" fmla="*/ 623887 w 1639227"/>
              <a:gd name="connsiteY26" fmla="*/ 1254919 h 1450182"/>
              <a:gd name="connsiteX27" fmla="*/ 571500 w 1639227"/>
              <a:gd name="connsiteY27" fmla="*/ 1307307 h 1450182"/>
              <a:gd name="connsiteX28" fmla="*/ 504825 w 1639227"/>
              <a:gd name="connsiteY28" fmla="*/ 1340644 h 1450182"/>
              <a:gd name="connsiteX29" fmla="*/ 481012 w 1639227"/>
              <a:gd name="connsiteY29" fmla="*/ 1364457 h 1450182"/>
              <a:gd name="connsiteX30" fmla="*/ 428625 w 1639227"/>
              <a:gd name="connsiteY30" fmla="*/ 1402557 h 1450182"/>
              <a:gd name="connsiteX31" fmla="*/ 376237 w 1639227"/>
              <a:gd name="connsiteY31" fmla="*/ 1416844 h 1450182"/>
              <a:gd name="connsiteX32" fmla="*/ 357187 w 1639227"/>
              <a:gd name="connsiteY32" fmla="*/ 1431132 h 1450182"/>
              <a:gd name="connsiteX33" fmla="*/ 323850 w 1639227"/>
              <a:gd name="connsiteY33" fmla="*/ 1450182 h 1450182"/>
              <a:gd name="connsiteX34" fmla="*/ 290512 w 1639227"/>
              <a:gd name="connsiteY34" fmla="*/ 1450182 h 1450182"/>
              <a:gd name="connsiteX35" fmla="*/ 266700 w 1639227"/>
              <a:gd name="connsiteY35" fmla="*/ 1450182 h 1450182"/>
              <a:gd name="connsiteX36" fmla="*/ 200025 w 1639227"/>
              <a:gd name="connsiteY36" fmla="*/ 1421607 h 1450182"/>
              <a:gd name="connsiteX37" fmla="*/ 166687 w 1639227"/>
              <a:gd name="connsiteY37" fmla="*/ 1388269 h 1450182"/>
              <a:gd name="connsiteX38" fmla="*/ 152400 w 1639227"/>
              <a:gd name="connsiteY38" fmla="*/ 1345407 h 1450182"/>
              <a:gd name="connsiteX39" fmla="*/ 109537 w 1639227"/>
              <a:gd name="connsiteY39" fmla="*/ 1269207 h 1450182"/>
              <a:gd name="connsiteX40" fmla="*/ 57150 w 1639227"/>
              <a:gd name="connsiteY40" fmla="*/ 1183482 h 1450182"/>
              <a:gd name="connsiteX41" fmla="*/ 0 w 1639227"/>
              <a:gd name="connsiteY41" fmla="*/ 1145382 h 1450182"/>
              <a:gd name="connsiteX42" fmla="*/ 0 w 163922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574007 w 1639227"/>
              <a:gd name="connsiteY4" fmla="*/ 190500 h 1450182"/>
              <a:gd name="connsiteX5" fmla="*/ 1557337 w 1639227"/>
              <a:gd name="connsiteY5" fmla="*/ 219075 h 1450182"/>
              <a:gd name="connsiteX6" fmla="*/ 1526381 w 1639227"/>
              <a:gd name="connsiteY6" fmla="*/ 261938 h 1450182"/>
              <a:gd name="connsiteX7" fmla="*/ 1481138 w 1639227"/>
              <a:gd name="connsiteY7" fmla="*/ 314325 h 1450182"/>
              <a:gd name="connsiteX8" fmla="*/ 1457325 w 1639227"/>
              <a:gd name="connsiteY8" fmla="*/ 345282 h 1450182"/>
              <a:gd name="connsiteX9" fmla="*/ 1421605 w 1639227"/>
              <a:gd name="connsiteY9" fmla="*/ 400050 h 1450182"/>
              <a:gd name="connsiteX10" fmla="*/ 1383506 w 1639227"/>
              <a:gd name="connsiteY10" fmla="*/ 450057 h 1450182"/>
              <a:gd name="connsiteX11" fmla="*/ 1347787 w 1639227"/>
              <a:gd name="connsiteY11" fmla="*/ 488157 h 1450182"/>
              <a:gd name="connsiteX12" fmla="*/ 1281112 w 1639227"/>
              <a:gd name="connsiteY12" fmla="*/ 635794 h 1450182"/>
              <a:gd name="connsiteX13" fmla="*/ 1247775 w 1639227"/>
              <a:gd name="connsiteY13" fmla="*/ 683419 h 1450182"/>
              <a:gd name="connsiteX14" fmla="*/ 1209675 w 1639227"/>
              <a:gd name="connsiteY14" fmla="*/ 731044 h 1450182"/>
              <a:gd name="connsiteX15" fmla="*/ 1166812 w 1639227"/>
              <a:gd name="connsiteY15" fmla="*/ 764382 h 1450182"/>
              <a:gd name="connsiteX16" fmla="*/ 1114425 w 1639227"/>
              <a:gd name="connsiteY16" fmla="*/ 826294 h 1450182"/>
              <a:gd name="connsiteX17" fmla="*/ 1066800 w 1639227"/>
              <a:gd name="connsiteY17" fmla="*/ 878682 h 1450182"/>
              <a:gd name="connsiteX18" fmla="*/ 990600 w 1639227"/>
              <a:gd name="connsiteY18" fmla="*/ 964407 h 1450182"/>
              <a:gd name="connsiteX19" fmla="*/ 885825 w 1639227"/>
              <a:gd name="connsiteY19" fmla="*/ 1059657 h 1450182"/>
              <a:gd name="connsiteX20" fmla="*/ 847725 w 1639227"/>
              <a:gd name="connsiteY20" fmla="*/ 1069182 h 1450182"/>
              <a:gd name="connsiteX21" fmla="*/ 819150 w 1639227"/>
              <a:gd name="connsiteY21" fmla="*/ 1088232 h 1450182"/>
              <a:gd name="connsiteX22" fmla="*/ 766762 w 1639227"/>
              <a:gd name="connsiteY22" fmla="*/ 1145382 h 1450182"/>
              <a:gd name="connsiteX23" fmla="*/ 742950 w 1639227"/>
              <a:gd name="connsiteY23" fmla="*/ 1183482 h 1450182"/>
              <a:gd name="connsiteX24" fmla="*/ 709612 w 1639227"/>
              <a:gd name="connsiteY24" fmla="*/ 1221582 h 1450182"/>
              <a:gd name="connsiteX25" fmla="*/ 623887 w 1639227"/>
              <a:gd name="connsiteY25" fmla="*/ 1254919 h 1450182"/>
              <a:gd name="connsiteX26" fmla="*/ 571500 w 1639227"/>
              <a:gd name="connsiteY26" fmla="*/ 1307307 h 1450182"/>
              <a:gd name="connsiteX27" fmla="*/ 504825 w 1639227"/>
              <a:gd name="connsiteY27" fmla="*/ 1340644 h 1450182"/>
              <a:gd name="connsiteX28" fmla="*/ 481012 w 1639227"/>
              <a:gd name="connsiteY28" fmla="*/ 1364457 h 1450182"/>
              <a:gd name="connsiteX29" fmla="*/ 428625 w 1639227"/>
              <a:gd name="connsiteY29" fmla="*/ 1402557 h 1450182"/>
              <a:gd name="connsiteX30" fmla="*/ 376237 w 1639227"/>
              <a:gd name="connsiteY30" fmla="*/ 1416844 h 1450182"/>
              <a:gd name="connsiteX31" fmla="*/ 357187 w 1639227"/>
              <a:gd name="connsiteY31" fmla="*/ 1431132 h 1450182"/>
              <a:gd name="connsiteX32" fmla="*/ 323850 w 1639227"/>
              <a:gd name="connsiteY32" fmla="*/ 1450182 h 1450182"/>
              <a:gd name="connsiteX33" fmla="*/ 290512 w 1639227"/>
              <a:gd name="connsiteY33" fmla="*/ 1450182 h 1450182"/>
              <a:gd name="connsiteX34" fmla="*/ 266700 w 1639227"/>
              <a:gd name="connsiteY34" fmla="*/ 1450182 h 1450182"/>
              <a:gd name="connsiteX35" fmla="*/ 200025 w 1639227"/>
              <a:gd name="connsiteY35" fmla="*/ 1421607 h 1450182"/>
              <a:gd name="connsiteX36" fmla="*/ 166687 w 1639227"/>
              <a:gd name="connsiteY36" fmla="*/ 1388269 h 1450182"/>
              <a:gd name="connsiteX37" fmla="*/ 152400 w 1639227"/>
              <a:gd name="connsiteY37" fmla="*/ 1345407 h 1450182"/>
              <a:gd name="connsiteX38" fmla="*/ 109537 w 1639227"/>
              <a:gd name="connsiteY38" fmla="*/ 1269207 h 1450182"/>
              <a:gd name="connsiteX39" fmla="*/ 57150 w 1639227"/>
              <a:gd name="connsiteY39" fmla="*/ 1183482 h 1450182"/>
              <a:gd name="connsiteX40" fmla="*/ 0 w 1639227"/>
              <a:gd name="connsiteY40" fmla="*/ 1145382 h 1450182"/>
              <a:gd name="connsiteX41" fmla="*/ 0 w 1639227"/>
              <a:gd name="connsiteY41" fmla="*/ 1145382 h 1450182"/>
              <a:gd name="connsiteX0" fmla="*/ 1633537 w 1633537"/>
              <a:gd name="connsiteY0" fmla="*/ 0 h 1450182"/>
              <a:gd name="connsiteX1" fmla="*/ 1628774 w 1633537"/>
              <a:gd name="connsiteY1" fmla="*/ 71438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4011 w 1633537"/>
              <a:gd name="connsiteY1" fmla="*/ 107157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28775 w 1628775"/>
              <a:gd name="connsiteY0" fmla="*/ 0 h 1390651"/>
              <a:gd name="connsiteX1" fmla="*/ 1624011 w 1628775"/>
              <a:gd name="connsiteY1" fmla="*/ 47626 h 1390651"/>
              <a:gd name="connsiteX2" fmla="*/ 1607343 w 1628775"/>
              <a:gd name="connsiteY2" fmla="*/ 80963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88108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40681 w 1640681"/>
              <a:gd name="connsiteY0" fmla="*/ 0 h 1381126"/>
              <a:gd name="connsiteX1" fmla="*/ 1624011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40681 w 1640681"/>
              <a:gd name="connsiteY0" fmla="*/ 0 h 1381126"/>
              <a:gd name="connsiteX1" fmla="*/ 1631155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52587 w 1652587"/>
              <a:gd name="connsiteY0" fmla="*/ 0 h 1381126"/>
              <a:gd name="connsiteX1" fmla="*/ 1631155 w 1652587"/>
              <a:gd name="connsiteY1" fmla="*/ 38101 h 1381126"/>
              <a:gd name="connsiteX2" fmla="*/ 1607343 w 1652587"/>
              <a:gd name="connsiteY2" fmla="*/ 64295 h 1381126"/>
              <a:gd name="connsiteX3" fmla="*/ 1593056 w 1652587"/>
              <a:gd name="connsiteY3" fmla="*/ 78583 h 1381126"/>
              <a:gd name="connsiteX4" fmla="*/ 1574007 w 1652587"/>
              <a:gd name="connsiteY4" fmla="*/ 107157 h 1381126"/>
              <a:gd name="connsiteX5" fmla="*/ 1554956 w 1652587"/>
              <a:gd name="connsiteY5" fmla="*/ 140494 h 1381126"/>
              <a:gd name="connsiteX6" fmla="*/ 1526381 w 1652587"/>
              <a:gd name="connsiteY6" fmla="*/ 192882 h 1381126"/>
              <a:gd name="connsiteX7" fmla="*/ 1481138 w 1652587"/>
              <a:gd name="connsiteY7" fmla="*/ 245269 h 1381126"/>
              <a:gd name="connsiteX8" fmla="*/ 1457325 w 1652587"/>
              <a:gd name="connsiteY8" fmla="*/ 276226 h 1381126"/>
              <a:gd name="connsiteX9" fmla="*/ 1421605 w 1652587"/>
              <a:gd name="connsiteY9" fmla="*/ 330994 h 1381126"/>
              <a:gd name="connsiteX10" fmla="*/ 1383506 w 1652587"/>
              <a:gd name="connsiteY10" fmla="*/ 381001 h 1381126"/>
              <a:gd name="connsiteX11" fmla="*/ 1347787 w 1652587"/>
              <a:gd name="connsiteY11" fmla="*/ 419101 h 1381126"/>
              <a:gd name="connsiteX12" fmla="*/ 1281112 w 1652587"/>
              <a:gd name="connsiteY12" fmla="*/ 566738 h 1381126"/>
              <a:gd name="connsiteX13" fmla="*/ 1247775 w 1652587"/>
              <a:gd name="connsiteY13" fmla="*/ 614363 h 1381126"/>
              <a:gd name="connsiteX14" fmla="*/ 1209675 w 1652587"/>
              <a:gd name="connsiteY14" fmla="*/ 661988 h 1381126"/>
              <a:gd name="connsiteX15" fmla="*/ 1166812 w 1652587"/>
              <a:gd name="connsiteY15" fmla="*/ 695326 h 1381126"/>
              <a:gd name="connsiteX16" fmla="*/ 1114425 w 1652587"/>
              <a:gd name="connsiteY16" fmla="*/ 757238 h 1381126"/>
              <a:gd name="connsiteX17" fmla="*/ 1066800 w 1652587"/>
              <a:gd name="connsiteY17" fmla="*/ 809626 h 1381126"/>
              <a:gd name="connsiteX18" fmla="*/ 990600 w 1652587"/>
              <a:gd name="connsiteY18" fmla="*/ 895351 h 1381126"/>
              <a:gd name="connsiteX19" fmla="*/ 885825 w 1652587"/>
              <a:gd name="connsiteY19" fmla="*/ 990601 h 1381126"/>
              <a:gd name="connsiteX20" fmla="*/ 847725 w 1652587"/>
              <a:gd name="connsiteY20" fmla="*/ 1000126 h 1381126"/>
              <a:gd name="connsiteX21" fmla="*/ 819150 w 1652587"/>
              <a:gd name="connsiteY21" fmla="*/ 1019176 h 1381126"/>
              <a:gd name="connsiteX22" fmla="*/ 766762 w 1652587"/>
              <a:gd name="connsiteY22" fmla="*/ 1076326 h 1381126"/>
              <a:gd name="connsiteX23" fmla="*/ 742950 w 1652587"/>
              <a:gd name="connsiteY23" fmla="*/ 1114426 h 1381126"/>
              <a:gd name="connsiteX24" fmla="*/ 709612 w 1652587"/>
              <a:gd name="connsiteY24" fmla="*/ 1152526 h 1381126"/>
              <a:gd name="connsiteX25" fmla="*/ 623887 w 1652587"/>
              <a:gd name="connsiteY25" fmla="*/ 1185863 h 1381126"/>
              <a:gd name="connsiteX26" fmla="*/ 571500 w 1652587"/>
              <a:gd name="connsiteY26" fmla="*/ 1238251 h 1381126"/>
              <a:gd name="connsiteX27" fmla="*/ 504825 w 1652587"/>
              <a:gd name="connsiteY27" fmla="*/ 1271588 h 1381126"/>
              <a:gd name="connsiteX28" fmla="*/ 481012 w 1652587"/>
              <a:gd name="connsiteY28" fmla="*/ 1295401 h 1381126"/>
              <a:gd name="connsiteX29" fmla="*/ 428625 w 1652587"/>
              <a:gd name="connsiteY29" fmla="*/ 1333501 h 1381126"/>
              <a:gd name="connsiteX30" fmla="*/ 376237 w 1652587"/>
              <a:gd name="connsiteY30" fmla="*/ 1347788 h 1381126"/>
              <a:gd name="connsiteX31" fmla="*/ 357187 w 1652587"/>
              <a:gd name="connsiteY31" fmla="*/ 1362076 h 1381126"/>
              <a:gd name="connsiteX32" fmla="*/ 323850 w 1652587"/>
              <a:gd name="connsiteY32" fmla="*/ 1381126 h 1381126"/>
              <a:gd name="connsiteX33" fmla="*/ 290512 w 1652587"/>
              <a:gd name="connsiteY33" fmla="*/ 1381126 h 1381126"/>
              <a:gd name="connsiteX34" fmla="*/ 266700 w 1652587"/>
              <a:gd name="connsiteY34" fmla="*/ 1381126 h 1381126"/>
              <a:gd name="connsiteX35" fmla="*/ 200025 w 1652587"/>
              <a:gd name="connsiteY35" fmla="*/ 1352551 h 1381126"/>
              <a:gd name="connsiteX36" fmla="*/ 166687 w 1652587"/>
              <a:gd name="connsiteY36" fmla="*/ 1319213 h 1381126"/>
              <a:gd name="connsiteX37" fmla="*/ 152400 w 1652587"/>
              <a:gd name="connsiteY37" fmla="*/ 1276351 h 1381126"/>
              <a:gd name="connsiteX38" fmla="*/ 109537 w 1652587"/>
              <a:gd name="connsiteY38" fmla="*/ 1200151 h 1381126"/>
              <a:gd name="connsiteX39" fmla="*/ 57150 w 1652587"/>
              <a:gd name="connsiteY39" fmla="*/ 1114426 h 1381126"/>
              <a:gd name="connsiteX40" fmla="*/ 0 w 1652587"/>
              <a:gd name="connsiteY40" fmla="*/ 1076326 h 1381126"/>
              <a:gd name="connsiteX41" fmla="*/ 0 w 1652587"/>
              <a:gd name="connsiteY41" fmla="*/ 1076326 h 1381126"/>
              <a:gd name="connsiteX0" fmla="*/ 1652587 w 1652587"/>
              <a:gd name="connsiteY0" fmla="*/ 0 h 1366839"/>
              <a:gd name="connsiteX1" fmla="*/ 1631155 w 1652587"/>
              <a:gd name="connsiteY1" fmla="*/ 23814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35732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07343 w 1652587"/>
              <a:gd name="connsiteY1" fmla="*/ 57152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31155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57314"/>
              <a:gd name="connsiteX1" fmla="*/ 1631155 w 1652587"/>
              <a:gd name="connsiteY1" fmla="*/ 38102 h 1357314"/>
              <a:gd name="connsiteX2" fmla="*/ 1604963 w 1652587"/>
              <a:gd name="connsiteY2" fmla="*/ 57152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19150 w 1652587"/>
              <a:gd name="connsiteY20" fmla="*/ 1021557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54869 w 1652587"/>
              <a:gd name="connsiteY18" fmla="*/ 985839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083470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764382 w 1652587"/>
              <a:gd name="connsiteY19" fmla="*/ 1104901 h 1357314"/>
              <a:gd name="connsiteX20" fmla="*/ 711993 w 1652587"/>
              <a:gd name="connsiteY20" fmla="*/ 1135858 h 1357314"/>
              <a:gd name="connsiteX21" fmla="*/ 623887 w 1652587"/>
              <a:gd name="connsiteY21" fmla="*/ 1162051 h 1357314"/>
              <a:gd name="connsiteX22" fmla="*/ 571500 w 1652587"/>
              <a:gd name="connsiteY22" fmla="*/ 1214439 h 1357314"/>
              <a:gd name="connsiteX23" fmla="*/ 504825 w 1652587"/>
              <a:gd name="connsiteY23" fmla="*/ 1247776 h 1357314"/>
              <a:gd name="connsiteX24" fmla="*/ 481012 w 1652587"/>
              <a:gd name="connsiteY24" fmla="*/ 1271589 h 1357314"/>
              <a:gd name="connsiteX25" fmla="*/ 428625 w 1652587"/>
              <a:gd name="connsiteY25" fmla="*/ 1309689 h 1357314"/>
              <a:gd name="connsiteX26" fmla="*/ 376237 w 1652587"/>
              <a:gd name="connsiteY26" fmla="*/ 1323976 h 1357314"/>
              <a:gd name="connsiteX27" fmla="*/ 357187 w 1652587"/>
              <a:gd name="connsiteY27" fmla="*/ 1338264 h 1357314"/>
              <a:gd name="connsiteX28" fmla="*/ 323850 w 1652587"/>
              <a:gd name="connsiteY28" fmla="*/ 135731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66700 w 1652587"/>
              <a:gd name="connsiteY29" fmla="*/ 1357314 h 1357314"/>
              <a:gd name="connsiteX30" fmla="*/ 200025 w 1652587"/>
              <a:gd name="connsiteY30" fmla="*/ 1328739 h 1357314"/>
              <a:gd name="connsiteX31" fmla="*/ 166687 w 1652587"/>
              <a:gd name="connsiteY31" fmla="*/ 1295401 h 1357314"/>
              <a:gd name="connsiteX32" fmla="*/ 152400 w 1652587"/>
              <a:gd name="connsiteY32" fmla="*/ 1252539 h 1357314"/>
              <a:gd name="connsiteX33" fmla="*/ 109537 w 1652587"/>
              <a:gd name="connsiteY33" fmla="*/ 1176339 h 1357314"/>
              <a:gd name="connsiteX34" fmla="*/ 57150 w 1652587"/>
              <a:gd name="connsiteY34" fmla="*/ 1090614 h 1357314"/>
              <a:gd name="connsiteX35" fmla="*/ 0 w 1652587"/>
              <a:gd name="connsiteY35" fmla="*/ 1052514 h 1357314"/>
              <a:gd name="connsiteX36" fmla="*/ 0 w 1652587"/>
              <a:gd name="connsiteY36" fmla="*/ 1052514 h 1357314"/>
              <a:gd name="connsiteX0" fmla="*/ 1652587 w 1652587"/>
              <a:gd name="connsiteY0" fmla="*/ 0 h 1338264"/>
              <a:gd name="connsiteX1" fmla="*/ 1631155 w 1652587"/>
              <a:gd name="connsiteY1" fmla="*/ 38102 h 1338264"/>
              <a:gd name="connsiteX2" fmla="*/ 1597819 w 1652587"/>
              <a:gd name="connsiteY2" fmla="*/ 64296 h 1338264"/>
              <a:gd name="connsiteX3" fmla="*/ 1571625 w 1652587"/>
              <a:gd name="connsiteY3" fmla="*/ 97632 h 1338264"/>
              <a:gd name="connsiteX4" fmla="*/ 1554956 w 1652587"/>
              <a:gd name="connsiteY4" fmla="*/ 126207 h 1338264"/>
              <a:gd name="connsiteX5" fmla="*/ 1526381 w 1652587"/>
              <a:gd name="connsiteY5" fmla="*/ 169070 h 1338264"/>
              <a:gd name="connsiteX6" fmla="*/ 1481138 w 1652587"/>
              <a:gd name="connsiteY6" fmla="*/ 221457 h 1338264"/>
              <a:gd name="connsiteX7" fmla="*/ 1457325 w 1652587"/>
              <a:gd name="connsiteY7" fmla="*/ 252414 h 1338264"/>
              <a:gd name="connsiteX8" fmla="*/ 1421605 w 1652587"/>
              <a:gd name="connsiteY8" fmla="*/ 307182 h 1338264"/>
              <a:gd name="connsiteX9" fmla="*/ 1383506 w 1652587"/>
              <a:gd name="connsiteY9" fmla="*/ 357189 h 1338264"/>
              <a:gd name="connsiteX10" fmla="*/ 1333500 w 1652587"/>
              <a:gd name="connsiteY10" fmla="*/ 423864 h 1338264"/>
              <a:gd name="connsiteX11" fmla="*/ 1283494 w 1652587"/>
              <a:gd name="connsiteY11" fmla="*/ 502445 h 1338264"/>
              <a:gd name="connsiteX12" fmla="*/ 1247775 w 1652587"/>
              <a:gd name="connsiteY12" fmla="*/ 561976 h 1338264"/>
              <a:gd name="connsiteX13" fmla="*/ 1209675 w 1652587"/>
              <a:gd name="connsiteY13" fmla="*/ 616745 h 1338264"/>
              <a:gd name="connsiteX14" fmla="*/ 1166812 w 1652587"/>
              <a:gd name="connsiteY14" fmla="*/ 671514 h 1338264"/>
              <a:gd name="connsiteX15" fmla="*/ 1114425 w 1652587"/>
              <a:gd name="connsiteY15" fmla="*/ 733426 h 1338264"/>
              <a:gd name="connsiteX16" fmla="*/ 1066800 w 1652587"/>
              <a:gd name="connsiteY16" fmla="*/ 785814 h 1338264"/>
              <a:gd name="connsiteX17" fmla="*/ 990600 w 1652587"/>
              <a:gd name="connsiteY17" fmla="*/ 871539 h 1338264"/>
              <a:gd name="connsiteX18" fmla="*/ 878681 w 1652587"/>
              <a:gd name="connsiteY18" fmla="*/ 973933 h 1338264"/>
              <a:gd name="connsiteX19" fmla="*/ 840581 w 1652587"/>
              <a:gd name="connsiteY19" fmla="*/ 1016793 h 1338264"/>
              <a:gd name="connsiteX20" fmla="*/ 764382 w 1652587"/>
              <a:gd name="connsiteY20" fmla="*/ 1104901 h 1338264"/>
              <a:gd name="connsiteX21" fmla="*/ 711993 w 1652587"/>
              <a:gd name="connsiteY21" fmla="*/ 1135858 h 1338264"/>
              <a:gd name="connsiteX22" fmla="*/ 623887 w 1652587"/>
              <a:gd name="connsiteY22" fmla="*/ 1162051 h 1338264"/>
              <a:gd name="connsiteX23" fmla="*/ 571500 w 1652587"/>
              <a:gd name="connsiteY23" fmla="*/ 1214439 h 1338264"/>
              <a:gd name="connsiteX24" fmla="*/ 504825 w 1652587"/>
              <a:gd name="connsiteY24" fmla="*/ 1247776 h 1338264"/>
              <a:gd name="connsiteX25" fmla="*/ 481012 w 1652587"/>
              <a:gd name="connsiteY25" fmla="*/ 1271589 h 1338264"/>
              <a:gd name="connsiteX26" fmla="*/ 428625 w 1652587"/>
              <a:gd name="connsiteY26" fmla="*/ 1309689 h 1338264"/>
              <a:gd name="connsiteX27" fmla="*/ 376237 w 1652587"/>
              <a:gd name="connsiteY27" fmla="*/ 1323976 h 1338264"/>
              <a:gd name="connsiteX28" fmla="*/ 357187 w 1652587"/>
              <a:gd name="connsiteY28" fmla="*/ 1338264 h 1338264"/>
              <a:gd name="connsiteX29" fmla="*/ 200025 w 1652587"/>
              <a:gd name="connsiteY29" fmla="*/ 1328739 h 1338264"/>
              <a:gd name="connsiteX30" fmla="*/ 166687 w 1652587"/>
              <a:gd name="connsiteY30" fmla="*/ 1295401 h 1338264"/>
              <a:gd name="connsiteX31" fmla="*/ 152400 w 1652587"/>
              <a:gd name="connsiteY31" fmla="*/ 1252539 h 1338264"/>
              <a:gd name="connsiteX32" fmla="*/ 109537 w 1652587"/>
              <a:gd name="connsiteY32" fmla="*/ 1176339 h 1338264"/>
              <a:gd name="connsiteX33" fmla="*/ 57150 w 1652587"/>
              <a:gd name="connsiteY33" fmla="*/ 1090614 h 1338264"/>
              <a:gd name="connsiteX34" fmla="*/ 0 w 1652587"/>
              <a:gd name="connsiteY34" fmla="*/ 1052514 h 1338264"/>
              <a:gd name="connsiteX35" fmla="*/ 0 w 1652587"/>
              <a:gd name="connsiteY35" fmla="*/ 1052514 h 1338264"/>
              <a:gd name="connsiteX0" fmla="*/ 1652587 w 1652587"/>
              <a:gd name="connsiteY0" fmla="*/ 0 h 1362076"/>
              <a:gd name="connsiteX1" fmla="*/ 1631155 w 1652587"/>
              <a:gd name="connsiteY1" fmla="*/ 38102 h 1362076"/>
              <a:gd name="connsiteX2" fmla="*/ 1597819 w 1652587"/>
              <a:gd name="connsiteY2" fmla="*/ 64296 h 1362076"/>
              <a:gd name="connsiteX3" fmla="*/ 1571625 w 1652587"/>
              <a:gd name="connsiteY3" fmla="*/ 97632 h 1362076"/>
              <a:gd name="connsiteX4" fmla="*/ 1554956 w 1652587"/>
              <a:gd name="connsiteY4" fmla="*/ 126207 h 1362076"/>
              <a:gd name="connsiteX5" fmla="*/ 1526381 w 1652587"/>
              <a:gd name="connsiteY5" fmla="*/ 169070 h 1362076"/>
              <a:gd name="connsiteX6" fmla="*/ 1481138 w 1652587"/>
              <a:gd name="connsiteY6" fmla="*/ 221457 h 1362076"/>
              <a:gd name="connsiteX7" fmla="*/ 1457325 w 1652587"/>
              <a:gd name="connsiteY7" fmla="*/ 252414 h 1362076"/>
              <a:gd name="connsiteX8" fmla="*/ 1421605 w 1652587"/>
              <a:gd name="connsiteY8" fmla="*/ 307182 h 1362076"/>
              <a:gd name="connsiteX9" fmla="*/ 1383506 w 1652587"/>
              <a:gd name="connsiteY9" fmla="*/ 357189 h 1362076"/>
              <a:gd name="connsiteX10" fmla="*/ 1333500 w 1652587"/>
              <a:gd name="connsiteY10" fmla="*/ 423864 h 1362076"/>
              <a:gd name="connsiteX11" fmla="*/ 1283494 w 1652587"/>
              <a:gd name="connsiteY11" fmla="*/ 502445 h 1362076"/>
              <a:gd name="connsiteX12" fmla="*/ 1247775 w 1652587"/>
              <a:gd name="connsiteY12" fmla="*/ 561976 h 1362076"/>
              <a:gd name="connsiteX13" fmla="*/ 1209675 w 1652587"/>
              <a:gd name="connsiteY13" fmla="*/ 616745 h 1362076"/>
              <a:gd name="connsiteX14" fmla="*/ 1166812 w 1652587"/>
              <a:gd name="connsiteY14" fmla="*/ 671514 h 1362076"/>
              <a:gd name="connsiteX15" fmla="*/ 1114425 w 1652587"/>
              <a:gd name="connsiteY15" fmla="*/ 733426 h 1362076"/>
              <a:gd name="connsiteX16" fmla="*/ 1066800 w 1652587"/>
              <a:gd name="connsiteY16" fmla="*/ 785814 h 1362076"/>
              <a:gd name="connsiteX17" fmla="*/ 990600 w 1652587"/>
              <a:gd name="connsiteY17" fmla="*/ 871539 h 1362076"/>
              <a:gd name="connsiteX18" fmla="*/ 878681 w 1652587"/>
              <a:gd name="connsiteY18" fmla="*/ 973933 h 1362076"/>
              <a:gd name="connsiteX19" fmla="*/ 840581 w 1652587"/>
              <a:gd name="connsiteY19" fmla="*/ 1016793 h 1362076"/>
              <a:gd name="connsiteX20" fmla="*/ 764382 w 1652587"/>
              <a:gd name="connsiteY20" fmla="*/ 1104901 h 1362076"/>
              <a:gd name="connsiteX21" fmla="*/ 711993 w 1652587"/>
              <a:gd name="connsiteY21" fmla="*/ 1135858 h 1362076"/>
              <a:gd name="connsiteX22" fmla="*/ 623887 w 1652587"/>
              <a:gd name="connsiteY22" fmla="*/ 1162051 h 1362076"/>
              <a:gd name="connsiteX23" fmla="*/ 571500 w 1652587"/>
              <a:gd name="connsiteY23" fmla="*/ 1214439 h 1362076"/>
              <a:gd name="connsiteX24" fmla="*/ 504825 w 1652587"/>
              <a:gd name="connsiteY24" fmla="*/ 1247776 h 1362076"/>
              <a:gd name="connsiteX25" fmla="*/ 481012 w 1652587"/>
              <a:gd name="connsiteY25" fmla="*/ 1271589 h 1362076"/>
              <a:gd name="connsiteX26" fmla="*/ 428625 w 1652587"/>
              <a:gd name="connsiteY26" fmla="*/ 1309689 h 1362076"/>
              <a:gd name="connsiteX27" fmla="*/ 376237 w 1652587"/>
              <a:gd name="connsiteY27" fmla="*/ 1323976 h 1362076"/>
              <a:gd name="connsiteX28" fmla="*/ 357187 w 1652587"/>
              <a:gd name="connsiteY28" fmla="*/ 1338264 h 1362076"/>
              <a:gd name="connsiteX29" fmla="*/ 257175 w 1652587"/>
              <a:gd name="connsiteY29" fmla="*/ 1362076 h 1362076"/>
              <a:gd name="connsiteX30" fmla="*/ 166687 w 1652587"/>
              <a:gd name="connsiteY30" fmla="*/ 1295401 h 1362076"/>
              <a:gd name="connsiteX31" fmla="*/ 152400 w 1652587"/>
              <a:gd name="connsiteY31" fmla="*/ 1252539 h 1362076"/>
              <a:gd name="connsiteX32" fmla="*/ 109537 w 1652587"/>
              <a:gd name="connsiteY32" fmla="*/ 1176339 h 1362076"/>
              <a:gd name="connsiteX33" fmla="*/ 57150 w 1652587"/>
              <a:gd name="connsiteY33" fmla="*/ 1090614 h 1362076"/>
              <a:gd name="connsiteX34" fmla="*/ 0 w 1652587"/>
              <a:gd name="connsiteY34" fmla="*/ 1052514 h 1362076"/>
              <a:gd name="connsiteX35" fmla="*/ 0 w 1652587"/>
              <a:gd name="connsiteY35" fmla="*/ 1052514 h 1362076"/>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76237 w 1652587"/>
              <a:gd name="connsiteY27" fmla="*/ 1323976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40494 w 1652587"/>
              <a:gd name="connsiteY31" fmla="*/ 1245395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801"/>
              <a:gd name="connsiteX1" fmla="*/ 1631155 w 1652587"/>
              <a:gd name="connsiteY1" fmla="*/ 38102 h 1363801"/>
              <a:gd name="connsiteX2" fmla="*/ 1597819 w 1652587"/>
              <a:gd name="connsiteY2" fmla="*/ 64296 h 1363801"/>
              <a:gd name="connsiteX3" fmla="*/ 1571625 w 1652587"/>
              <a:gd name="connsiteY3" fmla="*/ 97632 h 1363801"/>
              <a:gd name="connsiteX4" fmla="*/ 1554956 w 1652587"/>
              <a:gd name="connsiteY4" fmla="*/ 126207 h 1363801"/>
              <a:gd name="connsiteX5" fmla="*/ 1526381 w 1652587"/>
              <a:gd name="connsiteY5" fmla="*/ 169070 h 1363801"/>
              <a:gd name="connsiteX6" fmla="*/ 1481138 w 1652587"/>
              <a:gd name="connsiteY6" fmla="*/ 221457 h 1363801"/>
              <a:gd name="connsiteX7" fmla="*/ 1457325 w 1652587"/>
              <a:gd name="connsiteY7" fmla="*/ 252414 h 1363801"/>
              <a:gd name="connsiteX8" fmla="*/ 1421605 w 1652587"/>
              <a:gd name="connsiteY8" fmla="*/ 307182 h 1363801"/>
              <a:gd name="connsiteX9" fmla="*/ 1383506 w 1652587"/>
              <a:gd name="connsiteY9" fmla="*/ 357189 h 1363801"/>
              <a:gd name="connsiteX10" fmla="*/ 1333500 w 1652587"/>
              <a:gd name="connsiteY10" fmla="*/ 423864 h 1363801"/>
              <a:gd name="connsiteX11" fmla="*/ 1283494 w 1652587"/>
              <a:gd name="connsiteY11" fmla="*/ 502445 h 1363801"/>
              <a:gd name="connsiteX12" fmla="*/ 1247775 w 1652587"/>
              <a:gd name="connsiteY12" fmla="*/ 561976 h 1363801"/>
              <a:gd name="connsiteX13" fmla="*/ 1209675 w 1652587"/>
              <a:gd name="connsiteY13" fmla="*/ 616745 h 1363801"/>
              <a:gd name="connsiteX14" fmla="*/ 1166812 w 1652587"/>
              <a:gd name="connsiteY14" fmla="*/ 671514 h 1363801"/>
              <a:gd name="connsiteX15" fmla="*/ 1114425 w 1652587"/>
              <a:gd name="connsiteY15" fmla="*/ 733426 h 1363801"/>
              <a:gd name="connsiteX16" fmla="*/ 1066800 w 1652587"/>
              <a:gd name="connsiteY16" fmla="*/ 785814 h 1363801"/>
              <a:gd name="connsiteX17" fmla="*/ 990600 w 1652587"/>
              <a:gd name="connsiteY17" fmla="*/ 871539 h 1363801"/>
              <a:gd name="connsiteX18" fmla="*/ 878681 w 1652587"/>
              <a:gd name="connsiteY18" fmla="*/ 973933 h 1363801"/>
              <a:gd name="connsiteX19" fmla="*/ 840581 w 1652587"/>
              <a:gd name="connsiteY19" fmla="*/ 1016793 h 1363801"/>
              <a:gd name="connsiteX20" fmla="*/ 764382 w 1652587"/>
              <a:gd name="connsiteY20" fmla="*/ 1104901 h 1363801"/>
              <a:gd name="connsiteX21" fmla="*/ 711993 w 1652587"/>
              <a:gd name="connsiteY21" fmla="*/ 1135858 h 1363801"/>
              <a:gd name="connsiteX22" fmla="*/ 623887 w 1652587"/>
              <a:gd name="connsiteY22" fmla="*/ 1162051 h 1363801"/>
              <a:gd name="connsiteX23" fmla="*/ 571500 w 1652587"/>
              <a:gd name="connsiteY23" fmla="*/ 1214439 h 1363801"/>
              <a:gd name="connsiteX24" fmla="*/ 504825 w 1652587"/>
              <a:gd name="connsiteY24" fmla="*/ 1247776 h 1363801"/>
              <a:gd name="connsiteX25" fmla="*/ 481012 w 1652587"/>
              <a:gd name="connsiteY25" fmla="*/ 1271589 h 1363801"/>
              <a:gd name="connsiteX26" fmla="*/ 428625 w 1652587"/>
              <a:gd name="connsiteY26" fmla="*/ 1309689 h 1363801"/>
              <a:gd name="connsiteX27" fmla="*/ 381000 w 1652587"/>
              <a:gd name="connsiteY27" fmla="*/ 1335883 h 1363801"/>
              <a:gd name="connsiteX28" fmla="*/ 335756 w 1652587"/>
              <a:gd name="connsiteY28" fmla="*/ 1347789 h 1363801"/>
              <a:gd name="connsiteX29" fmla="*/ 257175 w 1652587"/>
              <a:gd name="connsiteY29" fmla="*/ 1362076 h 1363801"/>
              <a:gd name="connsiteX30" fmla="*/ 166687 w 1652587"/>
              <a:gd name="connsiteY30" fmla="*/ 1295401 h 1363801"/>
              <a:gd name="connsiteX31" fmla="*/ 140494 w 1652587"/>
              <a:gd name="connsiteY31" fmla="*/ 1245395 h 1363801"/>
              <a:gd name="connsiteX32" fmla="*/ 109537 w 1652587"/>
              <a:gd name="connsiteY32" fmla="*/ 1176339 h 1363801"/>
              <a:gd name="connsiteX33" fmla="*/ 57150 w 1652587"/>
              <a:gd name="connsiteY33" fmla="*/ 1090614 h 1363801"/>
              <a:gd name="connsiteX34" fmla="*/ 0 w 1652587"/>
              <a:gd name="connsiteY34" fmla="*/ 1052514 h 1363801"/>
              <a:gd name="connsiteX35" fmla="*/ 0 w 1652587"/>
              <a:gd name="connsiteY35" fmla="*/ 1052514 h 1363801"/>
              <a:gd name="connsiteX0" fmla="*/ 1652587 w 1652587"/>
              <a:gd name="connsiteY0" fmla="*/ 0 h 1357444"/>
              <a:gd name="connsiteX1" fmla="*/ 1631155 w 1652587"/>
              <a:gd name="connsiteY1" fmla="*/ 38102 h 1357444"/>
              <a:gd name="connsiteX2" fmla="*/ 1597819 w 1652587"/>
              <a:gd name="connsiteY2" fmla="*/ 64296 h 1357444"/>
              <a:gd name="connsiteX3" fmla="*/ 1571625 w 1652587"/>
              <a:gd name="connsiteY3" fmla="*/ 97632 h 1357444"/>
              <a:gd name="connsiteX4" fmla="*/ 1554956 w 1652587"/>
              <a:gd name="connsiteY4" fmla="*/ 126207 h 1357444"/>
              <a:gd name="connsiteX5" fmla="*/ 1526381 w 1652587"/>
              <a:gd name="connsiteY5" fmla="*/ 169070 h 1357444"/>
              <a:gd name="connsiteX6" fmla="*/ 1481138 w 1652587"/>
              <a:gd name="connsiteY6" fmla="*/ 221457 h 1357444"/>
              <a:gd name="connsiteX7" fmla="*/ 1457325 w 1652587"/>
              <a:gd name="connsiteY7" fmla="*/ 252414 h 1357444"/>
              <a:gd name="connsiteX8" fmla="*/ 1421605 w 1652587"/>
              <a:gd name="connsiteY8" fmla="*/ 307182 h 1357444"/>
              <a:gd name="connsiteX9" fmla="*/ 1383506 w 1652587"/>
              <a:gd name="connsiteY9" fmla="*/ 357189 h 1357444"/>
              <a:gd name="connsiteX10" fmla="*/ 1333500 w 1652587"/>
              <a:gd name="connsiteY10" fmla="*/ 423864 h 1357444"/>
              <a:gd name="connsiteX11" fmla="*/ 1283494 w 1652587"/>
              <a:gd name="connsiteY11" fmla="*/ 502445 h 1357444"/>
              <a:gd name="connsiteX12" fmla="*/ 1247775 w 1652587"/>
              <a:gd name="connsiteY12" fmla="*/ 561976 h 1357444"/>
              <a:gd name="connsiteX13" fmla="*/ 1209675 w 1652587"/>
              <a:gd name="connsiteY13" fmla="*/ 616745 h 1357444"/>
              <a:gd name="connsiteX14" fmla="*/ 1166812 w 1652587"/>
              <a:gd name="connsiteY14" fmla="*/ 671514 h 1357444"/>
              <a:gd name="connsiteX15" fmla="*/ 1114425 w 1652587"/>
              <a:gd name="connsiteY15" fmla="*/ 733426 h 1357444"/>
              <a:gd name="connsiteX16" fmla="*/ 1066800 w 1652587"/>
              <a:gd name="connsiteY16" fmla="*/ 785814 h 1357444"/>
              <a:gd name="connsiteX17" fmla="*/ 990600 w 1652587"/>
              <a:gd name="connsiteY17" fmla="*/ 871539 h 1357444"/>
              <a:gd name="connsiteX18" fmla="*/ 878681 w 1652587"/>
              <a:gd name="connsiteY18" fmla="*/ 973933 h 1357444"/>
              <a:gd name="connsiteX19" fmla="*/ 840581 w 1652587"/>
              <a:gd name="connsiteY19" fmla="*/ 1016793 h 1357444"/>
              <a:gd name="connsiteX20" fmla="*/ 764382 w 1652587"/>
              <a:gd name="connsiteY20" fmla="*/ 1104901 h 1357444"/>
              <a:gd name="connsiteX21" fmla="*/ 711993 w 1652587"/>
              <a:gd name="connsiteY21" fmla="*/ 1135858 h 1357444"/>
              <a:gd name="connsiteX22" fmla="*/ 623887 w 1652587"/>
              <a:gd name="connsiteY22" fmla="*/ 1162051 h 1357444"/>
              <a:gd name="connsiteX23" fmla="*/ 571500 w 1652587"/>
              <a:gd name="connsiteY23" fmla="*/ 1214439 h 1357444"/>
              <a:gd name="connsiteX24" fmla="*/ 504825 w 1652587"/>
              <a:gd name="connsiteY24" fmla="*/ 1247776 h 1357444"/>
              <a:gd name="connsiteX25" fmla="*/ 481012 w 1652587"/>
              <a:gd name="connsiteY25" fmla="*/ 1271589 h 1357444"/>
              <a:gd name="connsiteX26" fmla="*/ 428625 w 1652587"/>
              <a:gd name="connsiteY26" fmla="*/ 1309689 h 1357444"/>
              <a:gd name="connsiteX27" fmla="*/ 381000 w 1652587"/>
              <a:gd name="connsiteY27" fmla="*/ 1335883 h 1357444"/>
              <a:gd name="connsiteX28" fmla="*/ 335756 w 1652587"/>
              <a:gd name="connsiteY28" fmla="*/ 1347789 h 1357444"/>
              <a:gd name="connsiteX29" fmla="*/ 235744 w 1652587"/>
              <a:gd name="connsiteY29" fmla="*/ 1354933 h 1357444"/>
              <a:gd name="connsiteX30" fmla="*/ 166687 w 1652587"/>
              <a:gd name="connsiteY30" fmla="*/ 1295401 h 1357444"/>
              <a:gd name="connsiteX31" fmla="*/ 140494 w 1652587"/>
              <a:gd name="connsiteY31" fmla="*/ 1245395 h 1357444"/>
              <a:gd name="connsiteX32" fmla="*/ 109537 w 1652587"/>
              <a:gd name="connsiteY32" fmla="*/ 1176339 h 1357444"/>
              <a:gd name="connsiteX33" fmla="*/ 57150 w 1652587"/>
              <a:gd name="connsiteY33" fmla="*/ 1090614 h 1357444"/>
              <a:gd name="connsiteX34" fmla="*/ 0 w 1652587"/>
              <a:gd name="connsiteY34" fmla="*/ 1052514 h 1357444"/>
              <a:gd name="connsiteX35" fmla="*/ 0 w 1652587"/>
              <a:gd name="connsiteY35" fmla="*/ 1052514 h 1357444"/>
              <a:gd name="connsiteX0" fmla="*/ 1652587 w 1652587"/>
              <a:gd name="connsiteY0" fmla="*/ 0 h 1360579"/>
              <a:gd name="connsiteX1" fmla="*/ 1631155 w 1652587"/>
              <a:gd name="connsiteY1" fmla="*/ 38102 h 1360579"/>
              <a:gd name="connsiteX2" fmla="*/ 1597819 w 1652587"/>
              <a:gd name="connsiteY2" fmla="*/ 64296 h 1360579"/>
              <a:gd name="connsiteX3" fmla="*/ 1571625 w 1652587"/>
              <a:gd name="connsiteY3" fmla="*/ 97632 h 1360579"/>
              <a:gd name="connsiteX4" fmla="*/ 1554956 w 1652587"/>
              <a:gd name="connsiteY4" fmla="*/ 126207 h 1360579"/>
              <a:gd name="connsiteX5" fmla="*/ 1526381 w 1652587"/>
              <a:gd name="connsiteY5" fmla="*/ 169070 h 1360579"/>
              <a:gd name="connsiteX6" fmla="*/ 1481138 w 1652587"/>
              <a:gd name="connsiteY6" fmla="*/ 221457 h 1360579"/>
              <a:gd name="connsiteX7" fmla="*/ 1457325 w 1652587"/>
              <a:gd name="connsiteY7" fmla="*/ 252414 h 1360579"/>
              <a:gd name="connsiteX8" fmla="*/ 1421605 w 1652587"/>
              <a:gd name="connsiteY8" fmla="*/ 307182 h 1360579"/>
              <a:gd name="connsiteX9" fmla="*/ 1383506 w 1652587"/>
              <a:gd name="connsiteY9" fmla="*/ 357189 h 1360579"/>
              <a:gd name="connsiteX10" fmla="*/ 1333500 w 1652587"/>
              <a:gd name="connsiteY10" fmla="*/ 423864 h 1360579"/>
              <a:gd name="connsiteX11" fmla="*/ 1283494 w 1652587"/>
              <a:gd name="connsiteY11" fmla="*/ 502445 h 1360579"/>
              <a:gd name="connsiteX12" fmla="*/ 1247775 w 1652587"/>
              <a:gd name="connsiteY12" fmla="*/ 561976 h 1360579"/>
              <a:gd name="connsiteX13" fmla="*/ 1209675 w 1652587"/>
              <a:gd name="connsiteY13" fmla="*/ 616745 h 1360579"/>
              <a:gd name="connsiteX14" fmla="*/ 1166812 w 1652587"/>
              <a:gd name="connsiteY14" fmla="*/ 671514 h 1360579"/>
              <a:gd name="connsiteX15" fmla="*/ 1114425 w 1652587"/>
              <a:gd name="connsiteY15" fmla="*/ 733426 h 1360579"/>
              <a:gd name="connsiteX16" fmla="*/ 1066800 w 1652587"/>
              <a:gd name="connsiteY16" fmla="*/ 785814 h 1360579"/>
              <a:gd name="connsiteX17" fmla="*/ 990600 w 1652587"/>
              <a:gd name="connsiteY17" fmla="*/ 871539 h 1360579"/>
              <a:gd name="connsiteX18" fmla="*/ 878681 w 1652587"/>
              <a:gd name="connsiteY18" fmla="*/ 973933 h 1360579"/>
              <a:gd name="connsiteX19" fmla="*/ 840581 w 1652587"/>
              <a:gd name="connsiteY19" fmla="*/ 1016793 h 1360579"/>
              <a:gd name="connsiteX20" fmla="*/ 764382 w 1652587"/>
              <a:gd name="connsiteY20" fmla="*/ 1104901 h 1360579"/>
              <a:gd name="connsiteX21" fmla="*/ 711993 w 1652587"/>
              <a:gd name="connsiteY21" fmla="*/ 1135858 h 1360579"/>
              <a:gd name="connsiteX22" fmla="*/ 623887 w 1652587"/>
              <a:gd name="connsiteY22" fmla="*/ 1162051 h 1360579"/>
              <a:gd name="connsiteX23" fmla="*/ 571500 w 1652587"/>
              <a:gd name="connsiteY23" fmla="*/ 1214439 h 1360579"/>
              <a:gd name="connsiteX24" fmla="*/ 504825 w 1652587"/>
              <a:gd name="connsiteY24" fmla="*/ 1247776 h 1360579"/>
              <a:gd name="connsiteX25" fmla="*/ 481012 w 1652587"/>
              <a:gd name="connsiteY25" fmla="*/ 1271589 h 1360579"/>
              <a:gd name="connsiteX26" fmla="*/ 428625 w 1652587"/>
              <a:gd name="connsiteY26" fmla="*/ 1309689 h 1360579"/>
              <a:gd name="connsiteX27" fmla="*/ 381000 w 1652587"/>
              <a:gd name="connsiteY27" fmla="*/ 1335883 h 1360579"/>
              <a:gd name="connsiteX28" fmla="*/ 335756 w 1652587"/>
              <a:gd name="connsiteY28" fmla="*/ 1347789 h 1360579"/>
              <a:gd name="connsiteX29" fmla="*/ 288131 w 1652587"/>
              <a:gd name="connsiteY29" fmla="*/ 1357313 h 1360579"/>
              <a:gd name="connsiteX30" fmla="*/ 235744 w 1652587"/>
              <a:gd name="connsiteY30" fmla="*/ 1354933 h 1360579"/>
              <a:gd name="connsiteX31" fmla="*/ 166687 w 1652587"/>
              <a:gd name="connsiteY31" fmla="*/ 1295401 h 1360579"/>
              <a:gd name="connsiteX32" fmla="*/ 140494 w 1652587"/>
              <a:gd name="connsiteY32" fmla="*/ 1245395 h 1360579"/>
              <a:gd name="connsiteX33" fmla="*/ 109537 w 1652587"/>
              <a:gd name="connsiteY33" fmla="*/ 1176339 h 1360579"/>
              <a:gd name="connsiteX34" fmla="*/ 57150 w 1652587"/>
              <a:gd name="connsiteY34" fmla="*/ 1090614 h 1360579"/>
              <a:gd name="connsiteX35" fmla="*/ 0 w 1652587"/>
              <a:gd name="connsiteY35" fmla="*/ 1052514 h 1360579"/>
              <a:gd name="connsiteX36" fmla="*/ 0 w 1652587"/>
              <a:gd name="connsiteY36" fmla="*/ 1052514 h 1360579"/>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5756 w 1652587"/>
              <a:gd name="connsiteY28" fmla="*/ 1347789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3344 w 1595437"/>
              <a:gd name="connsiteY32" fmla="*/ 124539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97770 h 1365102"/>
              <a:gd name="connsiteX34" fmla="*/ 0 w 1595437"/>
              <a:gd name="connsiteY34" fmla="*/ 1090614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35769 w 1583531"/>
              <a:gd name="connsiteY24" fmla="*/ 1247776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721519 w 1583531"/>
              <a:gd name="connsiteY20" fmla="*/ 108585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3531" h="1365102">
                <a:moveTo>
                  <a:pt x="1583531" y="0"/>
                </a:moveTo>
                <a:cubicBezTo>
                  <a:pt x="1574006" y="15876"/>
                  <a:pt x="1571227" y="27386"/>
                  <a:pt x="1562099" y="38102"/>
                </a:cubicBezTo>
                <a:cubicBezTo>
                  <a:pt x="1552971" y="48818"/>
                  <a:pt x="1536304" y="55565"/>
                  <a:pt x="1528763" y="64296"/>
                </a:cubicBezTo>
                <a:lnTo>
                  <a:pt x="1502569" y="97632"/>
                </a:lnTo>
                <a:cubicBezTo>
                  <a:pt x="1502569" y="100013"/>
                  <a:pt x="1485900" y="123826"/>
                  <a:pt x="1485900" y="126207"/>
                </a:cubicBezTo>
                <a:lnTo>
                  <a:pt x="1457325" y="169070"/>
                </a:lnTo>
                <a:lnTo>
                  <a:pt x="1412082" y="221457"/>
                </a:lnTo>
                <a:cubicBezTo>
                  <a:pt x="1411288" y="223838"/>
                  <a:pt x="1389063" y="250033"/>
                  <a:pt x="1388269" y="252414"/>
                </a:cubicBezTo>
                <a:lnTo>
                  <a:pt x="1352549" y="307182"/>
                </a:lnTo>
                <a:lnTo>
                  <a:pt x="1314450" y="357189"/>
                </a:lnTo>
                <a:lnTo>
                  <a:pt x="1264444" y="423864"/>
                </a:lnTo>
                <a:lnTo>
                  <a:pt x="1214438" y="502445"/>
                </a:lnTo>
                <a:lnTo>
                  <a:pt x="1178719" y="561976"/>
                </a:lnTo>
                <a:lnTo>
                  <a:pt x="1140619" y="616745"/>
                </a:lnTo>
                <a:lnTo>
                  <a:pt x="1097756" y="671514"/>
                </a:lnTo>
                <a:lnTo>
                  <a:pt x="1045369" y="733426"/>
                </a:lnTo>
                <a:lnTo>
                  <a:pt x="997744" y="785814"/>
                </a:lnTo>
                <a:lnTo>
                  <a:pt x="921544" y="871539"/>
                </a:lnTo>
                <a:lnTo>
                  <a:pt x="809625" y="973933"/>
                </a:lnTo>
                <a:cubicBezTo>
                  <a:pt x="784622" y="998142"/>
                  <a:pt x="790575" y="994965"/>
                  <a:pt x="771525" y="1016793"/>
                </a:cubicBezTo>
                <a:cubicBezTo>
                  <a:pt x="752475" y="1038621"/>
                  <a:pt x="742950" y="1066007"/>
                  <a:pt x="721519" y="1085851"/>
                </a:cubicBezTo>
                <a:cubicBezTo>
                  <a:pt x="710406" y="1098551"/>
                  <a:pt x="682626" y="1127921"/>
                  <a:pt x="647700" y="1143002"/>
                </a:cubicBezTo>
                <a:lnTo>
                  <a:pt x="564356" y="1173958"/>
                </a:lnTo>
                <a:lnTo>
                  <a:pt x="502444" y="1202533"/>
                </a:lnTo>
                <a:lnTo>
                  <a:pt x="447675" y="1235870"/>
                </a:lnTo>
                <a:lnTo>
                  <a:pt x="411956" y="1271589"/>
                </a:lnTo>
                <a:lnTo>
                  <a:pt x="359569" y="1309689"/>
                </a:lnTo>
                <a:lnTo>
                  <a:pt x="311944" y="1335883"/>
                </a:lnTo>
                <a:lnTo>
                  <a:pt x="269082" y="1354933"/>
                </a:lnTo>
                <a:cubicBezTo>
                  <a:pt x="253604" y="1358505"/>
                  <a:pt x="238125" y="1363266"/>
                  <a:pt x="221456" y="1364457"/>
                </a:cubicBezTo>
                <a:cubicBezTo>
                  <a:pt x="204787" y="1365648"/>
                  <a:pt x="187325" y="1366442"/>
                  <a:pt x="166688" y="1354933"/>
                </a:cubicBezTo>
                <a:cubicBezTo>
                  <a:pt x="146051" y="1343424"/>
                  <a:pt x="115093" y="1313657"/>
                  <a:pt x="97631" y="1295401"/>
                </a:cubicBezTo>
                <a:lnTo>
                  <a:pt x="73820" y="1264445"/>
                </a:lnTo>
                <a:lnTo>
                  <a:pt x="40481" y="1197770"/>
                </a:lnTo>
                <a:lnTo>
                  <a:pt x="0" y="1135858"/>
                </a:lnTo>
              </a:path>
            </a:pathLst>
          </a:cu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65" name="Picture 2" descr="③位置図（100709）"/>
          <p:cNvPicPr>
            <a:picLocks noChangeAspect="1" noChangeArrowheads="1"/>
          </p:cNvPicPr>
          <p:nvPr/>
        </p:nvPicPr>
        <p:blipFill>
          <a:blip r:embed="rId3" cstate="email"/>
          <a:srcRect/>
          <a:stretch>
            <a:fillRect/>
          </a:stretch>
        </p:blipFill>
        <p:spPr bwMode="auto">
          <a:xfrm>
            <a:off x="1901512" y="1235526"/>
            <a:ext cx="3888563" cy="3783646"/>
          </a:xfrm>
          <a:prstGeom prst="rect">
            <a:avLst/>
          </a:prstGeom>
          <a:noFill/>
          <a:ln w="9525">
            <a:noFill/>
            <a:miter lim="800000"/>
            <a:headEnd/>
            <a:tailEnd/>
          </a:ln>
        </p:spPr>
      </p:pic>
      <p:sp>
        <p:nvSpPr>
          <p:cNvPr id="66" name="フリーフォーム 65"/>
          <p:cNvSpPr/>
          <p:nvPr/>
        </p:nvSpPr>
        <p:spPr>
          <a:xfrm>
            <a:off x="3881946" y="2419721"/>
            <a:ext cx="288464" cy="355703"/>
          </a:xfrm>
          <a:custGeom>
            <a:avLst/>
            <a:gdLst>
              <a:gd name="connsiteX0" fmla="*/ 968721 w 3268301"/>
              <a:gd name="connsiteY0" fmla="*/ 149383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68721 w 3268301"/>
              <a:gd name="connsiteY6" fmla="*/ 149383 h 1810693"/>
              <a:gd name="connsiteX0" fmla="*/ 989171 w 3268301"/>
              <a:gd name="connsiteY0" fmla="*/ 165077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89171 w 3268301"/>
              <a:gd name="connsiteY6" fmla="*/ 165077 h 1810693"/>
              <a:gd name="connsiteX0" fmla="*/ 792088 w 3071218"/>
              <a:gd name="connsiteY0" fmla="*/ 165077 h 2325317"/>
              <a:gd name="connsiteX1" fmla="*/ 2188505 w 3071218"/>
              <a:gd name="connsiteY1" fmla="*/ 0 h 2325317"/>
              <a:gd name="connsiteX2" fmla="*/ 3025951 w 3071218"/>
              <a:gd name="connsiteY2" fmla="*/ 1484769 h 2325317"/>
              <a:gd name="connsiteX3" fmla="*/ 3071218 w 3071218"/>
              <a:gd name="connsiteY3" fmla="*/ 1797113 h 2325317"/>
              <a:gd name="connsiteX4" fmla="*/ 2718133 w 3071218"/>
              <a:gd name="connsiteY4" fmla="*/ 1810693 h 2325317"/>
              <a:gd name="connsiteX5" fmla="*/ 0 w 3071218"/>
              <a:gd name="connsiteY5" fmla="*/ 2325317 h 2325317"/>
              <a:gd name="connsiteX6" fmla="*/ 792088 w 3071218"/>
              <a:gd name="connsiteY6" fmla="*/ 165077 h 2325317"/>
              <a:gd name="connsiteX0" fmla="*/ 792088 w 3071218"/>
              <a:gd name="connsiteY0" fmla="*/ 165077 h 4197525"/>
              <a:gd name="connsiteX1" fmla="*/ 2188505 w 3071218"/>
              <a:gd name="connsiteY1" fmla="*/ 0 h 4197525"/>
              <a:gd name="connsiteX2" fmla="*/ 3025951 w 3071218"/>
              <a:gd name="connsiteY2" fmla="*/ 1484769 h 4197525"/>
              <a:gd name="connsiteX3" fmla="*/ 3071218 w 3071218"/>
              <a:gd name="connsiteY3" fmla="*/ 1797113 h 4197525"/>
              <a:gd name="connsiteX4" fmla="*/ 2718133 w 3071218"/>
              <a:gd name="connsiteY4" fmla="*/ 1810693 h 4197525"/>
              <a:gd name="connsiteX5" fmla="*/ 936103 w 3071218"/>
              <a:gd name="connsiteY5" fmla="*/ 4197525 h 4197525"/>
              <a:gd name="connsiteX6" fmla="*/ 0 w 3071218"/>
              <a:gd name="connsiteY6" fmla="*/ 2325317 h 4197525"/>
              <a:gd name="connsiteX7" fmla="*/ 792088 w 3071218"/>
              <a:gd name="connsiteY7" fmla="*/ 165077 h 4197525"/>
              <a:gd name="connsiteX0" fmla="*/ 792088 w 3096343"/>
              <a:gd name="connsiteY0" fmla="*/ 165077 h 4485557"/>
              <a:gd name="connsiteX1" fmla="*/ 2188505 w 3096343"/>
              <a:gd name="connsiteY1" fmla="*/ 0 h 4485557"/>
              <a:gd name="connsiteX2" fmla="*/ 3025951 w 3096343"/>
              <a:gd name="connsiteY2" fmla="*/ 1484769 h 4485557"/>
              <a:gd name="connsiteX3" fmla="*/ 3071218 w 3096343"/>
              <a:gd name="connsiteY3" fmla="*/ 1797113 h 4485557"/>
              <a:gd name="connsiteX4" fmla="*/ 2718133 w 3096343"/>
              <a:gd name="connsiteY4" fmla="*/ 1810693 h 4485557"/>
              <a:gd name="connsiteX5" fmla="*/ 3096343 w 3096343"/>
              <a:gd name="connsiteY5" fmla="*/ 4485557 h 4485557"/>
              <a:gd name="connsiteX6" fmla="*/ 936103 w 3096343"/>
              <a:gd name="connsiteY6" fmla="*/ 4197525 h 4485557"/>
              <a:gd name="connsiteX7" fmla="*/ 0 w 3096343"/>
              <a:gd name="connsiteY7" fmla="*/ 2325317 h 4485557"/>
              <a:gd name="connsiteX8" fmla="*/ 792088 w 3096343"/>
              <a:gd name="connsiteY8" fmla="*/ 165077 h 4485557"/>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296144 w 3456384"/>
              <a:gd name="connsiteY6" fmla="*/ 4197525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683939 w 3456384"/>
              <a:gd name="connsiteY6" fmla="*/ 4703276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827576"/>
              <a:gd name="connsiteY0" fmla="*/ 165077 h 5421661"/>
              <a:gd name="connsiteX1" fmla="*/ 2548546 w 3827576"/>
              <a:gd name="connsiteY1" fmla="*/ 0 h 5421661"/>
              <a:gd name="connsiteX2" fmla="*/ 3385992 w 3827576"/>
              <a:gd name="connsiteY2" fmla="*/ 1484769 h 5421661"/>
              <a:gd name="connsiteX3" fmla="*/ 3431259 w 3827576"/>
              <a:gd name="connsiteY3" fmla="*/ 1797113 h 5421661"/>
              <a:gd name="connsiteX4" fmla="*/ 3078174 w 3827576"/>
              <a:gd name="connsiteY4" fmla="*/ 1810693 h 5421661"/>
              <a:gd name="connsiteX5" fmla="*/ 3827576 w 3827576"/>
              <a:gd name="connsiteY5" fmla="*/ 4811482 h 5421661"/>
              <a:gd name="connsiteX6" fmla="*/ 1683939 w 3827576"/>
              <a:gd name="connsiteY6" fmla="*/ 4703276 h 5421661"/>
              <a:gd name="connsiteX7" fmla="*/ 0 w 3827576"/>
              <a:gd name="connsiteY7" fmla="*/ 5421661 h 5421661"/>
              <a:gd name="connsiteX8" fmla="*/ 360041 w 3827576"/>
              <a:gd name="connsiteY8" fmla="*/ 2325317 h 5421661"/>
              <a:gd name="connsiteX9" fmla="*/ 1152129 w 3827576"/>
              <a:gd name="connsiteY9"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599963 w 4067498"/>
              <a:gd name="connsiteY9" fmla="*/ 2325317 h 5421661"/>
              <a:gd name="connsiteX10" fmla="*/ 1392051 w 4067498"/>
              <a:gd name="connsiteY10"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636581 w 4067498"/>
              <a:gd name="connsiteY5" fmla="*/ 3418358 h 5421661"/>
              <a:gd name="connsiteX6" fmla="*/ 4067498 w 4067498"/>
              <a:gd name="connsiteY6" fmla="*/ 4811482 h 5421661"/>
              <a:gd name="connsiteX7" fmla="*/ 1923861 w 4067498"/>
              <a:gd name="connsiteY7" fmla="*/ 4703276 h 5421661"/>
              <a:gd name="connsiteX8" fmla="*/ 239922 w 4067498"/>
              <a:gd name="connsiteY8" fmla="*/ 5421661 h 5421661"/>
              <a:gd name="connsiteX9" fmla="*/ 0 w 4067498"/>
              <a:gd name="connsiteY9" fmla="*/ 4576527 h 5421661"/>
              <a:gd name="connsiteX10" fmla="*/ 67056 w 4067498"/>
              <a:gd name="connsiteY10" fmla="*/ 4245252 h 5421661"/>
              <a:gd name="connsiteX11" fmla="*/ 599963 w 4067498"/>
              <a:gd name="connsiteY11" fmla="*/ 2325317 h 5421661"/>
              <a:gd name="connsiteX12" fmla="*/ 1392051 w 4067498"/>
              <a:gd name="connsiteY12"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36581 w 4067498"/>
              <a:gd name="connsiteY6" fmla="*/ 3418358 h 5421661"/>
              <a:gd name="connsiteX7" fmla="*/ 4067498 w 4067498"/>
              <a:gd name="connsiteY7" fmla="*/ 4811482 h 5421661"/>
              <a:gd name="connsiteX8" fmla="*/ 1923861 w 4067498"/>
              <a:gd name="connsiteY8" fmla="*/ 4703276 h 5421661"/>
              <a:gd name="connsiteX9" fmla="*/ 239922 w 4067498"/>
              <a:gd name="connsiteY9" fmla="*/ 5421661 h 5421661"/>
              <a:gd name="connsiteX10" fmla="*/ 0 w 4067498"/>
              <a:gd name="connsiteY10" fmla="*/ 4576527 h 5421661"/>
              <a:gd name="connsiteX11" fmla="*/ 67056 w 4067498"/>
              <a:gd name="connsiteY11" fmla="*/ 4245252 h 5421661"/>
              <a:gd name="connsiteX12" fmla="*/ 599963 w 4067498"/>
              <a:gd name="connsiteY12" fmla="*/ 2325317 h 5421661"/>
              <a:gd name="connsiteX13" fmla="*/ 1392051 w 4067498"/>
              <a:gd name="connsiteY13"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36581 w 4067498"/>
              <a:gd name="connsiteY7" fmla="*/ 3418358 h 5421661"/>
              <a:gd name="connsiteX8" fmla="*/ 4067498 w 4067498"/>
              <a:gd name="connsiteY8" fmla="*/ 4811482 h 5421661"/>
              <a:gd name="connsiteX9" fmla="*/ 1923861 w 4067498"/>
              <a:gd name="connsiteY9" fmla="*/ 4703276 h 5421661"/>
              <a:gd name="connsiteX10" fmla="*/ 239922 w 4067498"/>
              <a:gd name="connsiteY10" fmla="*/ 5421661 h 5421661"/>
              <a:gd name="connsiteX11" fmla="*/ 0 w 4067498"/>
              <a:gd name="connsiteY11" fmla="*/ 4576527 h 5421661"/>
              <a:gd name="connsiteX12" fmla="*/ 67056 w 4067498"/>
              <a:gd name="connsiteY12" fmla="*/ 4245252 h 5421661"/>
              <a:gd name="connsiteX13" fmla="*/ 599963 w 4067498"/>
              <a:gd name="connsiteY13" fmla="*/ 2325317 h 5421661"/>
              <a:gd name="connsiteX14" fmla="*/ 1392051 w 4067498"/>
              <a:gd name="connsiteY14"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9219 w 4067498"/>
              <a:gd name="connsiteY2" fmla="*/ 686114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219219 w 4067498"/>
              <a:gd name="connsiteY3" fmla="*/ 686114 h 5421661"/>
              <a:gd name="connsiteX4" fmla="*/ 3373967 w 4067498"/>
              <a:gd name="connsiteY4" fmla="*/ 1144244 h 5421661"/>
              <a:gd name="connsiteX5" fmla="*/ 3526262 w 4067498"/>
              <a:gd name="connsiteY5" fmla="*/ 1723171 h 5421661"/>
              <a:gd name="connsiteX6" fmla="*/ 3716803 w 4067498"/>
              <a:gd name="connsiteY6" fmla="*/ 2509654 h 5421661"/>
              <a:gd name="connsiteX7" fmla="*/ 3646054 w 4067498"/>
              <a:gd name="connsiteY7" fmla="*/ 2992846 h 5421661"/>
              <a:gd name="connsiteX8" fmla="*/ 3623001 w 4067498"/>
              <a:gd name="connsiteY8" fmla="*/ 3329922 h 5421661"/>
              <a:gd name="connsiteX9" fmla="*/ 3636581 w 4067498"/>
              <a:gd name="connsiteY9" fmla="*/ 3418358 h 5421661"/>
              <a:gd name="connsiteX10" fmla="*/ 4067498 w 4067498"/>
              <a:gd name="connsiteY10" fmla="*/ 4811482 h 5421661"/>
              <a:gd name="connsiteX11" fmla="*/ 1923861 w 4067498"/>
              <a:gd name="connsiteY11" fmla="*/ 4703276 h 5421661"/>
              <a:gd name="connsiteX12" fmla="*/ 239922 w 4067498"/>
              <a:gd name="connsiteY12" fmla="*/ 5421661 h 5421661"/>
              <a:gd name="connsiteX13" fmla="*/ 0 w 4067498"/>
              <a:gd name="connsiteY13" fmla="*/ 4576527 h 5421661"/>
              <a:gd name="connsiteX14" fmla="*/ 67056 w 4067498"/>
              <a:gd name="connsiteY14" fmla="*/ 4245252 h 5421661"/>
              <a:gd name="connsiteX15" fmla="*/ 599963 w 4067498"/>
              <a:gd name="connsiteY15" fmla="*/ 2325317 h 5421661"/>
              <a:gd name="connsiteX16" fmla="*/ 1392051 w 4067498"/>
              <a:gd name="connsiteY16"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035274 w 4067498"/>
              <a:gd name="connsiteY3" fmla="*/ 397917 h 5421661"/>
              <a:gd name="connsiteX4" fmla="*/ 3219219 w 4067498"/>
              <a:gd name="connsiteY4" fmla="*/ 686114 h 5421661"/>
              <a:gd name="connsiteX5" fmla="*/ 3373967 w 4067498"/>
              <a:gd name="connsiteY5" fmla="*/ 1144244 h 5421661"/>
              <a:gd name="connsiteX6" fmla="*/ 3526262 w 4067498"/>
              <a:gd name="connsiteY6" fmla="*/ 1723171 h 5421661"/>
              <a:gd name="connsiteX7" fmla="*/ 3716803 w 4067498"/>
              <a:gd name="connsiteY7" fmla="*/ 2509654 h 5421661"/>
              <a:gd name="connsiteX8" fmla="*/ 3646054 w 4067498"/>
              <a:gd name="connsiteY8" fmla="*/ 2992846 h 5421661"/>
              <a:gd name="connsiteX9" fmla="*/ 3623001 w 4067498"/>
              <a:gd name="connsiteY9" fmla="*/ 3329922 h 5421661"/>
              <a:gd name="connsiteX10" fmla="*/ 3636581 w 4067498"/>
              <a:gd name="connsiteY10" fmla="*/ 3418358 h 5421661"/>
              <a:gd name="connsiteX11" fmla="*/ 4067498 w 4067498"/>
              <a:gd name="connsiteY11" fmla="*/ 4811482 h 5421661"/>
              <a:gd name="connsiteX12" fmla="*/ 1923861 w 4067498"/>
              <a:gd name="connsiteY12" fmla="*/ 4703276 h 5421661"/>
              <a:gd name="connsiteX13" fmla="*/ 239922 w 4067498"/>
              <a:gd name="connsiteY13" fmla="*/ 5421661 h 5421661"/>
              <a:gd name="connsiteX14" fmla="*/ 0 w 4067498"/>
              <a:gd name="connsiteY14" fmla="*/ 4576527 h 5421661"/>
              <a:gd name="connsiteX15" fmla="*/ 67056 w 4067498"/>
              <a:gd name="connsiteY15" fmla="*/ 4245252 h 5421661"/>
              <a:gd name="connsiteX16" fmla="*/ 599963 w 4067498"/>
              <a:gd name="connsiteY16" fmla="*/ 2325317 h 5421661"/>
              <a:gd name="connsiteX17" fmla="*/ 1392051 w 4067498"/>
              <a:gd name="connsiteY17" fmla="*/ 165077 h 542166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392051 w 4067498"/>
              <a:gd name="connsiteY17" fmla="*/ 145397 h 540198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2051 w 4067498"/>
              <a:gd name="connsiteY18" fmla="*/ 145397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8761 w 4067498"/>
              <a:gd name="connsiteY18"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599963 w 4067498"/>
              <a:gd name="connsiteY17" fmla="*/ 2305637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244439 w 4067498"/>
              <a:gd name="connsiteY16" fmla="*/ 3724274 h 5401981"/>
              <a:gd name="connsiteX17" fmla="*/ 435401 w 4067498"/>
              <a:gd name="connsiteY17" fmla="*/ 3059593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3481413 w 4067498"/>
              <a:gd name="connsiteY12" fmla="*/ 4789824 h 5401981"/>
              <a:gd name="connsiteX13" fmla="*/ 1923861 w 4067498"/>
              <a:gd name="connsiteY13" fmla="*/ 4683596 h 5401981"/>
              <a:gd name="connsiteX14" fmla="*/ 239922 w 4067498"/>
              <a:gd name="connsiteY14" fmla="*/ 5401981 h 5401981"/>
              <a:gd name="connsiteX15" fmla="*/ 0 w 4067498"/>
              <a:gd name="connsiteY15" fmla="*/ 4556847 h 5401981"/>
              <a:gd name="connsiteX16" fmla="*/ 67056 w 4067498"/>
              <a:gd name="connsiteY16" fmla="*/ 4225572 h 5401981"/>
              <a:gd name="connsiteX17" fmla="*/ 244439 w 4067498"/>
              <a:gd name="connsiteY17" fmla="*/ 3724274 h 5401981"/>
              <a:gd name="connsiteX18" fmla="*/ 435401 w 4067498"/>
              <a:gd name="connsiteY18" fmla="*/ 3059593 h 5401981"/>
              <a:gd name="connsiteX19" fmla="*/ 663416 w 4067498"/>
              <a:gd name="connsiteY19" fmla="*/ 2175951 h 5401981"/>
              <a:gd name="connsiteX20" fmla="*/ 1151134 w 4067498"/>
              <a:gd name="connsiteY20" fmla="*/ 605413 h 5401981"/>
              <a:gd name="connsiteX21" fmla="*/ 1398761 w 4067498"/>
              <a:gd name="connsiteY21" fmla="*/ 156863 h 5401981"/>
              <a:gd name="connsiteX0" fmla="*/ 1398761 w 4067498"/>
              <a:gd name="connsiteY0" fmla="*/ 199995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398761 w 4067498"/>
              <a:gd name="connsiteY21" fmla="*/ 199995 h 5445113"/>
              <a:gd name="connsiteX0" fmla="*/ 1402226 w 4067498"/>
              <a:gd name="connsiteY0" fmla="*/ 170806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369270 w 4067498"/>
              <a:gd name="connsiteY12" fmla="*/ 4815703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23861 w 4076124"/>
              <a:gd name="connsiteY13" fmla="*/ 47267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84246 w 4076124"/>
              <a:gd name="connsiteY13" fmla="*/ 4718101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63737 w 4076124"/>
              <a:gd name="connsiteY13" fmla="*/ 46985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6124" h="5445113">
                <a:moveTo>
                  <a:pt x="1402226" y="170806"/>
                </a:moveTo>
                <a:lnTo>
                  <a:pt x="2612596" y="0"/>
                </a:lnTo>
                <a:lnTo>
                  <a:pt x="2864141" y="202557"/>
                </a:lnTo>
                <a:lnTo>
                  <a:pt x="3035274" y="421369"/>
                </a:lnTo>
                <a:lnTo>
                  <a:pt x="3219219" y="709566"/>
                </a:lnTo>
                <a:lnTo>
                  <a:pt x="3373967" y="1167696"/>
                </a:lnTo>
                <a:lnTo>
                  <a:pt x="3526262" y="1746623"/>
                </a:lnTo>
                <a:lnTo>
                  <a:pt x="3716803" y="2533106"/>
                </a:lnTo>
                <a:lnTo>
                  <a:pt x="3646054" y="3016298"/>
                </a:lnTo>
                <a:lnTo>
                  <a:pt x="3623001" y="3353374"/>
                </a:lnTo>
                <a:cubicBezTo>
                  <a:pt x="3622030" y="3385286"/>
                  <a:pt x="3637552" y="3409898"/>
                  <a:pt x="3636581" y="3441810"/>
                </a:cubicBezTo>
                <a:lnTo>
                  <a:pt x="4076124" y="4826308"/>
                </a:lnTo>
                <a:lnTo>
                  <a:pt x="3369270" y="4815703"/>
                </a:lnTo>
                <a:lnTo>
                  <a:pt x="1963737" y="4698528"/>
                </a:lnTo>
                <a:lnTo>
                  <a:pt x="239922" y="5445113"/>
                </a:lnTo>
                <a:lnTo>
                  <a:pt x="0" y="4599979"/>
                </a:lnTo>
                <a:lnTo>
                  <a:pt x="67056" y="4268704"/>
                </a:lnTo>
                <a:cubicBezTo>
                  <a:pt x="107042" y="4117059"/>
                  <a:pt x="183048" y="3961736"/>
                  <a:pt x="244439" y="3767406"/>
                </a:cubicBezTo>
                <a:cubicBezTo>
                  <a:pt x="305830" y="3573076"/>
                  <a:pt x="365572" y="3360779"/>
                  <a:pt x="435401" y="3102725"/>
                </a:cubicBezTo>
                <a:cubicBezTo>
                  <a:pt x="505230" y="2844671"/>
                  <a:pt x="544127" y="2628113"/>
                  <a:pt x="663416" y="2219083"/>
                </a:cubicBezTo>
                <a:lnTo>
                  <a:pt x="1151134" y="648545"/>
                </a:lnTo>
                <a:lnTo>
                  <a:pt x="1402226" y="170806"/>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7" name="フリーフォーム 66"/>
          <p:cNvSpPr/>
          <p:nvPr/>
        </p:nvSpPr>
        <p:spPr>
          <a:xfrm>
            <a:off x="3748220" y="2777786"/>
            <a:ext cx="562161" cy="188496"/>
          </a:xfrm>
          <a:custGeom>
            <a:avLst/>
            <a:gdLst>
              <a:gd name="connsiteX0" fmla="*/ 718019 w 718019"/>
              <a:gd name="connsiteY0" fmla="*/ 101259 h 260819"/>
              <a:gd name="connsiteX1" fmla="*/ 718019 w 718019"/>
              <a:gd name="connsiteY1" fmla="*/ 101259 h 260819"/>
              <a:gd name="connsiteX2" fmla="*/ 613691 w 718019"/>
              <a:gd name="connsiteY2" fmla="*/ 58301 h 260819"/>
              <a:gd name="connsiteX3" fmla="*/ 524706 w 718019"/>
              <a:gd name="connsiteY3" fmla="*/ 12274 h 260819"/>
              <a:gd name="connsiteX4" fmla="*/ 487884 w 718019"/>
              <a:gd name="connsiteY4" fmla="*/ 0 h 260819"/>
              <a:gd name="connsiteX5" fmla="*/ 343667 w 718019"/>
              <a:gd name="connsiteY5" fmla="*/ 3068 h 260819"/>
              <a:gd name="connsiteX6" fmla="*/ 193313 w 718019"/>
              <a:gd name="connsiteY6" fmla="*/ 33753 h 260819"/>
              <a:gd name="connsiteX7" fmla="*/ 131943 w 718019"/>
              <a:gd name="connsiteY7" fmla="*/ 76711 h 260819"/>
              <a:gd name="connsiteX8" fmla="*/ 49095 w 718019"/>
              <a:gd name="connsiteY8" fmla="*/ 190244 h 260819"/>
              <a:gd name="connsiteX9" fmla="*/ 0 w 718019"/>
              <a:gd name="connsiteY9" fmla="*/ 260819 h 260819"/>
              <a:gd name="connsiteX10" fmla="*/ 131943 w 718019"/>
              <a:gd name="connsiteY10" fmla="*/ 184107 h 260819"/>
              <a:gd name="connsiteX11" fmla="*/ 263887 w 718019"/>
              <a:gd name="connsiteY11" fmla="*/ 104327 h 260819"/>
              <a:gd name="connsiteX12" fmla="*/ 306845 w 718019"/>
              <a:gd name="connsiteY12" fmla="*/ 52164 h 260819"/>
              <a:gd name="connsiteX13" fmla="*/ 432652 w 718019"/>
              <a:gd name="connsiteY13" fmla="*/ 42958 h 260819"/>
              <a:gd name="connsiteX14" fmla="*/ 543117 w 718019"/>
              <a:gd name="connsiteY14" fmla="*/ 58301 h 260819"/>
              <a:gd name="connsiteX15" fmla="*/ 613691 w 718019"/>
              <a:gd name="connsiteY15" fmla="*/ 88985 h 260819"/>
              <a:gd name="connsiteX16" fmla="*/ 665855 w 718019"/>
              <a:gd name="connsiteY16" fmla="*/ 101259 h 260819"/>
              <a:gd name="connsiteX17" fmla="*/ 718019 w 718019"/>
              <a:gd name="connsiteY17" fmla="*/ 101259 h 2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8019" h="260819">
                <a:moveTo>
                  <a:pt x="718019" y="101259"/>
                </a:moveTo>
                <a:lnTo>
                  <a:pt x="718019" y="101259"/>
                </a:lnTo>
                <a:lnTo>
                  <a:pt x="613691" y="58301"/>
                </a:lnTo>
                <a:lnTo>
                  <a:pt x="524706" y="12274"/>
                </a:lnTo>
                <a:lnTo>
                  <a:pt x="487884" y="0"/>
                </a:lnTo>
                <a:lnTo>
                  <a:pt x="343667" y="3068"/>
                </a:lnTo>
                <a:lnTo>
                  <a:pt x="193313" y="33753"/>
                </a:lnTo>
                <a:lnTo>
                  <a:pt x="131943" y="76711"/>
                </a:lnTo>
                <a:lnTo>
                  <a:pt x="49095" y="190244"/>
                </a:lnTo>
                <a:lnTo>
                  <a:pt x="0" y="260819"/>
                </a:lnTo>
                <a:lnTo>
                  <a:pt x="131943" y="184107"/>
                </a:lnTo>
                <a:lnTo>
                  <a:pt x="263887" y="104327"/>
                </a:lnTo>
                <a:lnTo>
                  <a:pt x="306845" y="52164"/>
                </a:lnTo>
                <a:lnTo>
                  <a:pt x="432652" y="42958"/>
                </a:lnTo>
                <a:lnTo>
                  <a:pt x="543117" y="58301"/>
                </a:lnTo>
                <a:lnTo>
                  <a:pt x="613691" y="88985"/>
                </a:lnTo>
                <a:lnTo>
                  <a:pt x="665855" y="101259"/>
                </a:lnTo>
                <a:lnTo>
                  <a:pt x="718019" y="101259"/>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8" name="フリーフォーム 67"/>
          <p:cNvSpPr/>
          <p:nvPr/>
        </p:nvSpPr>
        <p:spPr>
          <a:xfrm>
            <a:off x="4091761" y="2662471"/>
            <a:ext cx="26426" cy="674149"/>
          </a:xfrm>
          <a:custGeom>
            <a:avLst/>
            <a:gdLst>
              <a:gd name="connsiteX0" fmla="*/ 0 w 33753"/>
              <a:gd name="connsiteY0" fmla="*/ 0 h 932811"/>
              <a:gd name="connsiteX1" fmla="*/ 30685 w 33753"/>
              <a:gd name="connsiteY1" fmla="*/ 119670 h 932811"/>
              <a:gd name="connsiteX2" fmla="*/ 33753 w 33753"/>
              <a:gd name="connsiteY2" fmla="*/ 932811 h 932811"/>
              <a:gd name="connsiteX3" fmla="*/ 33753 w 33753"/>
              <a:gd name="connsiteY3" fmla="*/ 932811 h 932811"/>
            </a:gdLst>
            <a:ahLst/>
            <a:cxnLst>
              <a:cxn ang="0">
                <a:pos x="connsiteX0" y="connsiteY0"/>
              </a:cxn>
              <a:cxn ang="0">
                <a:pos x="connsiteX1" y="connsiteY1"/>
              </a:cxn>
              <a:cxn ang="0">
                <a:pos x="connsiteX2" y="connsiteY2"/>
              </a:cxn>
              <a:cxn ang="0">
                <a:pos x="connsiteX3" y="connsiteY3"/>
              </a:cxn>
            </a:cxnLst>
            <a:rect l="l" t="t" r="r" b="b"/>
            <a:pathLst>
              <a:path w="33753" h="932811">
                <a:moveTo>
                  <a:pt x="0" y="0"/>
                </a:moveTo>
                <a:lnTo>
                  <a:pt x="30685" y="119670"/>
                </a:lnTo>
                <a:cubicBezTo>
                  <a:pt x="31708" y="390717"/>
                  <a:pt x="32730" y="661764"/>
                  <a:pt x="33753" y="932811"/>
                </a:cubicBezTo>
                <a:lnTo>
                  <a:pt x="33753" y="9328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dirty="0"/>
          </a:p>
        </p:txBody>
      </p:sp>
      <p:sp>
        <p:nvSpPr>
          <p:cNvPr id="69" name="フリーフォーム 68"/>
          <p:cNvSpPr/>
          <p:nvPr/>
        </p:nvSpPr>
        <p:spPr>
          <a:xfrm>
            <a:off x="4030685" y="3105550"/>
            <a:ext cx="159697" cy="282618"/>
          </a:xfrm>
          <a:custGeom>
            <a:avLst/>
            <a:gdLst>
              <a:gd name="connsiteX0" fmla="*/ 1163782 w 3182587"/>
              <a:gd name="connsiteY0" fmla="*/ 11875 h 5735782"/>
              <a:gd name="connsiteX1" fmla="*/ 1175658 w 3182587"/>
              <a:gd name="connsiteY1" fmla="*/ 807522 h 5735782"/>
              <a:gd name="connsiteX2" fmla="*/ 249382 w 3182587"/>
              <a:gd name="connsiteY2" fmla="*/ 795647 h 5735782"/>
              <a:gd name="connsiteX3" fmla="*/ 0 w 3182587"/>
              <a:gd name="connsiteY3" fmla="*/ 3479470 h 5735782"/>
              <a:gd name="connsiteX4" fmla="*/ 1294411 w 3182587"/>
              <a:gd name="connsiteY4" fmla="*/ 5735782 h 5735782"/>
              <a:gd name="connsiteX5" fmla="*/ 1923803 w 3182587"/>
              <a:gd name="connsiteY5" fmla="*/ 5498275 h 5735782"/>
              <a:gd name="connsiteX6" fmla="*/ 2054432 w 3182587"/>
              <a:gd name="connsiteY6" fmla="*/ 5676405 h 5735782"/>
              <a:gd name="connsiteX7" fmla="*/ 3063834 w 3182587"/>
              <a:gd name="connsiteY7" fmla="*/ 5712031 h 5735782"/>
              <a:gd name="connsiteX8" fmla="*/ 3182587 w 3182587"/>
              <a:gd name="connsiteY8" fmla="*/ 819397 h 5735782"/>
              <a:gd name="connsiteX9" fmla="*/ 2125683 w 3182587"/>
              <a:gd name="connsiteY9" fmla="*/ 807522 h 5735782"/>
              <a:gd name="connsiteX10" fmla="*/ 2137559 w 3182587"/>
              <a:gd name="connsiteY10" fmla="*/ 0 h 5735782"/>
              <a:gd name="connsiteX11" fmla="*/ 1163782 w 3182587"/>
              <a:gd name="connsiteY11" fmla="*/ 11875 h 5735782"/>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923803 w 3182587"/>
              <a:gd name="connsiteY5" fmla="*/ 5498275 h 5712031"/>
              <a:gd name="connsiteX6" fmla="*/ 2054432 w 3182587"/>
              <a:gd name="connsiteY6" fmla="*/ 5676405 h 5712031"/>
              <a:gd name="connsiteX7" fmla="*/ 3063834 w 3182587"/>
              <a:gd name="connsiteY7" fmla="*/ 5712031 h 5712031"/>
              <a:gd name="connsiteX8" fmla="*/ 3182587 w 3182587"/>
              <a:gd name="connsiteY8" fmla="*/ 819397 h 5712031"/>
              <a:gd name="connsiteX9" fmla="*/ 2125683 w 3182587"/>
              <a:gd name="connsiteY9" fmla="*/ 807522 h 5712031"/>
              <a:gd name="connsiteX10" fmla="*/ 2137559 w 3182587"/>
              <a:gd name="connsiteY10" fmla="*/ 0 h 5712031"/>
              <a:gd name="connsiteX11" fmla="*/ 1163782 w 3182587"/>
              <a:gd name="connsiteY11"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43793 w 3182587"/>
              <a:gd name="connsiteY5" fmla="*/ 5557653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781299 w 3182587"/>
              <a:gd name="connsiteY6" fmla="*/ 5462650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0165 w 3182587"/>
              <a:gd name="connsiteY6" fmla="*/ 5601631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3048 w 3182587"/>
              <a:gd name="connsiteY6" fmla="*/ 5549851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900053 w 3182587"/>
              <a:gd name="connsiteY7" fmla="*/ 5403272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852552 w 3182587"/>
              <a:gd name="connsiteY7" fmla="*/ 5427023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49382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3751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203232 w 3182587"/>
              <a:gd name="connsiteY11" fmla="*/ 1062986 h 5985163"/>
              <a:gd name="connsiteX12" fmla="*/ 2137559 w 3182587"/>
              <a:gd name="connsiteY12" fmla="*/ 23751 h 5985163"/>
              <a:gd name="connsiteX13" fmla="*/ 1140031 w 3182587"/>
              <a:gd name="connsiteY13" fmla="*/ 0 h 5985163"/>
              <a:gd name="connsiteX0" fmla="*/ 1140031 w 3182587"/>
              <a:gd name="connsiteY0" fmla="*/ 161497 h 6146660"/>
              <a:gd name="connsiteX1" fmla="*/ 1175658 w 3182587"/>
              <a:gd name="connsiteY1" fmla="*/ 1218401 h 6146660"/>
              <a:gd name="connsiteX2" fmla="*/ 249382 w 3182587"/>
              <a:gd name="connsiteY2" fmla="*/ 1206526 h 6146660"/>
              <a:gd name="connsiteX3" fmla="*/ 0 w 3182587"/>
              <a:gd name="connsiteY3" fmla="*/ 3890349 h 6146660"/>
              <a:gd name="connsiteX4" fmla="*/ 1229821 w 3182587"/>
              <a:gd name="connsiteY4" fmla="*/ 6033992 h 6146660"/>
              <a:gd name="connsiteX5" fmla="*/ 1571182 w 3182587"/>
              <a:gd name="connsiteY5" fmla="*/ 5869251 h 6146660"/>
              <a:gd name="connsiteX6" fmla="*/ 1643048 w 3182587"/>
              <a:gd name="connsiteY6" fmla="*/ 5960730 h 6146660"/>
              <a:gd name="connsiteX7" fmla="*/ 1852552 w 3182587"/>
              <a:gd name="connsiteY7" fmla="*/ 5837902 h 6146660"/>
              <a:gd name="connsiteX8" fmla="*/ 1971304 w 3182587"/>
              <a:gd name="connsiteY8" fmla="*/ 6146660 h 6146660"/>
              <a:gd name="connsiteX9" fmla="*/ 3063834 w 3182587"/>
              <a:gd name="connsiteY9" fmla="*/ 6122910 h 6146660"/>
              <a:gd name="connsiteX10" fmla="*/ 3182587 w 3182587"/>
              <a:gd name="connsiteY10" fmla="*/ 1230276 h 6146660"/>
              <a:gd name="connsiteX11" fmla="*/ 2203232 w 3182587"/>
              <a:gd name="connsiteY11" fmla="*/ 1224483 h 6146660"/>
              <a:gd name="connsiteX12" fmla="*/ 2216951 w 3182587"/>
              <a:gd name="connsiteY12" fmla="*/ 0 h 6146660"/>
              <a:gd name="connsiteX13" fmla="*/ 1140031 w 3182587"/>
              <a:gd name="connsiteY13" fmla="*/ 161497 h 6146660"/>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16951 w 3182587"/>
              <a:gd name="connsiteY12" fmla="*/ 63449 h 6210109"/>
              <a:gd name="connsiteX13" fmla="*/ 1245888 w 3182587"/>
              <a:gd name="connsiteY13" fmla="*/ 0 h 6210109"/>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380558 h 6210109"/>
              <a:gd name="connsiteX12" fmla="*/ 2203718 w 3182587"/>
              <a:gd name="connsiteY12" fmla="*/ 36984 h 6210109"/>
              <a:gd name="connsiteX13" fmla="*/ 1245888 w 3182587"/>
              <a:gd name="connsiteY13" fmla="*/ 0 h 6210109"/>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852552 w 3182587"/>
              <a:gd name="connsiteY7" fmla="*/ 5901351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918711 w 3182587"/>
              <a:gd name="connsiteY7" fmla="*/ 5888120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19425 w 3156124"/>
              <a:gd name="connsiteY0" fmla="*/ 0 h 6196877"/>
              <a:gd name="connsiteX1" fmla="*/ 1215356 w 3156124"/>
              <a:gd name="connsiteY1" fmla="*/ 1400938 h 6196877"/>
              <a:gd name="connsiteX2" fmla="*/ 156758 w 3156124"/>
              <a:gd name="connsiteY2" fmla="*/ 1389064 h 6196877"/>
              <a:gd name="connsiteX3" fmla="*/ 0 w 3156124"/>
              <a:gd name="connsiteY3" fmla="*/ 3914102 h 6196877"/>
              <a:gd name="connsiteX4" fmla="*/ 1203358 w 3156124"/>
              <a:gd name="connsiteY4" fmla="*/ 6097441 h 6196877"/>
              <a:gd name="connsiteX5" fmla="*/ 1544719 w 3156124"/>
              <a:gd name="connsiteY5" fmla="*/ 5932700 h 6196877"/>
              <a:gd name="connsiteX6" fmla="*/ 1616585 w 3156124"/>
              <a:gd name="connsiteY6" fmla="*/ 6024179 h 6196877"/>
              <a:gd name="connsiteX7" fmla="*/ 1892248 w 3156124"/>
              <a:gd name="connsiteY7" fmla="*/ 5888120 h 6196877"/>
              <a:gd name="connsiteX8" fmla="*/ 2024233 w 3156124"/>
              <a:gd name="connsiteY8" fmla="*/ 6196877 h 6196877"/>
              <a:gd name="connsiteX9" fmla="*/ 3037371 w 3156124"/>
              <a:gd name="connsiteY9" fmla="*/ 6186359 h 6196877"/>
              <a:gd name="connsiteX10" fmla="*/ 3156124 w 3156124"/>
              <a:gd name="connsiteY10" fmla="*/ 1373118 h 6196877"/>
              <a:gd name="connsiteX11" fmla="*/ 2176769 w 3156124"/>
              <a:gd name="connsiteY11" fmla="*/ 1380558 h 6196877"/>
              <a:gd name="connsiteX12" fmla="*/ 2177255 w 3156124"/>
              <a:gd name="connsiteY12" fmla="*/ 36984 h 6196877"/>
              <a:gd name="connsiteX13" fmla="*/ 1219425 w 3156124"/>
              <a:gd name="connsiteY13"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1281550 w 3234316"/>
              <a:gd name="connsiteY4" fmla="*/ 6097441 h 6196877"/>
              <a:gd name="connsiteX5" fmla="*/ 1622911 w 3234316"/>
              <a:gd name="connsiteY5" fmla="*/ 5932700 h 6196877"/>
              <a:gd name="connsiteX6" fmla="*/ 1694777 w 3234316"/>
              <a:gd name="connsiteY6" fmla="*/ 6024179 h 6196877"/>
              <a:gd name="connsiteX7" fmla="*/ 1970440 w 3234316"/>
              <a:gd name="connsiteY7" fmla="*/ 5888120 h 6196877"/>
              <a:gd name="connsiteX8" fmla="*/ 2102425 w 3234316"/>
              <a:gd name="connsiteY8" fmla="*/ 6196877 h 6196877"/>
              <a:gd name="connsiteX9" fmla="*/ 3115563 w 3234316"/>
              <a:gd name="connsiteY9" fmla="*/ 6186359 h 6196877"/>
              <a:gd name="connsiteX10" fmla="*/ 3234316 w 3234316"/>
              <a:gd name="connsiteY10" fmla="*/ 1373118 h 6196877"/>
              <a:gd name="connsiteX11" fmla="*/ 2254961 w 3234316"/>
              <a:gd name="connsiteY11" fmla="*/ 1380558 h 6196877"/>
              <a:gd name="connsiteX12" fmla="*/ 2255447 w 3234316"/>
              <a:gd name="connsiteY12" fmla="*/ 36984 h 6196877"/>
              <a:gd name="connsiteX13" fmla="*/ 1297617 w 3234316"/>
              <a:gd name="connsiteY13" fmla="*/ 0 h 6196877"/>
              <a:gd name="connsiteX0" fmla="*/ 1298693 w 3235392"/>
              <a:gd name="connsiteY0" fmla="*/ 0 h 6196877"/>
              <a:gd name="connsiteX1" fmla="*/ 1294624 w 3235392"/>
              <a:gd name="connsiteY1" fmla="*/ 1400938 h 6196877"/>
              <a:gd name="connsiteX2" fmla="*/ 236026 w 3235392"/>
              <a:gd name="connsiteY2" fmla="*/ 1389064 h 6196877"/>
              <a:gd name="connsiteX3" fmla="*/ 1076 w 3235392"/>
              <a:gd name="connsiteY3" fmla="*/ 3723241 h 6196877"/>
              <a:gd name="connsiteX4" fmla="*/ 0 w 3235392"/>
              <a:gd name="connsiteY4" fmla="*/ 3724142 h 6196877"/>
              <a:gd name="connsiteX5" fmla="*/ 1282626 w 3235392"/>
              <a:gd name="connsiteY5" fmla="*/ 6097441 h 6196877"/>
              <a:gd name="connsiteX6" fmla="*/ 1623987 w 3235392"/>
              <a:gd name="connsiteY6" fmla="*/ 5932700 h 6196877"/>
              <a:gd name="connsiteX7" fmla="*/ 1695853 w 3235392"/>
              <a:gd name="connsiteY7" fmla="*/ 6024179 h 6196877"/>
              <a:gd name="connsiteX8" fmla="*/ 1971516 w 3235392"/>
              <a:gd name="connsiteY8" fmla="*/ 5888120 h 6196877"/>
              <a:gd name="connsiteX9" fmla="*/ 2103501 w 3235392"/>
              <a:gd name="connsiteY9" fmla="*/ 6196877 h 6196877"/>
              <a:gd name="connsiteX10" fmla="*/ 3116639 w 3235392"/>
              <a:gd name="connsiteY10" fmla="*/ 6186359 h 6196877"/>
              <a:gd name="connsiteX11" fmla="*/ 3235392 w 3235392"/>
              <a:gd name="connsiteY11" fmla="*/ 1373118 h 6196877"/>
              <a:gd name="connsiteX12" fmla="*/ 2256037 w 3235392"/>
              <a:gd name="connsiteY12" fmla="*/ 1380558 h 6196877"/>
              <a:gd name="connsiteX13" fmla="*/ 2256523 w 3235392"/>
              <a:gd name="connsiteY13" fmla="*/ 36984 h 6196877"/>
              <a:gd name="connsiteX14" fmla="*/ 1298693 w 3235392"/>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51729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0237 w 3234316"/>
              <a:gd name="connsiteY4" fmla="*/ 3971069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9458 w 3234316"/>
              <a:gd name="connsiteY4" fmla="*/ 3906526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57948 w 3234316"/>
              <a:gd name="connsiteY4" fmla="*/ 390007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55906 w 3232274"/>
              <a:gd name="connsiteY4" fmla="*/ 390007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34586 w 3232274"/>
              <a:gd name="connsiteY4" fmla="*/ 393128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2274" h="6196877">
                <a:moveTo>
                  <a:pt x="1295575" y="0"/>
                </a:moveTo>
                <a:cubicBezTo>
                  <a:pt x="1294219" y="466979"/>
                  <a:pt x="1292862" y="933959"/>
                  <a:pt x="1291506" y="1400938"/>
                </a:cubicBezTo>
                <a:lnTo>
                  <a:pt x="232908" y="1389064"/>
                </a:lnTo>
                <a:lnTo>
                  <a:pt x="0" y="3657005"/>
                </a:lnTo>
                <a:lnTo>
                  <a:pt x="134586" y="3931285"/>
                </a:lnTo>
                <a:lnTo>
                  <a:pt x="1333443" y="6082084"/>
                </a:lnTo>
                <a:lnTo>
                  <a:pt x="1620869" y="5932700"/>
                </a:lnTo>
                <a:lnTo>
                  <a:pt x="1692735" y="6024179"/>
                </a:lnTo>
                <a:lnTo>
                  <a:pt x="1968398" y="5888120"/>
                </a:lnTo>
                <a:lnTo>
                  <a:pt x="2100383" y="6196877"/>
                </a:lnTo>
                <a:lnTo>
                  <a:pt x="3113521" y="6186359"/>
                </a:lnTo>
                <a:lnTo>
                  <a:pt x="3232274" y="1373118"/>
                </a:lnTo>
                <a:lnTo>
                  <a:pt x="2252919" y="1380558"/>
                </a:lnTo>
                <a:lnTo>
                  <a:pt x="2253405" y="36984"/>
                </a:lnTo>
                <a:lnTo>
                  <a:pt x="1295575" y="0"/>
                </a:lnTo>
                <a:close/>
              </a:path>
            </a:pathLst>
          </a:cu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15" dirty="0">
              <a:solidFill>
                <a:schemeClr val="tx1"/>
              </a:solidFill>
            </a:endParaRPr>
          </a:p>
        </p:txBody>
      </p:sp>
      <p:grpSp>
        <p:nvGrpSpPr>
          <p:cNvPr id="10" name="グループ化 13"/>
          <p:cNvGrpSpPr/>
          <p:nvPr/>
        </p:nvGrpSpPr>
        <p:grpSpPr>
          <a:xfrm>
            <a:off x="4433116" y="2737611"/>
            <a:ext cx="332793" cy="327102"/>
            <a:chOff x="4818010" y="981560"/>
            <a:chExt cx="4887557" cy="5204302"/>
          </a:xfrm>
          <a:noFill/>
        </p:grpSpPr>
        <p:sp>
          <p:nvSpPr>
            <p:cNvPr id="81" name="フリーフォーム 9"/>
            <p:cNvSpPr/>
            <p:nvPr/>
          </p:nvSpPr>
          <p:spPr>
            <a:xfrm>
              <a:off x="4818010" y="2533239"/>
              <a:ext cx="3350408" cy="2878664"/>
            </a:xfrm>
            <a:custGeom>
              <a:avLst/>
              <a:gdLst>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27200 w 2743200"/>
                <a:gd name="connsiteY4" fmla="*/ 2278743 h 2293257"/>
                <a:gd name="connsiteX5" fmla="*/ 1451429 w 2743200"/>
                <a:gd name="connsiteY5" fmla="*/ 2220686 h 2293257"/>
                <a:gd name="connsiteX6" fmla="*/ 696686 w 2743200"/>
                <a:gd name="connsiteY6" fmla="*/ 2162629 h 2293257"/>
                <a:gd name="connsiteX7" fmla="*/ 290286 w 2743200"/>
                <a:gd name="connsiteY7" fmla="*/ 1872343 h 2293257"/>
                <a:gd name="connsiteX8" fmla="*/ 0 w 2743200"/>
                <a:gd name="connsiteY8" fmla="*/ 725714 h 2293257"/>
                <a:gd name="connsiteX9" fmla="*/ 333829 w 2743200"/>
                <a:gd name="connsiteY9" fmla="*/ 449943 h 2293257"/>
                <a:gd name="connsiteX10" fmla="*/ 522515 w 2743200"/>
                <a:gd name="connsiteY10" fmla="*/ 449943 h 2293257"/>
                <a:gd name="connsiteX11" fmla="*/ 551543 w 2743200"/>
                <a:gd name="connsiteY11" fmla="*/ 348343 h 2293257"/>
                <a:gd name="connsiteX12" fmla="*/ 653143 w 2743200"/>
                <a:gd name="connsiteY12" fmla="*/ 304800 h 2293257"/>
                <a:gd name="connsiteX13" fmla="*/ 711200 w 2743200"/>
                <a:gd name="connsiteY13" fmla="*/ 217714 h 2293257"/>
                <a:gd name="connsiteX14" fmla="*/ 711200 w 2743200"/>
                <a:gd name="connsiteY14" fmla="*/ 130629 h 2293257"/>
                <a:gd name="connsiteX15" fmla="*/ 1059543 w 2743200"/>
                <a:gd name="connsiteY15" fmla="*/ 0 h 2293257"/>
                <a:gd name="connsiteX16" fmla="*/ 1262743 w 2743200"/>
                <a:gd name="connsiteY16" fmla="*/ 29029 h 2293257"/>
                <a:gd name="connsiteX17" fmla="*/ 1553029 w 2743200"/>
                <a:gd name="connsiteY17" fmla="*/ 203200 h 2293257"/>
                <a:gd name="connsiteX18" fmla="*/ 1843315 w 2743200"/>
                <a:gd name="connsiteY18" fmla="*/ 174172 h 2293257"/>
                <a:gd name="connsiteX19" fmla="*/ 2438400 w 2743200"/>
                <a:gd name="connsiteY19" fmla="*/ 406400 h 2293257"/>
                <a:gd name="connsiteX20" fmla="*/ 2743200 w 2743200"/>
                <a:gd name="connsiteY20"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41421 w 2743200"/>
                <a:gd name="connsiteY4" fmla="*/ 2132519 h 2293257"/>
                <a:gd name="connsiteX5" fmla="*/ 1727200 w 2743200"/>
                <a:gd name="connsiteY5" fmla="*/ 2278743 h 2293257"/>
                <a:gd name="connsiteX6" fmla="*/ 1451429 w 2743200"/>
                <a:gd name="connsiteY6" fmla="*/ 2220686 h 2293257"/>
                <a:gd name="connsiteX7" fmla="*/ 696686 w 2743200"/>
                <a:gd name="connsiteY7" fmla="*/ 2162629 h 2293257"/>
                <a:gd name="connsiteX8" fmla="*/ 290286 w 2743200"/>
                <a:gd name="connsiteY8" fmla="*/ 1872343 h 2293257"/>
                <a:gd name="connsiteX9" fmla="*/ 0 w 2743200"/>
                <a:gd name="connsiteY9" fmla="*/ 725714 h 2293257"/>
                <a:gd name="connsiteX10" fmla="*/ 333829 w 2743200"/>
                <a:gd name="connsiteY10" fmla="*/ 449943 h 2293257"/>
                <a:gd name="connsiteX11" fmla="*/ 522515 w 2743200"/>
                <a:gd name="connsiteY11" fmla="*/ 449943 h 2293257"/>
                <a:gd name="connsiteX12" fmla="*/ 551543 w 2743200"/>
                <a:gd name="connsiteY12" fmla="*/ 348343 h 2293257"/>
                <a:gd name="connsiteX13" fmla="*/ 653143 w 2743200"/>
                <a:gd name="connsiteY13" fmla="*/ 304800 h 2293257"/>
                <a:gd name="connsiteX14" fmla="*/ 711200 w 2743200"/>
                <a:gd name="connsiteY14" fmla="*/ 217714 h 2293257"/>
                <a:gd name="connsiteX15" fmla="*/ 711200 w 2743200"/>
                <a:gd name="connsiteY15" fmla="*/ 130629 h 2293257"/>
                <a:gd name="connsiteX16" fmla="*/ 1059543 w 2743200"/>
                <a:gd name="connsiteY16" fmla="*/ 0 h 2293257"/>
                <a:gd name="connsiteX17" fmla="*/ 1262743 w 2743200"/>
                <a:gd name="connsiteY17" fmla="*/ 29029 h 2293257"/>
                <a:gd name="connsiteX18" fmla="*/ 1553029 w 2743200"/>
                <a:gd name="connsiteY18" fmla="*/ 203200 h 2293257"/>
                <a:gd name="connsiteX19" fmla="*/ 1843315 w 2743200"/>
                <a:gd name="connsiteY19" fmla="*/ 174172 h 2293257"/>
                <a:gd name="connsiteX20" fmla="*/ 2438400 w 2743200"/>
                <a:gd name="connsiteY20" fmla="*/ 406400 h 2293257"/>
                <a:gd name="connsiteX21" fmla="*/ 2743200 w 2743200"/>
                <a:gd name="connsiteY21"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132519 h 2293257"/>
                <a:gd name="connsiteX5" fmla="*/ 1741421 w 2743200"/>
                <a:gd name="connsiteY5" fmla="*/ 2132519 h 2293257"/>
                <a:gd name="connsiteX6" fmla="*/ 1727200 w 2743200"/>
                <a:gd name="connsiteY6" fmla="*/ 2278743 h 2293257"/>
                <a:gd name="connsiteX7" fmla="*/ 1451429 w 2743200"/>
                <a:gd name="connsiteY7" fmla="*/ 2220686 h 2293257"/>
                <a:gd name="connsiteX8" fmla="*/ 696686 w 2743200"/>
                <a:gd name="connsiteY8" fmla="*/ 2162629 h 2293257"/>
                <a:gd name="connsiteX9" fmla="*/ 290286 w 2743200"/>
                <a:gd name="connsiteY9" fmla="*/ 1872343 h 2293257"/>
                <a:gd name="connsiteX10" fmla="*/ 0 w 2743200"/>
                <a:gd name="connsiteY10" fmla="*/ 725714 h 2293257"/>
                <a:gd name="connsiteX11" fmla="*/ 333829 w 2743200"/>
                <a:gd name="connsiteY11" fmla="*/ 449943 h 2293257"/>
                <a:gd name="connsiteX12" fmla="*/ 522515 w 2743200"/>
                <a:gd name="connsiteY12" fmla="*/ 449943 h 2293257"/>
                <a:gd name="connsiteX13" fmla="*/ 551543 w 2743200"/>
                <a:gd name="connsiteY13" fmla="*/ 348343 h 2293257"/>
                <a:gd name="connsiteX14" fmla="*/ 653143 w 2743200"/>
                <a:gd name="connsiteY14" fmla="*/ 304800 h 2293257"/>
                <a:gd name="connsiteX15" fmla="*/ 711200 w 2743200"/>
                <a:gd name="connsiteY15" fmla="*/ 217714 h 2293257"/>
                <a:gd name="connsiteX16" fmla="*/ 711200 w 2743200"/>
                <a:gd name="connsiteY16" fmla="*/ 130629 h 2293257"/>
                <a:gd name="connsiteX17" fmla="*/ 1059543 w 2743200"/>
                <a:gd name="connsiteY17" fmla="*/ 0 h 2293257"/>
                <a:gd name="connsiteX18" fmla="*/ 1262743 w 2743200"/>
                <a:gd name="connsiteY18" fmla="*/ 29029 h 2293257"/>
                <a:gd name="connsiteX19" fmla="*/ 1553029 w 2743200"/>
                <a:gd name="connsiteY19" fmla="*/ 203200 h 2293257"/>
                <a:gd name="connsiteX20" fmla="*/ 1843315 w 2743200"/>
                <a:gd name="connsiteY20" fmla="*/ 174172 h 2293257"/>
                <a:gd name="connsiteX21" fmla="*/ 2438400 w 2743200"/>
                <a:gd name="connsiteY21" fmla="*/ 406400 h 2293257"/>
                <a:gd name="connsiteX22" fmla="*/ 2743200 w 2743200"/>
                <a:gd name="connsiteY22"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204527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41421 w 2743200"/>
                <a:gd name="connsiteY7" fmla="*/ 2276535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34743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8104 w 2657475"/>
                <a:gd name="connsiteY12" fmla="*/ 449943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46315 w 2657475"/>
                <a:gd name="connsiteY13" fmla="*/ 521380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30439 h 2302782"/>
                <a:gd name="connsiteX1" fmla="*/ 2599418 w 2657475"/>
                <a:gd name="connsiteY1" fmla="*/ 865868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57475 w 2657475"/>
                <a:gd name="connsiteY0" fmla="*/ 430439 h 2302782"/>
                <a:gd name="connsiteX1" fmla="*/ 2591800 w 2657475"/>
                <a:gd name="connsiteY1" fmla="*/ 1133932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63808 w 2663808"/>
                <a:gd name="connsiteY0" fmla="*/ 485860 h 2302782"/>
                <a:gd name="connsiteX1" fmla="*/ 2591800 w 2663808"/>
                <a:gd name="connsiteY1" fmla="*/ 1133932 h 2302782"/>
                <a:gd name="connsiteX2" fmla="*/ 2541361 w 2663808"/>
                <a:gd name="connsiteY2" fmla="*/ 2244725 h 2302782"/>
                <a:gd name="connsiteX3" fmla="*/ 2512333 w 2663808"/>
                <a:gd name="connsiteY3" fmla="*/ 2302782 h 2302782"/>
                <a:gd name="connsiteX4" fmla="*/ 1909820 w 2663808"/>
                <a:gd name="connsiteY4" fmla="*/ 2286060 h 2302782"/>
                <a:gd name="connsiteX5" fmla="*/ 1895533 w 2663808"/>
                <a:gd name="connsiteY5" fmla="*/ 2170620 h 2302782"/>
                <a:gd name="connsiteX6" fmla="*/ 1689033 w 2663808"/>
                <a:gd name="connsiteY6" fmla="*/ 2184906 h 2302782"/>
                <a:gd name="connsiteX7" fmla="*/ 1684792 w 2663808"/>
                <a:gd name="connsiteY7" fmla="*/ 2267631 h 2302782"/>
                <a:gd name="connsiteX8" fmla="*/ 1432379 w 2663808"/>
                <a:gd name="connsiteY8" fmla="*/ 2196874 h 2302782"/>
                <a:gd name="connsiteX9" fmla="*/ 577624 w 2663808"/>
                <a:gd name="connsiteY9" fmla="*/ 2105479 h 2302782"/>
                <a:gd name="connsiteX10" fmla="*/ 261711 w 2663808"/>
                <a:gd name="connsiteY10" fmla="*/ 1881868 h 2302782"/>
                <a:gd name="connsiteX11" fmla="*/ 0 w 2663808"/>
                <a:gd name="connsiteY11" fmla="*/ 801914 h 2302782"/>
                <a:gd name="connsiteX12" fmla="*/ 243342 w 2663808"/>
                <a:gd name="connsiteY12" fmla="*/ 559481 h 2302782"/>
                <a:gd name="connsiteX13" fmla="*/ 446315 w 2663808"/>
                <a:gd name="connsiteY13" fmla="*/ 530905 h 2302782"/>
                <a:gd name="connsiteX14" fmla="*/ 465818 w 2663808"/>
                <a:gd name="connsiteY14" fmla="*/ 357868 h 2302782"/>
                <a:gd name="connsiteX15" fmla="*/ 567418 w 2663808"/>
                <a:gd name="connsiteY15" fmla="*/ 314325 h 2302782"/>
                <a:gd name="connsiteX16" fmla="*/ 625475 w 2663808"/>
                <a:gd name="connsiteY16" fmla="*/ 227239 h 2302782"/>
                <a:gd name="connsiteX17" fmla="*/ 625475 w 2663808"/>
                <a:gd name="connsiteY17" fmla="*/ 140154 h 2302782"/>
                <a:gd name="connsiteX18" fmla="*/ 1011918 w 2663808"/>
                <a:gd name="connsiteY18" fmla="*/ 0 h 2302782"/>
                <a:gd name="connsiteX19" fmla="*/ 1177018 w 2663808"/>
                <a:gd name="connsiteY19" fmla="*/ 38554 h 2302782"/>
                <a:gd name="connsiteX20" fmla="*/ 1467304 w 2663808"/>
                <a:gd name="connsiteY20" fmla="*/ 212725 h 2302782"/>
                <a:gd name="connsiteX21" fmla="*/ 1757590 w 2663808"/>
                <a:gd name="connsiteY21" fmla="*/ 183697 h 2302782"/>
                <a:gd name="connsiteX22" fmla="*/ 2352675 w 2663808"/>
                <a:gd name="connsiteY22" fmla="*/ 415925 h 2302782"/>
                <a:gd name="connsiteX23" fmla="*/ 2663808 w 2663808"/>
                <a:gd name="connsiteY23" fmla="*/ 485860 h 2302782"/>
                <a:gd name="connsiteX0" fmla="*/ 2663807 w 2663807"/>
                <a:gd name="connsiteY0" fmla="*/ 485860 h 2302782"/>
                <a:gd name="connsiteX1" fmla="*/ 2591800 w 2663807"/>
                <a:gd name="connsiteY1" fmla="*/ 1133932 h 2302782"/>
                <a:gd name="connsiteX2" fmla="*/ 2541361 w 2663807"/>
                <a:gd name="connsiteY2" fmla="*/ 2244725 h 2302782"/>
                <a:gd name="connsiteX3" fmla="*/ 2512333 w 2663807"/>
                <a:gd name="connsiteY3" fmla="*/ 2302782 h 2302782"/>
                <a:gd name="connsiteX4" fmla="*/ 1909820 w 2663807"/>
                <a:gd name="connsiteY4" fmla="*/ 2286060 h 2302782"/>
                <a:gd name="connsiteX5" fmla="*/ 1895533 w 2663807"/>
                <a:gd name="connsiteY5" fmla="*/ 2170620 h 2302782"/>
                <a:gd name="connsiteX6" fmla="*/ 1689033 w 2663807"/>
                <a:gd name="connsiteY6" fmla="*/ 2184906 h 2302782"/>
                <a:gd name="connsiteX7" fmla="*/ 1684792 w 2663807"/>
                <a:gd name="connsiteY7" fmla="*/ 2267631 h 2302782"/>
                <a:gd name="connsiteX8" fmla="*/ 1432379 w 2663807"/>
                <a:gd name="connsiteY8" fmla="*/ 2196874 h 2302782"/>
                <a:gd name="connsiteX9" fmla="*/ 577624 w 2663807"/>
                <a:gd name="connsiteY9" fmla="*/ 2105479 h 2302782"/>
                <a:gd name="connsiteX10" fmla="*/ 261711 w 2663807"/>
                <a:gd name="connsiteY10" fmla="*/ 1881868 h 2302782"/>
                <a:gd name="connsiteX11" fmla="*/ 0 w 2663807"/>
                <a:gd name="connsiteY11" fmla="*/ 801914 h 2302782"/>
                <a:gd name="connsiteX12" fmla="*/ 243342 w 2663807"/>
                <a:gd name="connsiteY12" fmla="*/ 559481 h 2302782"/>
                <a:gd name="connsiteX13" fmla="*/ 446315 w 2663807"/>
                <a:gd name="connsiteY13" fmla="*/ 530905 h 2302782"/>
                <a:gd name="connsiteX14" fmla="*/ 465818 w 2663807"/>
                <a:gd name="connsiteY14" fmla="*/ 357868 h 2302782"/>
                <a:gd name="connsiteX15" fmla="*/ 567418 w 2663807"/>
                <a:gd name="connsiteY15" fmla="*/ 314325 h 2302782"/>
                <a:gd name="connsiteX16" fmla="*/ 625475 w 2663807"/>
                <a:gd name="connsiteY16" fmla="*/ 227239 h 2302782"/>
                <a:gd name="connsiteX17" fmla="*/ 625475 w 2663807"/>
                <a:gd name="connsiteY17" fmla="*/ 140154 h 2302782"/>
                <a:gd name="connsiteX18" fmla="*/ 1011918 w 2663807"/>
                <a:gd name="connsiteY18" fmla="*/ 0 h 2302782"/>
                <a:gd name="connsiteX19" fmla="*/ 1177018 w 2663807"/>
                <a:gd name="connsiteY19" fmla="*/ 38554 h 2302782"/>
                <a:gd name="connsiteX20" fmla="*/ 1467304 w 2663807"/>
                <a:gd name="connsiteY20" fmla="*/ 212725 h 2302782"/>
                <a:gd name="connsiteX21" fmla="*/ 1757590 w 2663807"/>
                <a:gd name="connsiteY21" fmla="*/ 183697 h 2302782"/>
                <a:gd name="connsiteX22" fmla="*/ 2352675 w 2663807"/>
                <a:gd name="connsiteY22" fmla="*/ 415925 h 2302782"/>
                <a:gd name="connsiteX23" fmla="*/ 2663807 w 2663807"/>
                <a:gd name="connsiteY23" fmla="*/ 485860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689033 w 2680153"/>
                <a:gd name="connsiteY6" fmla="*/ 2184906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445419 w 2680153"/>
                <a:gd name="connsiteY2" fmla="*/ 2144017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512333 w 2680153"/>
                <a:gd name="connsiteY2" fmla="*/ 2302782 h 2302782"/>
                <a:gd name="connsiteX3" fmla="*/ 1909820 w 2680153"/>
                <a:gd name="connsiteY3" fmla="*/ 2286060 h 2302782"/>
                <a:gd name="connsiteX4" fmla="*/ 1895533 w 2680153"/>
                <a:gd name="connsiteY4" fmla="*/ 2170620 h 2302782"/>
                <a:gd name="connsiteX5" fmla="*/ 1780041 w 2680153"/>
                <a:gd name="connsiteY5" fmla="*/ 2167047 h 2302782"/>
                <a:gd name="connsiteX6" fmla="*/ 1760942 w 2680153"/>
                <a:gd name="connsiteY6" fmla="*/ 2283110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80153" h="2302782">
                  <a:moveTo>
                    <a:pt x="2680153" y="457881"/>
                  </a:moveTo>
                  <a:lnTo>
                    <a:pt x="2591800" y="1133932"/>
                  </a:lnTo>
                  <a:lnTo>
                    <a:pt x="2512333" y="2302782"/>
                  </a:lnTo>
                  <a:lnTo>
                    <a:pt x="1909820" y="2286060"/>
                  </a:lnTo>
                  <a:lnTo>
                    <a:pt x="1895533" y="2170620"/>
                  </a:lnTo>
                  <a:lnTo>
                    <a:pt x="1780041" y="2167047"/>
                  </a:lnTo>
                  <a:cubicBezTo>
                    <a:pt x="1755236" y="2178453"/>
                    <a:pt x="1777610" y="2265552"/>
                    <a:pt x="1760942" y="2283110"/>
                  </a:cubicBezTo>
                  <a:cubicBezTo>
                    <a:pt x="1744274" y="2300668"/>
                    <a:pt x="1732417" y="2279423"/>
                    <a:pt x="1680030" y="2272393"/>
                  </a:cubicBezTo>
                  <a:lnTo>
                    <a:pt x="1432379" y="2196874"/>
                  </a:lnTo>
                  <a:lnTo>
                    <a:pt x="577624" y="2105479"/>
                  </a:lnTo>
                  <a:lnTo>
                    <a:pt x="261711" y="1881868"/>
                  </a:lnTo>
                  <a:lnTo>
                    <a:pt x="0" y="801914"/>
                  </a:lnTo>
                  <a:lnTo>
                    <a:pt x="243342" y="559481"/>
                  </a:lnTo>
                  <a:lnTo>
                    <a:pt x="446315" y="530905"/>
                  </a:lnTo>
                  <a:lnTo>
                    <a:pt x="465818" y="357868"/>
                  </a:lnTo>
                  <a:lnTo>
                    <a:pt x="567418" y="314325"/>
                  </a:lnTo>
                  <a:lnTo>
                    <a:pt x="625475" y="227239"/>
                  </a:lnTo>
                  <a:lnTo>
                    <a:pt x="625475" y="140154"/>
                  </a:lnTo>
                  <a:lnTo>
                    <a:pt x="1011918" y="0"/>
                  </a:lnTo>
                  <a:lnTo>
                    <a:pt x="1177018" y="38554"/>
                  </a:lnTo>
                  <a:lnTo>
                    <a:pt x="1467304" y="212725"/>
                  </a:lnTo>
                  <a:lnTo>
                    <a:pt x="1757590" y="183697"/>
                  </a:lnTo>
                  <a:lnTo>
                    <a:pt x="2352675" y="415925"/>
                  </a:lnTo>
                  <a:lnTo>
                    <a:pt x="2680153" y="457881"/>
                  </a:lnTo>
                  <a:close/>
                </a:path>
              </a:pathLst>
            </a:custGeom>
            <a:grpFill/>
            <a:ln w="19050">
              <a:solidFill>
                <a:srgbClr val="FF0000"/>
              </a:solidFill>
            </a:ln>
          </p:spPr>
          <p:style>
            <a:lnRef idx="2">
              <a:schemeClr val="accent6"/>
            </a:lnRef>
            <a:fillRef idx="1">
              <a:schemeClr val="lt1"/>
            </a:fillRef>
            <a:effectRef idx="0">
              <a:schemeClr val="accent6"/>
            </a:effectRef>
            <a:fontRef idx="minor">
              <a:schemeClr val="dk1"/>
            </a:fontRef>
          </p:style>
          <p:txBody>
            <a:bodyPr lIns="84375" tIns="42187" rIns="84375" bIns="42187" rtlCol="0" anchor="ctr"/>
            <a:lstStyle/>
            <a:p>
              <a:pPr algn="ctr"/>
              <a:endParaRPr lang="ja-JP" altLang="en-US" sz="1662" dirty="0"/>
            </a:p>
          </p:txBody>
        </p:sp>
        <p:sp>
          <p:nvSpPr>
            <p:cNvPr id="82" name="Freeform 3"/>
            <p:cNvSpPr>
              <a:spLocks/>
            </p:cNvSpPr>
            <p:nvPr/>
          </p:nvSpPr>
          <p:spPr bwMode="auto">
            <a:xfrm>
              <a:off x="8055009" y="3143075"/>
              <a:ext cx="1650558" cy="3042787"/>
            </a:xfrm>
            <a:custGeom>
              <a:avLst/>
              <a:gdLst>
                <a:gd name="T0" fmla="*/ 417590 w 3420"/>
                <a:gd name="T1" fmla="*/ 0 h 6542"/>
                <a:gd name="T2" fmla="*/ 0 w 3420"/>
                <a:gd name="T3" fmla="*/ 3947368 h 6542"/>
                <a:gd name="T4" fmla="*/ 234630 w 3420"/>
                <a:gd name="T5" fmla="*/ 3947368 h 6542"/>
                <a:gd name="T6" fmla="*/ 237171 w 3420"/>
                <a:gd name="T7" fmla="*/ 4017989 h 6542"/>
                <a:gd name="T8" fmla="*/ 470106 w 3420"/>
                <a:gd name="T9" fmla="*/ 4033591 h 6542"/>
                <a:gd name="T10" fmla="*/ 447236 w 3420"/>
                <a:gd name="T11" fmla="*/ 4505765 h 6542"/>
                <a:gd name="T12" fmla="*/ 470106 w 3420"/>
                <a:gd name="T13" fmla="*/ 4775109 h 6542"/>
                <a:gd name="T14" fmla="*/ 514999 w 3420"/>
                <a:gd name="T15" fmla="*/ 5124928 h 6542"/>
                <a:gd name="T16" fmla="*/ 635279 w 3420"/>
                <a:gd name="T17" fmla="*/ 5372100 h 6542"/>
                <a:gd name="T18" fmla="*/ 940212 w 3420"/>
                <a:gd name="T19" fmla="*/ 5369636 h 6542"/>
                <a:gd name="T20" fmla="*/ 952918 w 3420"/>
                <a:gd name="T21" fmla="*/ 4957409 h 6542"/>
                <a:gd name="T22" fmla="*/ 1200253 w 3420"/>
                <a:gd name="T23" fmla="*/ 5006679 h 6542"/>
                <a:gd name="T24" fmla="*/ 1372202 w 3420"/>
                <a:gd name="T25" fmla="*/ 3990069 h 6542"/>
                <a:gd name="T26" fmla="*/ 1498410 w 3420"/>
                <a:gd name="T27" fmla="*/ 3989248 h 6542"/>
                <a:gd name="T28" fmla="*/ 1677135 w 3420"/>
                <a:gd name="T29" fmla="*/ 3448097 h 6542"/>
                <a:gd name="T30" fmla="*/ 1677135 w 3420"/>
                <a:gd name="T31" fmla="*/ 2721360 h 6542"/>
                <a:gd name="T32" fmla="*/ 2350530 w 3420"/>
                <a:gd name="T33" fmla="*/ 2733678 h 6542"/>
                <a:gd name="T34" fmla="*/ 2388647 w 3420"/>
                <a:gd name="T35" fmla="*/ 2358403 h 6542"/>
                <a:gd name="T36" fmla="*/ 2775744 w 3420"/>
                <a:gd name="T37" fmla="*/ 1804112 h 6542"/>
                <a:gd name="T38" fmla="*/ 2788449 w 3420"/>
                <a:gd name="T39" fmla="*/ 1637415 h 6542"/>
                <a:gd name="T40" fmla="*/ 2795225 w 3420"/>
                <a:gd name="T41" fmla="*/ 1459221 h 6542"/>
                <a:gd name="T42" fmla="*/ 2807931 w 3420"/>
                <a:gd name="T43" fmla="*/ 1341793 h 6542"/>
                <a:gd name="T44" fmla="*/ 2851977 w 3420"/>
                <a:gd name="T45" fmla="*/ 1193982 h 6542"/>
                <a:gd name="T46" fmla="*/ 2839271 w 3420"/>
                <a:gd name="T47" fmla="*/ 1065059 h 6542"/>
                <a:gd name="T48" fmla="*/ 2795225 w 3420"/>
                <a:gd name="T49" fmla="*/ 898361 h 6542"/>
                <a:gd name="T50" fmla="*/ 2769814 w 3420"/>
                <a:gd name="T51" fmla="*/ 787503 h 6542"/>
                <a:gd name="T52" fmla="*/ 2763038 w 3420"/>
                <a:gd name="T53" fmla="*/ 707849 h 6542"/>
                <a:gd name="T54" fmla="*/ 2757109 w 3420"/>
                <a:gd name="T55" fmla="*/ 652010 h 6542"/>
                <a:gd name="T56" fmla="*/ 2782520 w 3420"/>
                <a:gd name="T57" fmla="*/ 590422 h 6542"/>
                <a:gd name="T58" fmla="*/ 2833342 w 3420"/>
                <a:gd name="T59" fmla="*/ 486133 h 6542"/>
                <a:gd name="T60" fmla="*/ 2896870 w 3420"/>
                <a:gd name="T61" fmla="*/ 313687 h 6542"/>
                <a:gd name="T62" fmla="*/ 2763038 w 3420"/>
                <a:gd name="T63" fmla="*/ 239782 h 6542"/>
                <a:gd name="T64" fmla="*/ 2635982 w 3420"/>
                <a:gd name="T65" fmla="*/ 202829 h 6542"/>
                <a:gd name="T66" fmla="*/ 2464881 w 3420"/>
                <a:gd name="T67" fmla="*/ 183942 h 6542"/>
                <a:gd name="T68" fmla="*/ 2140465 w 3420"/>
                <a:gd name="T69" fmla="*/ 141241 h 6542"/>
                <a:gd name="T70" fmla="*/ 1677135 w 3420"/>
                <a:gd name="T71" fmla="*/ 85402 h 6542"/>
                <a:gd name="T72" fmla="*/ 889390 w 3420"/>
                <a:gd name="T73" fmla="*/ 30383 h 6542"/>
                <a:gd name="T74" fmla="*/ 417590 w 3420"/>
                <a:gd name="T75" fmla="*/ 0 h 65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173 w 10000"/>
                <a:gd name="connsiteY13" fmla="*/ 7426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706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066 w 10000"/>
                <a:gd name="connsiteY9" fmla="*/ 9917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9942"/>
                <a:gd name="connsiteX1" fmla="*/ 0 w 10000"/>
                <a:gd name="connsiteY1" fmla="*/ 7348 h 9942"/>
                <a:gd name="connsiteX2" fmla="*/ 810 w 10000"/>
                <a:gd name="connsiteY2" fmla="*/ 7348 h 9942"/>
                <a:gd name="connsiteX3" fmla="*/ 819 w 10000"/>
                <a:gd name="connsiteY3" fmla="*/ 7479 h 9942"/>
                <a:gd name="connsiteX4" fmla="*/ 1623 w 10000"/>
                <a:gd name="connsiteY4" fmla="*/ 7508 h 9942"/>
                <a:gd name="connsiteX5" fmla="*/ 1544 w 10000"/>
                <a:gd name="connsiteY5" fmla="*/ 8387 h 9942"/>
                <a:gd name="connsiteX6" fmla="*/ 1623 w 10000"/>
                <a:gd name="connsiteY6" fmla="*/ 8889 h 9942"/>
                <a:gd name="connsiteX7" fmla="*/ 1778 w 10000"/>
                <a:gd name="connsiteY7" fmla="*/ 9540 h 9942"/>
                <a:gd name="connsiteX8" fmla="*/ 2013 w 10000"/>
                <a:gd name="connsiteY8" fmla="*/ 9942 h 9942"/>
                <a:gd name="connsiteX9" fmla="*/ 3066 w 10000"/>
                <a:gd name="connsiteY9" fmla="*/ 9917 h 9942"/>
                <a:gd name="connsiteX10" fmla="*/ 3272 w 10000"/>
                <a:gd name="connsiteY10" fmla="*/ 9412 h 9942"/>
                <a:gd name="connsiteX11" fmla="*/ 4143 w 10000"/>
                <a:gd name="connsiteY11" fmla="*/ 9320 h 9942"/>
                <a:gd name="connsiteX12" fmla="*/ 4362 w 10000"/>
                <a:gd name="connsiteY12" fmla="*/ 7560 h 9942"/>
                <a:gd name="connsiteX13" fmla="*/ 5245 w 10000"/>
                <a:gd name="connsiteY13" fmla="*/ 7543 h 9942"/>
                <a:gd name="connsiteX14" fmla="*/ 5789 w 10000"/>
                <a:gd name="connsiteY14" fmla="*/ 6419 h 9942"/>
                <a:gd name="connsiteX15" fmla="*/ 5789 w 10000"/>
                <a:gd name="connsiteY15" fmla="*/ 5066 h 9942"/>
                <a:gd name="connsiteX16" fmla="*/ 8114 w 10000"/>
                <a:gd name="connsiteY16" fmla="*/ 5089 h 9942"/>
                <a:gd name="connsiteX17" fmla="*/ 8246 w 10000"/>
                <a:gd name="connsiteY17" fmla="*/ 4390 h 9942"/>
                <a:gd name="connsiteX18" fmla="*/ 9582 w 10000"/>
                <a:gd name="connsiteY18" fmla="*/ 3358 h 9942"/>
                <a:gd name="connsiteX19" fmla="*/ 9626 w 10000"/>
                <a:gd name="connsiteY19" fmla="*/ 3048 h 9942"/>
                <a:gd name="connsiteX20" fmla="*/ 9649 w 10000"/>
                <a:gd name="connsiteY20" fmla="*/ 2716 h 9942"/>
                <a:gd name="connsiteX21" fmla="*/ 9693 w 10000"/>
                <a:gd name="connsiteY21" fmla="*/ 2498 h 9942"/>
                <a:gd name="connsiteX22" fmla="*/ 9845 w 10000"/>
                <a:gd name="connsiteY22" fmla="*/ 2223 h 9942"/>
                <a:gd name="connsiteX23" fmla="*/ 9801 w 10000"/>
                <a:gd name="connsiteY23" fmla="*/ 1983 h 9942"/>
                <a:gd name="connsiteX24" fmla="*/ 9649 w 10000"/>
                <a:gd name="connsiteY24" fmla="*/ 1672 h 9942"/>
                <a:gd name="connsiteX25" fmla="*/ 9561 w 10000"/>
                <a:gd name="connsiteY25" fmla="*/ 1466 h 9942"/>
                <a:gd name="connsiteX26" fmla="*/ 9538 w 10000"/>
                <a:gd name="connsiteY26" fmla="*/ 1318 h 9942"/>
                <a:gd name="connsiteX27" fmla="*/ 9518 w 10000"/>
                <a:gd name="connsiteY27" fmla="*/ 1214 h 9942"/>
                <a:gd name="connsiteX28" fmla="*/ 9605 w 10000"/>
                <a:gd name="connsiteY28" fmla="*/ 1099 h 9942"/>
                <a:gd name="connsiteX29" fmla="*/ 9781 w 10000"/>
                <a:gd name="connsiteY29" fmla="*/ 905 h 9942"/>
                <a:gd name="connsiteX30" fmla="*/ 10000 w 10000"/>
                <a:gd name="connsiteY30" fmla="*/ 584 h 9942"/>
                <a:gd name="connsiteX31" fmla="*/ 9538 w 10000"/>
                <a:gd name="connsiteY31" fmla="*/ 446 h 9942"/>
                <a:gd name="connsiteX32" fmla="*/ 9099 w 10000"/>
                <a:gd name="connsiteY32" fmla="*/ 378 h 9942"/>
                <a:gd name="connsiteX33" fmla="*/ 8509 w 10000"/>
                <a:gd name="connsiteY33" fmla="*/ 342 h 9942"/>
                <a:gd name="connsiteX34" fmla="*/ 7389 w 10000"/>
                <a:gd name="connsiteY34" fmla="*/ 263 h 9942"/>
                <a:gd name="connsiteX35" fmla="*/ 5789 w 10000"/>
                <a:gd name="connsiteY35" fmla="*/ 159 h 9942"/>
                <a:gd name="connsiteX36" fmla="*/ 3070 w 10000"/>
                <a:gd name="connsiteY36" fmla="*/ 57 h 9942"/>
                <a:gd name="connsiteX37" fmla="*/ 1442 w 10000"/>
                <a:gd name="connsiteY37" fmla="*/ 0 h 9942"/>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272 w 10000"/>
                <a:gd name="connsiteY10" fmla="*/ 9467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416 w 10000"/>
                <a:gd name="connsiteY10" fmla="*/ 9310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632 w 10000"/>
                <a:gd name="connsiteY10" fmla="*/ 9545 h 10000"/>
                <a:gd name="connsiteX11" fmla="*/ 3416 w 10000"/>
                <a:gd name="connsiteY11" fmla="*/ 9310 h 10000"/>
                <a:gd name="connsiteX12" fmla="*/ 4097 w 10000"/>
                <a:gd name="connsiteY12" fmla="*/ 9355 h 10000"/>
                <a:gd name="connsiteX13" fmla="*/ 4362 w 10000"/>
                <a:gd name="connsiteY13" fmla="*/ 7604 h 10000"/>
                <a:gd name="connsiteX14" fmla="*/ 5245 w 10000"/>
                <a:gd name="connsiteY14" fmla="*/ 7587 h 10000"/>
                <a:gd name="connsiteX15" fmla="*/ 5789 w 10000"/>
                <a:gd name="connsiteY15" fmla="*/ 6456 h 10000"/>
                <a:gd name="connsiteX16" fmla="*/ 5789 w 10000"/>
                <a:gd name="connsiteY16" fmla="*/ 5096 h 10000"/>
                <a:gd name="connsiteX17" fmla="*/ 8114 w 10000"/>
                <a:gd name="connsiteY17" fmla="*/ 5119 h 10000"/>
                <a:gd name="connsiteX18" fmla="*/ 8246 w 10000"/>
                <a:gd name="connsiteY18" fmla="*/ 4416 h 10000"/>
                <a:gd name="connsiteX19" fmla="*/ 9582 w 10000"/>
                <a:gd name="connsiteY19" fmla="*/ 3378 h 10000"/>
                <a:gd name="connsiteX20" fmla="*/ 9626 w 10000"/>
                <a:gd name="connsiteY20" fmla="*/ 3066 h 10000"/>
                <a:gd name="connsiteX21" fmla="*/ 9649 w 10000"/>
                <a:gd name="connsiteY21" fmla="*/ 2732 h 10000"/>
                <a:gd name="connsiteX22" fmla="*/ 9693 w 10000"/>
                <a:gd name="connsiteY22" fmla="*/ 2513 h 10000"/>
                <a:gd name="connsiteX23" fmla="*/ 9845 w 10000"/>
                <a:gd name="connsiteY23" fmla="*/ 2236 h 10000"/>
                <a:gd name="connsiteX24" fmla="*/ 9801 w 10000"/>
                <a:gd name="connsiteY24" fmla="*/ 1995 h 10000"/>
                <a:gd name="connsiteX25" fmla="*/ 9649 w 10000"/>
                <a:gd name="connsiteY25" fmla="*/ 1682 h 10000"/>
                <a:gd name="connsiteX26" fmla="*/ 9561 w 10000"/>
                <a:gd name="connsiteY26" fmla="*/ 1475 h 10000"/>
                <a:gd name="connsiteX27" fmla="*/ 9538 w 10000"/>
                <a:gd name="connsiteY27" fmla="*/ 1326 h 10000"/>
                <a:gd name="connsiteX28" fmla="*/ 9518 w 10000"/>
                <a:gd name="connsiteY28" fmla="*/ 1221 h 10000"/>
                <a:gd name="connsiteX29" fmla="*/ 9605 w 10000"/>
                <a:gd name="connsiteY29" fmla="*/ 1105 h 10000"/>
                <a:gd name="connsiteX30" fmla="*/ 9781 w 10000"/>
                <a:gd name="connsiteY30" fmla="*/ 910 h 10000"/>
                <a:gd name="connsiteX31" fmla="*/ 10000 w 10000"/>
                <a:gd name="connsiteY31" fmla="*/ 587 h 10000"/>
                <a:gd name="connsiteX32" fmla="*/ 9538 w 10000"/>
                <a:gd name="connsiteY32" fmla="*/ 449 h 10000"/>
                <a:gd name="connsiteX33" fmla="*/ 9099 w 10000"/>
                <a:gd name="connsiteY33" fmla="*/ 380 h 10000"/>
                <a:gd name="connsiteX34" fmla="*/ 8509 w 10000"/>
                <a:gd name="connsiteY34" fmla="*/ 344 h 10000"/>
                <a:gd name="connsiteX35" fmla="*/ 7389 w 10000"/>
                <a:gd name="connsiteY35" fmla="*/ 265 h 10000"/>
                <a:gd name="connsiteX36" fmla="*/ 5789 w 10000"/>
                <a:gd name="connsiteY36" fmla="*/ 160 h 10000"/>
                <a:gd name="connsiteX37" fmla="*/ 3070 w 10000"/>
                <a:gd name="connsiteY37" fmla="*/ 57 h 10000"/>
                <a:gd name="connsiteX38" fmla="*/ 1442 w 10000"/>
                <a:gd name="connsiteY38"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157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1442" y="0"/>
                  </a:moveTo>
                  <a:lnTo>
                    <a:pt x="0" y="7391"/>
                  </a:lnTo>
                  <a:lnTo>
                    <a:pt x="810" y="7391"/>
                  </a:lnTo>
                  <a:cubicBezTo>
                    <a:pt x="813" y="7435"/>
                    <a:pt x="816" y="7478"/>
                    <a:pt x="819" y="7523"/>
                  </a:cubicBezTo>
                  <a:lnTo>
                    <a:pt x="1623" y="7552"/>
                  </a:lnTo>
                  <a:cubicBezTo>
                    <a:pt x="1597" y="7847"/>
                    <a:pt x="1570" y="8141"/>
                    <a:pt x="1544" y="8436"/>
                  </a:cubicBezTo>
                  <a:cubicBezTo>
                    <a:pt x="1570" y="8604"/>
                    <a:pt x="1597" y="8773"/>
                    <a:pt x="1623" y="8941"/>
                  </a:cubicBezTo>
                  <a:cubicBezTo>
                    <a:pt x="1675" y="9159"/>
                    <a:pt x="1726" y="9377"/>
                    <a:pt x="1778" y="9596"/>
                  </a:cubicBezTo>
                  <a:cubicBezTo>
                    <a:pt x="1856" y="9731"/>
                    <a:pt x="2079" y="9865"/>
                    <a:pt x="2157" y="10000"/>
                  </a:cubicBezTo>
                  <a:lnTo>
                    <a:pt x="2850" y="9975"/>
                  </a:lnTo>
                  <a:cubicBezTo>
                    <a:pt x="3072" y="9942"/>
                    <a:pt x="3069" y="9562"/>
                    <a:pt x="3163" y="9467"/>
                  </a:cubicBezTo>
                  <a:cubicBezTo>
                    <a:pt x="3257" y="9373"/>
                    <a:pt x="3374" y="9434"/>
                    <a:pt x="3416" y="9408"/>
                  </a:cubicBezTo>
                  <a:cubicBezTo>
                    <a:pt x="3458" y="9382"/>
                    <a:pt x="3278" y="9365"/>
                    <a:pt x="3416" y="9310"/>
                  </a:cubicBezTo>
                  <a:lnTo>
                    <a:pt x="4097" y="9355"/>
                  </a:lnTo>
                  <a:cubicBezTo>
                    <a:pt x="4185" y="8771"/>
                    <a:pt x="4274" y="8188"/>
                    <a:pt x="4362" y="7604"/>
                  </a:cubicBezTo>
                  <a:lnTo>
                    <a:pt x="5245" y="7587"/>
                  </a:lnTo>
                  <a:lnTo>
                    <a:pt x="5789" y="6456"/>
                  </a:lnTo>
                  <a:lnTo>
                    <a:pt x="5789" y="5096"/>
                  </a:lnTo>
                  <a:lnTo>
                    <a:pt x="8114" y="5119"/>
                  </a:lnTo>
                  <a:lnTo>
                    <a:pt x="8246" y="4416"/>
                  </a:lnTo>
                  <a:lnTo>
                    <a:pt x="9582" y="3378"/>
                  </a:lnTo>
                  <a:cubicBezTo>
                    <a:pt x="9597" y="3274"/>
                    <a:pt x="9611" y="3169"/>
                    <a:pt x="9626" y="3066"/>
                  </a:cubicBezTo>
                  <a:cubicBezTo>
                    <a:pt x="9634" y="2954"/>
                    <a:pt x="9641" y="2843"/>
                    <a:pt x="9649" y="2732"/>
                  </a:cubicBezTo>
                  <a:cubicBezTo>
                    <a:pt x="9664" y="2658"/>
                    <a:pt x="9678" y="2586"/>
                    <a:pt x="9693" y="2513"/>
                  </a:cubicBezTo>
                  <a:cubicBezTo>
                    <a:pt x="9744" y="2421"/>
                    <a:pt x="9794" y="2328"/>
                    <a:pt x="9845" y="2236"/>
                  </a:cubicBezTo>
                  <a:cubicBezTo>
                    <a:pt x="9830" y="2156"/>
                    <a:pt x="9816" y="2075"/>
                    <a:pt x="9801" y="1995"/>
                  </a:cubicBezTo>
                  <a:cubicBezTo>
                    <a:pt x="9750" y="1891"/>
                    <a:pt x="9700" y="1786"/>
                    <a:pt x="9649" y="1682"/>
                  </a:cubicBezTo>
                  <a:cubicBezTo>
                    <a:pt x="9620" y="1612"/>
                    <a:pt x="9590" y="1544"/>
                    <a:pt x="9561" y="1475"/>
                  </a:cubicBezTo>
                  <a:cubicBezTo>
                    <a:pt x="9553" y="1425"/>
                    <a:pt x="9546" y="1375"/>
                    <a:pt x="9538" y="1326"/>
                  </a:cubicBezTo>
                  <a:cubicBezTo>
                    <a:pt x="9531" y="1290"/>
                    <a:pt x="9525" y="1256"/>
                    <a:pt x="9518" y="1221"/>
                  </a:cubicBezTo>
                  <a:cubicBezTo>
                    <a:pt x="9547" y="1183"/>
                    <a:pt x="9576" y="1144"/>
                    <a:pt x="9605" y="1105"/>
                  </a:cubicBezTo>
                  <a:lnTo>
                    <a:pt x="9781" y="910"/>
                  </a:lnTo>
                  <a:lnTo>
                    <a:pt x="10000" y="587"/>
                  </a:lnTo>
                  <a:lnTo>
                    <a:pt x="9538" y="449"/>
                  </a:lnTo>
                  <a:lnTo>
                    <a:pt x="9099" y="380"/>
                  </a:lnTo>
                  <a:lnTo>
                    <a:pt x="8509" y="344"/>
                  </a:lnTo>
                  <a:lnTo>
                    <a:pt x="7389" y="265"/>
                  </a:lnTo>
                  <a:lnTo>
                    <a:pt x="5789" y="160"/>
                  </a:lnTo>
                  <a:lnTo>
                    <a:pt x="3070" y="57"/>
                  </a:lnTo>
                  <a:lnTo>
                    <a:pt x="1442" y="0"/>
                  </a:lnTo>
                  <a:close/>
                </a:path>
              </a:pathLst>
            </a:custGeom>
            <a:grpFill/>
            <a:ln w="19050">
              <a:solidFill>
                <a:srgbClr val="FF0000"/>
              </a:solidFill>
              <a:round/>
              <a:headEnd/>
              <a:tailEnd/>
            </a:ln>
          </p:spPr>
          <p:txBody>
            <a:bodyPr vert="horz" wrap="square" lIns="84375" tIns="42187" rIns="84375" bIns="42187" numCol="1" anchor="t" anchorCtr="0" compatLnSpc="1">
              <a:prstTxWarp prst="textNoShape">
                <a:avLst/>
              </a:prstTxWarp>
            </a:bodyPr>
            <a:lstStyle/>
            <a:p>
              <a:endParaRPr lang="ja-JP" altLang="en-US" sz="1662" dirty="0"/>
            </a:p>
          </p:txBody>
        </p:sp>
        <p:sp>
          <p:nvSpPr>
            <p:cNvPr id="83" name="フリーフォーム 82"/>
            <p:cNvSpPr/>
            <p:nvPr/>
          </p:nvSpPr>
          <p:spPr>
            <a:xfrm>
              <a:off x="6697878" y="981560"/>
              <a:ext cx="1504507" cy="963406"/>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92780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433169"/>
                <a:gd name="connsiteY0" fmla="*/ 819150 h 921544"/>
                <a:gd name="connsiteX1" fmla="*/ 0 w 1433169"/>
                <a:gd name="connsiteY1" fmla="*/ 819150 h 921544"/>
                <a:gd name="connsiteX2" fmla="*/ 145256 w 1433169"/>
                <a:gd name="connsiteY2" fmla="*/ 921544 h 921544"/>
                <a:gd name="connsiteX3" fmla="*/ 1433169 w 1433169"/>
                <a:gd name="connsiteY3" fmla="*/ 379859 h 921544"/>
                <a:gd name="connsiteX4" fmla="*/ 1292780 w 1433169"/>
                <a:gd name="connsiteY4" fmla="*/ 0 h 921544"/>
                <a:gd name="connsiteX5" fmla="*/ 1040606 w 1433169"/>
                <a:gd name="connsiteY5" fmla="*/ 85725 h 921544"/>
                <a:gd name="connsiteX6" fmla="*/ 914400 w 1433169"/>
                <a:gd name="connsiteY6" fmla="*/ 104775 h 921544"/>
                <a:gd name="connsiteX7" fmla="*/ 504825 w 1433169"/>
                <a:gd name="connsiteY7" fmla="*/ 500063 h 921544"/>
                <a:gd name="connsiteX8" fmla="*/ 280987 w 1433169"/>
                <a:gd name="connsiteY8" fmla="*/ 666750 h 921544"/>
                <a:gd name="connsiteX9" fmla="*/ 59531 w 1433169"/>
                <a:gd name="connsiteY9" fmla="*/ 757238 h 921544"/>
                <a:gd name="connsiteX10" fmla="*/ 0 w 1433169"/>
                <a:gd name="connsiteY10" fmla="*/ 819150 h 92154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40606 w 1433169"/>
                <a:gd name="connsiteY5" fmla="*/ 819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300997 w 1433169"/>
                <a:gd name="connsiteY8" fmla="*/ 646013 h 917724"/>
                <a:gd name="connsiteX9" fmla="*/ 59531 w 1433169"/>
                <a:gd name="connsiteY9" fmla="*/ 753418 h 917724"/>
                <a:gd name="connsiteX10" fmla="*/ 0 w 1433169"/>
                <a:gd name="connsiteY10" fmla="*/ 815330 h 9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169" h="917724">
                  <a:moveTo>
                    <a:pt x="0" y="815330"/>
                  </a:moveTo>
                  <a:lnTo>
                    <a:pt x="0" y="815330"/>
                  </a:lnTo>
                  <a:lnTo>
                    <a:pt x="145256" y="917724"/>
                  </a:lnTo>
                  <a:lnTo>
                    <a:pt x="1433169" y="376039"/>
                  </a:lnTo>
                  <a:lnTo>
                    <a:pt x="1306169" y="0"/>
                  </a:lnTo>
                  <a:lnTo>
                    <a:pt x="1054062" y="78805"/>
                  </a:lnTo>
                  <a:lnTo>
                    <a:pt x="902478" y="75630"/>
                  </a:lnTo>
                  <a:lnTo>
                    <a:pt x="493019" y="472971"/>
                  </a:lnTo>
                  <a:lnTo>
                    <a:pt x="300997" y="646013"/>
                  </a:lnTo>
                  <a:lnTo>
                    <a:pt x="59531" y="753418"/>
                  </a:lnTo>
                  <a:lnTo>
                    <a:pt x="0" y="815330"/>
                  </a:lnTo>
                  <a:close/>
                </a:path>
              </a:pathLst>
            </a:custGeom>
            <a:grpFill/>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dirty="0"/>
            </a:p>
          </p:txBody>
        </p:sp>
        <p:sp>
          <p:nvSpPr>
            <p:cNvPr id="84" name="フリーフォーム 83"/>
            <p:cNvSpPr/>
            <p:nvPr/>
          </p:nvSpPr>
          <p:spPr>
            <a:xfrm>
              <a:off x="6319870" y="1537217"/>
              <a:ext cx="2119450" cy="143337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450" h="1146628">
                  <a:moveTo>
                    <a:pt x="1550080" y="0"/>
                  </a:moveTo>
                  <a:lnTo>
                    <a:pt x="955973" y="204479"/>
                  </a:lnTo>
                  <a:lnTo>
                    <a:pt x="0" y="732745"/>
                  </a:lnTo>
                  <a:lnTo>
                    <a:pt x="307068" y="866321"/>
                  </a:lnTo>
                  <a:lnTo>
                    <a:pt x="582839" y="851807"/>
                  </a:lnTo>
                  <a:lnTo>
                    <a:pt x="1105354" y="1084036"/>
                  </a:lnTo>
                  <a:lnTo>
                    <a:pt x="1585006" y="1146628"/>
                  </a:lnTo>
                  <a:lnTo>
                    <a:pt x="1695450" y="532720"/>
                  </a:lnTo>
                  <a:lnTo>
                    <a:pt x="1672318" y="369433"/>
                  </a:lnTo>
                  <a:lnTo>
                    <a:pt x="1550080" y="0"/>
                  </a:lnTo>
                  <a:close/>
                </a:path>
              </a:pathLst>
            </a:custGeom>
            <a:grpFill/>
            <a:ln w="19050">
              <a:solidFill>
                <a:srgbClr val="FF0000"/>
              </a:solidFill>
            </a:ln>
          </p:spPr>
          <p:style>
            <a:lnRef idx="2">
              <a:schemeClr val="accent6"/>
            </a:lnRef>
            <a:fillRef idx="1">
              <a:schemeClr val="lt1"/>
            </a:fillRef>
            <a:effectRef idx="0">
              <a:schemeClr val="accent6"/>
            </a:effectRef>
            <a:fontRef idx="minor">
              <a:schemeClr val="dk1"/>
            </a:fontRef>
          </p:style>
          <p:txBody>
            <a:bodyPr lIns="84375" tIns="42187" rIns="84375" bIns="42187" rtlCol="0" anchor="ctr"/>
            <a:lstStyle/>
            <a:p>
              <a:pPr algn="ctr"/>
              <a:endParaRPr lang="ja-JP" altLang="en-US" sz="1662" dirty="0"/>
            </a:p>
          </p:txBody>
        </p:sp>
      </p:grpSp>
      <p:sp>
        <p:nvSpPr>
          <p:cNvPr id="72" name="角丸四角形 71"/>
          <p:cNvSpPr/>
          <p:nvPr/>
        </p:nvSpPr>
        <p:spPr>
          <a:xfrm>
            <a:off x="1847529" y="3155167"/>
            <a:ext cx="1427894" cy="12599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73" name="線吹き出し 1 72"/>
          <p:cNvSpPr/>
          <p:nvPr/>
        </p:nvSpPr>
        <p:spPr>
          <a:xfrm>
            <a:off x="2495600" y="1966685"/>
            <a:ext cx="1296144" cy="328766"/>
          </a:xfrm>
          <a:prstGeom prst="callout1">
            <a:avLst>
              <a:gd name="adj1" fmla="val 38399"/>
              <a:gd name="adj2" fmla="val 98967"/>
              <a:gd name="adj3" fmla="val 182151"/>
              <a:gd name="adj4" fmla="val 114168"/>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r>
              <a:rPr lang="ja-JP" altLang="en-US" sz="1292" dirty="0"/>
              <a:t>１．大阪駅周辺</a:t>
            </a:r>
            <a:endParaRPr lang="en-US" altLang="ja-JP" sz="1292" dirty="0"/>
          </a:p>
          <a:p>
            <a:r>
              <a:rPr lang="ja-JP" altLang="en-US" sz="1292" dirty="0"/>
              <a:t>　　（</a:t>
            </a:r>
            <a:r>
              <a:rPr lang="en-US" altLang="ja-JP" sz="1292" dirty="0" smtClean="0"/>
              <a:t>P.5</a:t>
            </a:r>
            <a:r>
              <a:rPr lang="ja-JP" altLang="en-US" sz="1292" dirty="0" smtClean="0"/>
              <a:t>）</a:t>
            </a:r>
            <a:endParaRPr lang="ja-JP" altLang="en-US" sz="1292" dirty="0"/>
          </a:p>
        </p:txBody>
      </p:sp>
      <p:sp>
        <p:nvSpPr>
          <p:cNvPr id="74" name="線吹き出し 1 73"/>
          <p:cNvSpPr/>
          <p:nvPr/>
        </p:nvSpPr>
        <p:spPr>
          <a:xfrm>
            <a:off x="2567608" y="2365498"/>
            <a:ext cx="936104" cy="332345"/>
          </a:xfrm>
          <a:prstGeom prst="callout1">
            <a:avLst>
              <a:gd name="adj1" fmla="val 25571"/>
              <a:gd name="adj2" fmla="val 92765"/>
              <a:gd name="adj3" fmla="val 141422"/>
              <a:gd name="adj4" fmla="val 126741"/>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r>
              <a:rPr lang="ja-JP" altLang="en-US" sz="1292" dirty="0"/>
              <a:t>２．中之島</a:t>
            </a:r>
            <a:endParaRPr lang="en-US" altLang="ja-JP" sz="1292" dirty="0"/>
          </a:p>
          <a:p>
            <a:r>
              <a:rPr lang="ja-JP" altLang="en-US" sz="1292" dirty="0"/>
              <a:t>　（</a:t>
            </a:r>
            <a:r>
              <a:rPr lang="en-US" altLang="ja-JP" sz="1292" dirty="0" smtClean="0"/>
              <a:t>P.14</a:t>
            </a:r>
            <a:r>
              <a:rPr lang="ja-JP" altLang="en-US" sz="1292" dirty="0" smtClean="0"/>
              <a:t>）</a:t>
            </a:r>
            <a:endParaRPr lang="ja-JP" altLang="en-US" sz="1292" dirty="0"/>
          </a:p>
        </p:txBody>
      </p:sp>
      <p:sp>
        <p:nvSpPr>
          <p:cNvPr id="75" name="線吹き出し 1 74"/>
          <p:cNvSpPr/>
          <p:nvPr/>
        </p:nvSpPr>
        <p:spPr>
          <a:xfrm>
            <a:off x="2423593" y="2764312"/>
            <a:ext cx="936104" cy="332345"/>
          </a:xfrm>
          <a:prstGeom prst="callout1">
            <a:avLst>
              <a:gd name="adj1" fmla="val 32562"/>
              <a:gd name="adj2" fmla="val 102765"/>
              <a:gd name="adj3" fmla="val 141258"/>
              <a:gd name="adj4" fmla="val 168503"/>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r>
              <a:rPr lang="ja-JP" altLang="en-US" sz="1292" dirty="0"/>
              <a:t>３．御堂筋</a:t>
            </a:r>
            <a:endParaRPr lang="en-US" altLang="ja-JP" sz="1292" dirty="0"/>
          </a:p>
          <a:p>
            <a:r>
              <a:rPr lang="ja-JP" altLang="en-US" sz="1292" dirty="0"/>
              <a:t>　（</a:t>
            </a:r>
            <a:r>
              <a:rPr lang="en-US" altLang="ja-JP" sz="1292" dirty="0"/>
              <a:t>P.23</a:t>
            </a:r>
            <a:r>
              <a:rPr lang="ja-JP" altLang="en-US" sz="1108" dirty="0"/>
              <a:t>）</a:t>
            </a:r>
          </a:p>
        </p:txBody>
      </p:sp>
      <p:sp>
        <p:nvSpPr>
          <p:cNvPr id="76" name="線吹き出し 1 75"/>
          <p:cNvSpPr/>
          <p:nvPr/>
        </p:nvSpPr>
        <p:spPr>
          <a:xfrm>
            <a:off x="4439816" y="3296063"/>
            <a:ext cx="1156870" cy="345783"/>
          </a:xfrm>
          <a:prstGeom prst="callout1">
            <a:avLst>
              <a:gd name="adj1" fmla="val 9542"/>
              <a:gd name="adj2" fmla="val -2726"/>
              <a:gd name="adj3" fmla="val -4800"/>
              <a:gd name="adj4" fmla="val -22529"/>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r>
              <a:rPr lang="ja-JP" altLang="en-US" sz="1292" dirty="0"/>
              <a:t>４．難波周辺</a:t>
            </a:r>
            <a:endParaRPr lang="en-US" altLang="ja-JP" sz="1292" dirty="0"/>
          </a:p>
          <a:p>
            <a:r>
              <a:rPr lang="ja-JP" altLang="en-US" sz="1292" dirty="0"/>
              <a:t>　　（</a:t>
            </a:r>
            <a:r>
              <a:rPr lang="en-US" altLang="ja-JP" sz="1292" dirty="0" smtClean="0"/>
              <a:t>P.31</a:t>
            </a:r>
            <a:r>
              <a:rPr lang="ja-JP" altLang="en-US" sz="1292" dirty="0" smtClean="0"/>
              <a:t>）</a:t>
            </a:r>
            <a:endParaRPr lang="ja-JP" altLang="en-US" sz="1292" dirty="0"/>
          </a:p>
        </p:txBody>
      </p:sp>
      <p:sp>
        <p:nvSpPr>
          <p:cNvPr id="77" name="線吹き出し 1 76"/>
          <p:cNvSpPr/>
          <p:nvPr/>
        </p:nvSpPr>
        <p:spPr>
          <a:xfrm>
            <a:off x="4438494" y="1767278"/>
            <a:ext cx="2377586" cy="567369"/>
          </a:xfrm>
          <a:prstGeom prst="callout1">
            <a:avLst>
              <a:gd name="adj1" fmla="val 108691"/>
              <a:gd name="adj2" fmla="val 9324"/>
              <a:gd name="adj3" fmla="val 198156"/>
              <a:gd name="adj4" fmla="val 9790"/>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ja-JP" altLang="en-US" sz="1292" dirty="0"/>
              <a:t>５．大阪城公園、森之宮、</a:t>
            </a:r>
            <a:r>
              <a:rPr lang="en-US" altLang="ja-JP" sz="1292" dirty="0"/>
              <a:t/>
            </a:r>
            <a:br>
              <a:rPr lang="en-US" altLang="ja-JP" sz="1292" dirty="0"/>
            </a:br>
            <a:r>
              <a:rPr lang="ja-JP" altLang="en-US" sz="1292" dirty="0">
                <a:latin typeface="+mn-ea"/>
              </a:rPr>
              <a:t>京橋・大阪ビジネスパーク</a:t>
            </a:r>
            <a:r>
              <a:rPr lang="en-US" altLang="ja-JP" sz="1292" b="1" dirty="0">
                <a:latin typeface="+mn-ea"/>
              </a:rPr>
              <a:t/>
            </a:r>
            <a:br>
              <a:rPr lang="en-US" altLang="ja-JP" sz="1292" b="1" dirty="0">
                <a:latin typeface="+mn-ea"/>
              </a:rPr>
            </a:br>
            <a:r>
              <a:rPr lang="ja-JP" altLang="en-US" sz="1292" dirty="0">
                <a:latin typeface="+mn-ea"/>
              </a:rPr>
              <a:t>（</a:t>
            </a:r>
            <a:r>
              <a:rPr lang="en-US" altLang="ja-JP" sz="1292" dirty="0" smtClean="0"/>
              <a:t>P.40</a:t>
            </a:r>
            <a:r>
              <a:rPr lang="ja-JP" altLang="en-US" sz="1292" dirty="0" smtClean="0">
                <a:latin typeface="+mn-ea"/>
              </a:rPr>
              <a:t>）</a:t>
            </a:r>
            <a:endParaRPr lang="en-US" altLang="ja-JP" sz="1292" dirty="0">
              <a:latin typeface="+mn-ea"/>
            </a:endParaRPr>
          </a:p>
        </p:txBody>
      </p:sp>
      <p:sp>
        <p:nvSpPr>
          <p:cNvPr id="78" name="線吹き出し 1 77"/>
          <p:cNvSpPr/>
          <p:nvPr/>
        </p:nvSpPr>
        <p:spPr>
          <a:xfrm>
            <a:off x="2183397" y="4606826"/>
            <a:ext cx="1125738" cy="417428"/>
          </a:xfrm>
          <a:prstGeom prst="callout1">
            <a:avLst>
              <a:gd name="adj1" fmla="val -1510"/>
              <a:gd name="adj2" fmla="val 12934"/>
              <a:gd name="adj3" fmla="val -47517"/>
              <a:gd name="adj4" fmla="val 1943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r>
              <a:rPr lang="ja-JP" altLang="en-US" sz="1292" dirty="0"/>
              <a:t>６</a:t>
            </a:r>
            <a:r>
              <a:rPr lang="ja-JP" altLang="en-US" sz="1292" dirty="0" smtClean="0"/>
              <a:t>．</a:t>
            </a:r>
            <a:r>
              <a:rPr lang="ja-JP" altLang="en-US" sz="1292" dirty="0"/>
              <a:t>夢</a:t>
            </a:r>
            <a:r>
              <a:rPr lang="ja-JP" altLang="en-US" sz="1292" dirty="0" smtClean="0"/>
              <a:t>洲</a:t>
            </a:r>
            <a:r>
              <a:rPr lang="ja-JP" altLang="en-US" sz="1292" dirty="0"/>
              <a:t>等</a:t>
            </a:r>
            <a:endParaRPr lang="en-US" altLang="ja-JP" sz="1292" dirty="0"/>
          </a:p>
          <a:p>
            <a:r>
              <a:rPr lang="ja-JP" altLang="en-US" sz="1292" dirty="0"/>
              <a:t>　　（</a:t>
            </a:r>
            <a:r>
              <a:rPr lang="en-US" altLang="ja-JP" sz="1292" dirty="0" smtClean="0"/>
              <a:t>P.49</a:t>
            </a:r>
            <a:r>
              <a:rPr lang="ja-JP" altLang="en-US" sz="1108" dirty="0" smtClean="0"/>
              <a:t>）</a:t>
            </a:r>
            <a:endParaRPr lang="ja-JP" altLang="en-US" sz="1108" dirty="0"/>
          </a:p>
        </p:txBody>
      </p:sp>
      <p:sp>
        <p:nvSpPr>
          <p:cNvPr id="79" name="線吹き出し 1 78"/>
          <p:cNvSpPr/>
          <p:nvPr/>
        </p:nvSpPr>
        <p:spPr>
          <a:xfrm>
            <a:off x="4151784" y="4027220"/>
            <a:ext cx="1360078" cy="398814"/>
          </a:xfrm>
          <a:prstGeom prst="callout1">
            <a:avLst>
              <a:gd name="adj1" fmla="val -18783"/>
              <a:gd name="adj2" fmla="val 8198"/>
              <a:gd name="adj3" fmla="val -89676"/>
              <a:gd name="adj4" fmla="val 683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r>
              <a:rPr lang="ja-JP" altLang="en-US" sz="1292" dirty="0"/>
              <a:t>７．天王寺公園（</a:t>
            </a:r>
            <a:r>
              <a:rPr lang="en-US" altLang="ja-JP" sz="1292" dirty="0" smtClean="0"/>
              <a:t>P.57</a:t>
            </a:r>
            <a:r>
              <a:rPr lang="ja-JP" altLang="en-US" sz="1292" dirty="0" smtClean="0"/>
              <a:t>）</a:t>
            </a:r>
            <a:endParaRPr lang="ja-JP" altLang="en-US" sz="1292" dirty="0"/>
          </a:p>
        </p:txBody>
      </p:sp>
      <p:sp>
        <p:nvSpPr>
          <p:cNvPr id="80" name="フリーフォーム 79"/>
          <p:cNvSpPr/>
          <p:nvPr/>
        </p:nvSpPr>
        <p:spPr bwMode="auto">
          <a:xfrm>
            <a:off x="4212986" y="3513972"/>
            <a:ext cx="184697" cy="180543"/>
          </a:xfrm>
          <a:custGeom>
            <a:avLst/>
            <a:gdLst>
              <a:gd name="connsiteX0" fmla="*/ 747423 w 3236181"/>
              <a:gd name="connsiteY0" fmla="*/ 0 h 3427013"/>
              <a:gd name="connsiteX1" fmla="*/ 715618 w 3236181"/>
              <a:gd name="connsiteY1" fmla="*/ 222637 h 3427013"/>
              <a:gd name="connsiteX2" fmla="*/ 588397 w 3236181"/>
              <a:gd name="connsiteY2" fmla="*/ 779228 h 3427013"/>
              <a:gd name="connsiteX3" fmla="*/ 214686 w 3236181"/>
              <a:gd name="connsiteY3" fmla="*/ 2051437 h 3427013"/>
              <a:gd name="connsiteX4" fmla="*/ 0 w 3236181"/>
              <a:gd name="connsiteY4" fmla="*/ 2759103 h 3427013"/>
              <a:gd name="connsiteX5" fmla="*/ 270345 w 3236181"/>
              <a:gd name="connsiteY5" fmla="*/ 2830665 h 3427013"/>
              <a:gd name="connsiteX6" fmla="*/ 492981 w 3236181"/>
              <a:gd name="connsiteY6" fmla="*/ 2854519 h 3427013"/>
              <a:gd name="connsiteX7" fmla="*/ 2608028 w 3236181"/>
              <a:gd name="connsiteY7" fmla="*/ 3427013 h 3427013"/>
              <a:gd name="connsiteX8" fmla="*/ 2894275 w 3236181"/>
              <a:gd name="connsiteY8" fmla="*/ 3379305 h 3427013"/>
              <a:gd name="connsiteX9" fmla="*/ 2997642 w 3236181"/>
              <a:gd name="connsiteY9" fmla="*/ 3307743 h 3427013"/>
              <a:gd name="connsiteX10" fmla="*/ 3045350 w 3236181"/>
              <a:gd name="connsiteY10" fmla="*/ 2997642 h 3427013"/>
              <a:gd name="connsiteX11" fmla="*/ 2528515 w 3236181"/>
              <a:gd name="connsiteY11" fmla="*/ 2854519 h 3427013"/>
              <a:gd name="connsiteX12" fmla="*/ 2703444 w 3236181"/>
              <a:gd name="connsiteY12" fmla="*/ 2115047 h 3427013"/>
              <a:gd name="connsiteX13" fmla="*/ 2282025 w 3236181"/>
              <a:gd name="connsiteY13" fmla="*/ 2027583 h 3427013"/>
              <a:gd name="connsiteX14" fmla="*/ 2385392 w 3236181"/>
              <a:gd name="connsiteY14" fmla="*/ 1701580 h 3427013"/>
              <a:gd name="connsiteX15" fmla="*/ 2456953 w 3236181"/>
              <a:gd name="connsiteY15" fmla="*/ 1685677 h 3427013"/>
              <a:gd name="connsiteX16" fmla="*/ 2576223 w 3236181"/>
              <a:gd name="connsiteY16" fmla="*/ 1693628 h 3427013"/>
              <a:gd name="connsiteX17" fmla="*/ 2663687 w 3236181"/>
              <a:gd name="connsiteY17" fmla="*/ 1733385 h 3427013"/>
              <a:gd name="connsiteX18" fmla="*/ 2671639 w 3236181"/>
              <a:gd name="connsiteY18" fmla="*/ 1741336 h 3427013"/>
              <a:gd name="connsiteX19" fmla="*/ 2822713 w 3236181"/>
              <a:gd name="connsiteY19" fmla="*/ 1773141 h 3427013"/>
              <a:gd name="connsiteX20" fmla="*/ 2926080 w 3236181"/>
              <a:gd name="connsiteY20" fmla="*/ 1733385 h 3427013"/>
              <a:gd name="connsiteX21" fmla="*/ 2941983 w 3236181"/>
              <a:gd name="connsiteY21" fmla="*/ 1518700 h 3427013"/>
              <a:gd name="connsiteX22" fmla="*/ 2830665 w 3236181"/>
              <a:gd name="connsiteY22" fmla="*/ 1494846 h 3427013"/>
              <a:gd name="connsiteX23" fmla="*/ 2886324 w 3236181"/>
              <a:gd name="connsiteY23" fmla="*/ 1184745 h 3427013"/>
              <a:gd name="connsiteX24" fmla="*/ 3236181 w 3236181"/>
              <a:gd name="connsiteY24" fmla="*/ 1216550 h 3427013"/>
              <a:gd name="connsiteX25" fmla="*/ 3204376 w 3236181"/>
              <a:gd name="connsiteY25" fmla="*/ 1009816 h 3427013"/>
              <a:gd name="connsiteX26" fmla="*/ 2926080 w 3236181"/>
              <a:gd name="connsiteY26" fmla="*/ 993913 h 3427013"/>
              <a:gd name="connsiteX27" fmla="*/ 2767054 w 3236181"/>
              <a:gd name="connsiteY27" fmla="*/ 914400 h 3427013"/>
              <a:gd name="connsiteX28" fmla="*/ 2162755 w 3236181"/>
              <a:gd name="connsiteY28" fmla="*/ 858741 h 3427013"/>
              <a:gd name="connsiteX29" fmla="*/ 2146853 w 3236181"/>
              <a:gd name="connsiteY29" fmla="*/ 826936 h 3427013"/>
              <a:gd name="connsiteX30" fmla="*/ 2059388 w 3236181"/>
              <a:gd name="connsiteY30" fmla="*/ 850790 h 3427013"/>
              <a:gd name="connsiteX31" fmla="*/ 1995778 w 3236181"/>
              <a:gd name="connsiteY31" fmla="*/ 1033670 h 3427013"/>
              <a:gd name="connsiteX32" fmla="*/ 1987826 w 3236181"/>
              <a:gd name="connsiteY32" fmla="*/ 1065475 h 3427013"/>
              <a:gd name="connsiteX33" fmla="*/ 1948070 w 3236181"/>
              <a:gd name="connsiteY33" fmla="*/ 1089329 h 3427013"/>
              <a:gd name="connsiteX34" fmla="*/ 1804946 w 3236181"/>
              <a:gd name="connsiteY34" fmla="*/ 1113183 h 3427013"/>
              <a:gd name="connsiteX35" fmla="*/ 1598213 w 3236181"/>
              <a:gd name="connsiteY35" fmla="*/ 1240404 h 3427013"/>
              <a:gd name="connsiteX36" fmla="*/ 1518700 w 3236181"/>
              <a:gd name="connsiteY36" fmla="*/ 1248355 h 3427013"/>
              <a:gd name="connsiteX37" fmla="*/ 1447138 w 3236181"/>
              <a:gd name="connsiteY37" fmla="*/ 1160891 h 3427013"/>
              <a:gd name="connsiteX38" fmla="*/ 1423284 w 3236181"/>
              <a:gd name="connsiteY38" fmla="*/ 1129086 h 3427013"/>
              <a:gd name="connsiteX39" fmla="*/ 1407381 w 3236181"/>
              <a:gd name="connsiteY39" fmla="*/ 1121134 h 3427013"/>
              <a:gd name="connsiteX40" fmla="*/ 1407381 w 3236181"/>
              <a:gd name="connsiteY40" fmla="*/ 818985 h 3427013"/>
              <a:gd name="connsiteX41" fmla="*/ 1375576 w 3236181"/>
              <a:gd name="connsiteY41" fmla="*/ 667910 h 3427013"/>
              <a:gd name="connsiteX42" fmla="*/ 1327868 w 3236181"/>
              <a:gd name="connsiteY42" fmla="*/ 667910 h 3427013"/>
              <a:gd name="connsiteX43" fmla="*/ 1463040 w 3236181"/>
              <a:gd name="connsiteY43" fmla="*/ 166978 h 3427013"/>
              <a:gd name="connsiteX44" fmla="*/ 1423284 w 3236181"/>
              <a:gd name="connsiteY44" fmla="*/ 166978 h 3427013"/>
              <a:gd name="connsiteX45" fmla="*/ 1463040 w 3236181"/>
              <a:gd name="connsiteY45" fmla="*/ 87465 h 3427013"/>
              <a:gd name="connsiteX46" fmla="*/ 747423 w 3236181"/>
              <a:gd name="connsiteY46" fmla="*/ 0 h 342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6181" h="3427013">
                <a:moveTo>
                  <a:pt x="747423" y="0"/>
                </a:moveTo>
                <a:lnTo>
                  <a:pt x="715618" y="222637"/>
                </a:lnTo>
                <a:lnTo>
                  <a:pt x="588397" y="779228"/>
                </a:lnTo>
                <a:lnTo>
                  <a:pt x="214686" y="2051437"/>
                </a:lnTo>
                <a:lnTo>
                  <a:pt x="0" y="2759103"/>
                </a:lnTo>
                <a:lnTo>
                  <a:pt x="270345" y="2830665"/>
                </a:lnTo>
                <a:lnTo>
                  <a:pt x="492981" y="2854519"/>
                </a:lnTo>
                <a:lnTo>
                  <a:pt x="2608028" y="3427013"/>
                </a:lnTo>
                <a:lnTo>
                  <a:pt x="2894275" y="3379305"/>
                </a:lnTo>
                <a:lnTo>
                  <a:pt x="2997642" y="3307743"/>
                </a:lnTo>
                <a:lnTo>
                  <a:pt x="3045350" y="2997642"/>
                </a:lnTo>
                <a:lnTo>
                  <a:pt x="2528515" y="2854519"/>
                </a:lnTo>
                <a:lnTo>
                  <a:pt x="2703444" y="2115047"/>
                </a:lnTo>
                <a:lnTo>
                  <a:pt x="2282025" y="2027583"/>
                </a:lnTo>
                <a:lnTo>
                  <a:pt x="2385392" y="1701580"/>
                </a:lnTo>
                <a:lnTo>
                  <a:pt x="2456953" y="1685677"/>
                </a:lnTo>
                <a:lnTo>
                  <a:pt x="2576223" y="1693628"/>
                </a:lnTo>
                <a:lnTo>
                  <a:pt x="2663687" y="1733385"/>
                </a:lnTo>
                <a:lnTo>
                  <a:pt x="2671639" y="1741336"/>
                </a:lnTo>
                <a:lnTo>
                  <a:pt x="2822713" y="1773141"/>
                </a:lnTo>
                <a:lnTo>
                  <a:pt x="2926080" y="1733385"/>
                </a:lnTo>
                <a:lnTo>
                  <a:pt x="2941983" y="1518700"/>
                </a:lnTo>
                <a:lnTo>
                  <a:pt x="2830665" y="1494846"/>
                </a:lnTo>
                <a:lnTo>
                  <a:pt x="2886324" y="1184745"/>
                </a:lnTo>
                <a:lnTo>
                  <a:pt x="3236181" y="1216550"/>
                </a:lnTo>
                <a:lnTo>
                  <a:pt x="3204376" y="1009816"/>
                </a:lnTo>
                <a:lnTo>
                  <a:pt x="2926080" y="993913"/>
                </a:lnTo>
                <a:lnTo>
                  <a:pt x="2767054" y="914400"/>
                </a:lnTo>
                <a:lnTo>
                  <a:pt x="2162755" y="858741"/>
                </a:lnTo>
                <a:lnTo>
                  <a:pt x="2146853" y="826936"/>
                </a:lnTo>
                <a:lnTo>
                  <a:pt x="2059388" y="850790"/>
                </a:lnTo>
                <a:lnTo>
                  <a:pt x="1995778" y="1033670"/>
                </a:lnTo>
                <a:lnTo>
                  <a:pt x="1987826" y="1065475"/>
                </a:lnTo>
                <a:lnTo>
                  <a:pt x="1948070" y="1089329"/>
                </a:lnTo>
                <a:lnTo>
                  <a:pt x="1804946" y="1113183"/>
                </a:lnTo>
                <a:lnTo>
                  <a:pt x="1598213" y="1240404"/>
                </a:lnTo>
                <a:lnTo>
                  <a:pt x="1518700" y="1248355"/>
                </a:lnTo>
                <a:lnTo>
                  <a:pt x="1447138" y="1160891"/>
                </a:lnTo>
                <a:lnTo>
                  <a:pt x="1423284" y="1129086"/>
                </a:lnTo>
                <a:lnTo>
                  <a:pt x="1407381" y="1121134"/>
                </a:lnTo>
                <a:lnTo>
                  <a:pt x="1407381" y="818985"/>
                </a:lnTo>
                <a:lnTo>
                  <a:pt x="1375576" y="667910"/>
                </a:lnTo>
                <a:lnTo>
                  <a:pt x="1327868" y="667910"/>
                </a:lnTo>
                <a:lnTo>
                  <a:pt x="1463040" y="166978"/>
                </a:lnTo>
                <a:lnTo>
                  <a:pt x="1423284" y="166978"/>
                </a:lnTo>
                <a:lnTo>
                  <a:pt x="1463040" y="87465"/>
                </a:lnTo>
                <a:lnTo>
                  <a:pt x="747423" y="0"/>
                </a:lnTo>
                <a:close/>
              </a:path>
            </a:pathLst>
          </a:custGeom>
          <a:noFill/>
          <a:ln w="19050" cap="flat" cmpd="sng" algn="ctr">
            <a:solidFill>
              <a:srgbClr val="FF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ctr" defTabSz="844083" fontAlgn="base">
              <a:spcBef>
                <a:spcPct val="0"/>
              </a:spcBef>
              <a:spcAft>
                <a:spcPct val="0"/>
              </a:spcAft>
            </a:pPr>
            <a:endParaRPr lang="ja-JP" altLang="en-US" sz="1662" dirty="0">
              <a:latin typeface="Arial" charset="0"/>
              <a:ea typeface="ＭＳ ゴシック" pitchFamily="49" charset="-128"/>
            </a:endParaRPr>
          </a:p>
        </p:txBody>
      </p:sp>
      <p:sp>
        <p:nvSpPr>
          <p:cNvPr id="4" name="テキスト ボックス 3"/>
          <p:cNvSpPr txBox="1"/>
          <p:nvPr/>
        </p:nvSpPr>
        <p:spPr>
          <a:xfrm rot="20839413">
            <a:off x="10055040" y="2205700"/>
            <a:ext cx="326693" cy="452504"/>
          </a:xfrm>
          <a:prstGeom prst="rect">
            <a:avLst/>
          </a:prstGeom>
          <a:noFill/>
        </p:spPr>
        <p:txBody>
          <a:bodyPr vert="eaVert" wrap="square" rtlCol="0">
            <a:spAutoFit/>
          </a:bodyPr>
          <a:lstStyle/>
          <a:p>
            <a:r>
              <a:rPr lang="ja-JP" altLang="en-US" sz="923" dirty="0">
                <a:solidFill>
                  <a:schemeClr val="accent6">
                    <a:lumMod val="75000"/>
                  </a:schemeClr>
                </a:solidFill>
              </a:rPr>
              <a:t>国土軸</a:t>
            </a:r>
          </a:p>
        </p:txBody>
      </p:sp>
      <p:sp>
        <p:nvSpPr>
          <p:cNvPr id="102" name="線吹き出し 1 101"/>
          <p:cNvSpPr/>
          <p:nvPr/>
        </p:nvSpPr>
        <p:spPr>
          <a:xfrm>
            <a:off x="8992553" y="2781582"/>
            <a:ext cx="1865057" cy="600279"/>
          </a:xfrm>
          <a:prstGeom prst="callout1">
            <a:avLst>
              <a:gd name="adj1" fmla="val 49842"/>
              <a:gd name="adj2" fmla="val 7078"/>
              <a:gd name="adj3" fmla="val 7132"/>
              <a:gd name="adj4" fmla="val -16124"/>
            </a:avLst>
          </a:prstGeom>
          <a:solidFill>
            <a:schemeClr val="bg1">
              <a:alpha val="4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indent="-246191"/>
            <a:r>
              <a:rPr lang="en-US" altLang="ja-JP" sz="1292" dirty="0">
                <a:latin typeface="ＭＳ Ｐゴシック" panose="020B0600070205080204" pitchFamily="50" charset="-128"/>
                <a:ea typeface="ＭＳ Ｐゴシック" panose="020B0600070205080204" pitchFamily="50" charset="-128"/>
              </a:rPr>
              <a:t>10</a:t>
            </a:r>
            <a:r>
              <a:rPr lang="ja-JP" altLang="en-US" sz="1292" dirty="0" err="1">
                <a:latin typeface="ＭＳ Ｐゴシック" panose="020B0600070205080204" pitchFamily="50" charset="-128"/>
                <a:ea typeface="ＭＳ Ｐゴシック" panose="020B0600070205080204" pitchFamily="50" charset="-128"/>
              </a:rPr>
              <a:t>．</a:t>
            </a:r>
            <a:r>
              <a:rPr lang="ja-JP" altLang="en-US" sz="1292" dirty="0">
                <a:latin typeface="ＭＳ Ｐゴシック" panose="020B0600070205080204" pitchFamily="50" charset="-128"/>
                <a:ea typeface="ＭＳ Ｐゴシック" panose="020B0600070205080204" pitchFamily="50" charset="-128"/>
              </a:rPr>
              <a:t>万博記念公園周辺・</a:t>
            </a:r>
            <a:r>
              <a:rPr lang="en-US" altLang="ja-JP" sz="1292" dirty="0">
                <a:latin typeface="ＭＳ Ｐゴシック" panose="020B0600070205080204" pitchFamily="50" charset="-128"/>
                <a:ea typeface="ＭＳ Ｐゴシック" panose="020B0600070205080204" pitchFamily="50" charset="-128"/>
              </a:rPr>
              <a:t/>
            </a:r>
            <a:br>
              <a:rPr lang="en-US" altLang="ja-JP" sz="1292" dirty="0">
                <a:latin typeface="ＭＳ Ｐゴシック" panose="020B0600070205080204" pitchFamily="50" charset="-128"/>
                <a:ea typeface="ＭＳ Ｐゴシック" panose="020B0600070205080204" pitchFamily="50" charset="-128"/>
              </a:rPr>
            </a:br>
            <a:r>
              <a:rPr lang="ja-JP" altLang="en-US" sz="1292" dirty="0">
                <a:latin typeface="ＭＳ Ｐゴシック" panose="020B0600070205080204" pitchFamily="50" charset="-128"/>
                <a:ea typeface="ＭＳ Ｐゴシック" panose="020B0600070205080204" pitchFamily="50" charset="-128"/>
              </a:rPr>
              <a:t>健</a:t>
            </a:r>
            <a:r>
              <a:rPr lang="ja-JP" altLang="en-US" sz="1292" dirty="0" smtClean="0">
                <a:latin typeface="ＭＳ Ｐゴシック" panose="020B0600070205080204" pitchFamily="50" charset="-128"/>
                <a:ea typeface="ＭＳ Ｐゴシック" panose="020B0600070205080204" pitchFamily="50" charset="-128"/>
              </a:rPr>
              <a:t>都</a:t>
            </a:r>
            <a:r>
              <a:rPr lang="en-US" altLang="ja-JP" sz="1292" dirty="0">
                <a:latin typeface="ＭＳ Ｐゴシック" panose="020B0600070205080204" pitchFamily="50" charset="-128"/>
                <a:ea typeface="ＭＳ Ｐゴシック" panose="020B0600070205080204" pitchFamily="50" charset="-128"/>
              </a:rPr>
              <a:t/>
            </a:r>
            <a:br>
              <a:rPr lang="en-US" altLang="ja-JP" sz="1292" dirty="0">
                <a:latin typeface="ＭＳ Ｐゴシック" panose="020B0600070205080204" pitchFamily="50" charset="-128"/>
                <a:ea typeface="ＭＳ Ｐゴシック" panose="020B0600070205080204" pitchFamily="50" charset="-128"/>
              </a:rPr>
            </a:br>
            <a:r>
              <a:rPr lang="ja-JP" altLang="en-US" sz="1108" dirty="0">
                <a:latin typeface="+mn-ea"/>
              </a:rPr>
              <a:t> （</a:t>
            </a:r>
            <a:r>
              <a:rPr lang="en-US" altLang="ja-JP" sz="1108" dirty="0" smtClean="0"/>
              <a:t>P.82</a:t>
            </a:r>
            <a:r>
              <a:rPr lang="ja-JP" altLang="en-US" sz="1108" dirty="0" smtClean="0">
                <a:latin typeface="+mn-ea"/>
              </a:rPr>
              <a:t>）</a:t>
            </a:r>
            <a:endParaRPr lang="ja-JP" altLang="en-US" sz="1108" dirty="0">
              <a:latin typeface="ＭＳ Ｐゴシック" panose="020B0600070205080204" pitchFamily="50" charset="-128"/>
              <a:ea typeface="ＭＳ Ｐゴシック" panose="020B0600070205080204" pitchFamily="50" charset="-128"/>
            </a:endParaRPr>
          </a:p>
        </p:txBody>
      </p:sp>
      <p:sp>
        <p:nvSpPr>
          <p:cNvPr id="118" name="ストライプ矢印 117"/>
          <p:cNvSpPr/>
          <p:nvPr/>
        </p:nvSpPr>
        <p:spPr>
          <a:xfrm rot="10800000">
            <a:off x="5529560" y="3163125"/>
            <a:ext cx="1247651" cy="664689"/>
          </a:xfrm>
          <a:prstGeom prst="stripedRightArrow">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1" name="スライド番号プレースホルダ 70"/>
          <p:cNvSpPr>
            <a:spLocks noGrp="1"/>
          </p:cNvSpPr>
          <p:nvPr>
            <p:ph type="sldNum" sz="quarter" idx="12"/>
          </p:nvPr>
        </p:nvSpPr>
        <p:spPr/>
        <p:txBody>
          <a:bodyPr/>
          <a:lstStyle/>
          <a:p>
            <a:fld id="{37EF5067-3AB7-4642-9103-42CBD40CC6D9}" type="slidenum">
              <a:rPr kumimoji="1" lang="ja-JP" altLang="en-US" smtClean="0"/>
              <a:pPr/>
              <a:t>4</a:t>
            </a:fld>
            <a:endParaRPr kumimoji="1" lang="ja-JP" altLang="en-US" dirty="0"/>
          </a:p>
        </p:txBody>
      </p:sp>
    </p:spTree>
    <p:extLst>
      <p:ext uri="{BB962C8B-B14F-4D97-AF65-F5344CB8AC3E}">
        <p14:creationId xmlns:p14="http://schemas.microsoft.com/office/powerpoint/2010/main" val="253660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１．大阪駅周辺</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sp>
        <p:nvSpPr>
          <p:cNvPr id="2050" name="Rectangle 2"/>
          <p:cNvSpPr>
            <a:spLocks noChangeArrowheads="1"/>
          </p:cNvSpPr>
          <p:nvPr/>
        </p:nvSpPr>
        <p:spPr bwMode="auto">
          <a:xfrm>
            <a:off x="1219200" y="603986"/>
            <a:ext cx="9740900" cy="60939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ja-JP" altLang="ja-JP" sz="1400" b="1" dirty="0"/>
              <a:t>１．エリア</a:t>
            </a:r>
            <a:r>
              <a:rPr lang="ja-JP" altLang="en-US" sz="1400" b="1" dirty="0"/>
              <a:t>の現状</a:t>
            </a:r>
            <a:endParaRPr lang="ja-JP" altLang="ja-JP" sz="1400" dirty="0"/>
          </a:p>
          <a:p>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大阪駅周辺はＪＲ、私鉄</a:t>
            </a:r>
            <a:r>
              <a:rPr lang="ja-JP" altLang="ja-JP" sz="1300" dirty="0" smtClean="0">
                <a:latin typeface="ＭＳ Ｐ明朝" pitchFamily="18" charset="-128"/>
                <a:ea typeface="ＭＳ Ｐ明朝" pitchFamily="18" charset="-128"/>
              </a:rPr>
              <a:t>、</a:t>
            </a:r>
            <a:r>
              <a:rPr lang="en-US" altLang="ja-JP" sz="1300" dirty="0" smtClean="0">
                <a:latin typeface="ＭＳ Ｐ明朝" pitchFamily="18" charset="-128"/>
                <a:ea typeface="ＭＳ Ｐ明朝" pitchFamily="18" charset="-128"/>
              </a:rPr>
              <a:t>Osaka Metro</a:t>
            </a:r>
            <a:r>
              <a:rPr lang="ja-JP" altLang="ja-JP" sz="1300" dirty="0" smtClean="0">
                <a:latin typeface="ＭＳ Ｐ明朝" pitchFamily="18" charset="-128"/>
                <a:ea typeface="ＭＳ Ｐ明朝" pitchFamily="18" charset="-128"/>
              </a:rPr>
              <a:t>の</a:t>
            </a:r>
            <a:r>
              <a:rPr lang="ja-JP" altLang="ja-JP" sz="1300" dirty="0">
                <a:latin typeface="ＭＳ Ｐ明朝" pitchFamily="18" charset="-128"/>
                <a:ea typeface="ＭＳ Ｐ明朝" pitchFamily="18" charset="-128"/>
              </a:rPr>
              <a:t>７駅が集中し、１日</a:t>
            </a:r>
            <a:r>
              <a:rPr lang="ja-JP" altLang="ja-JP" sz="1300" dirty="0" smtClean="0">
                <a:latin typeface="ＭＳ Ｐ明朝" pitchFamily="18" charset="-128"/>
                <a:ea typeface="ＭＳ Ｐ明朝" pitchFamily="18" charset="-128"/>
              </a:rPr>
              <a:t>に</a:t>
            </a:r>
            <a:r>
              <a:rPr lang="ja-JP" altLang="en-US" sz="1300" dirty="0" smtClean="0">
                <a:latin typeface="ＭＳ Ｐ明朝" pitchFamily="18" charset="-128"/>
                <a:ea typeface="ＭＳ Ｐ明朝" pitchFamily="18" charset="-128"/>
              </a:rPr>
              <a:t>約</a:t>
            </a:r>
            <a:r>
              <a:rPr lang="en-US" altLang="ja-JP" sz="1300" dirty="0">
                <a:latin typeface="ＭＳ Ｐ明朝" pitchFamily="18" charset="-128"/>
                <a:ea typeface="ＭＳ Ｐ明朝" pitchFamily="18" charset="-128"/>
              </a:rPr>
              <a:t>250</a:t>
            </a:r>
            <a:r>
              <a:rPr lang="ja-JP" altLang="ja-JP" sz="1300" dirty="0">
                <a:latin typeface="ＭＳ Ｐ明朝" pitchFamily="18" charset="-128"/>
                <a:ea typeface="ＭＳ Ｐ明朝" pitchFamily="18" charset="-128"/>
              </a:rPr>
              <a:t>万人</a:t>
            </a:r>
            <a:r>
              <a:rPr lang="ja-JP" altLang="en-US" sz="1300" dirty="0" smtClean="0">
                <a:latin typeface="ＭＳ Ｐ明朝" pitchFamily="18" charset="-128"/>
                <a:ea typeface="ＭＳ Ｐ明朝" pitchFamily="18" charset="-128"/>
              </a:rPr>
              <a:t>の</a:t>
            </a:r>
            <a:r>
              <a:rPr lang="ja-JP" altLang="en-US" sz="1300" dirty="0">
                <a:latin typeface="ＭＳ Ｐ明朝" pitchFamily="18" charset="-128"/>
                <a:ea typeface="ＭＳ Ｐ明朝" pitchFamily="18" charset="-128"/>
              </a:rPr>
              <a:t>乗り降りが</a:t>
            </a:r>
            <a:r>
              <a:rPr lang="ja-JP" altLang="en-US" sz="1300" dirty="0" smtClean="0">
                <a:latin typeface="ＭＳ Ｐ明朝" pitchFamily="18" charset="-128"/>
                <a:ea typeface="ＭＳ Ｐ明朝" pitchFamily="18" charset="-128"/>
              </a:rPr>
              <a:t>ある西日本最大の</a:t>
            </a:r>
            <a:r>
              <a:rPr lang="ja-JP" altLang="ja-JP" sz="1300" dirty="0" smtClean="0">
                <a:latin typeface="ＭＳ Ｐ明朝" pitchFamily="18" charset="-128"/>
                <a:ea typeface="ＭＳ Ｐ明朝" pitchFamily="18" charset="-128"/>
              </a:rPr>
              <a:t>基幹</a:t>
            </a:r>
            <a:r>
              <a:rPr lang="ja-JP" altLang="ja-JP" sz="1300" dirty="0">
                <a:latin typeface="ＭＳ Ｐ明朝" pitchFamily="18" charset="-128"/>
                <a:ea typeface="ＭＳ Ｐ明朝" pitchFamily="18" charset="-128"/>
              </a:rPr>
              <a:t>ターミナル</a:t>
            </a:r>
            <a:r>
              <a:rPr lang="ja-JP" altLang="en-US" sz="1300" dirty="0">
                <a:latin typeface="ＭＳ Ｐ明朝" pitchFamily="18" charset="-128"/>
                <a:ea typeface="ＭＳ Ｐ明朝" pitchFamily="18" charset="-128"/>
              </a:rPr>
              <a:t>。</a:t>
            </a:r>
            <a:endParaRPr lang="ja-JP" altLang="ja-JP" sz="1300" dirty="0">
              <a:latin typeface="ＭＳ Ｐ明朝" pitchFamily="18" charset="-128"/>
              <a:ea typeface="ＭＳ Ｐ明朝" pitchFamily="18" charset="-128"/>
            </a:endParaRPr>
          </a:p>
          <a:p>
            <a:pPr marL="180975" indent="-180975"/>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関西のビジネス・商業機能の中枢を担う地域で</a:t>
            </a:r>
            <a:r>
              <a:rPr lang="ja-JP" altLang="ja-JP" sz="1300" dirty="0" smtClean="0">
                <a:latin typeface="ＭＳ Ｐ明朝" pitchFamily="18" charset="-128"/>
                <a:ea typeface="ＭＳ Ｐ明朝" pitchFamily="18" charset="-128"/>
              </a:rPr>
              <a:t>あ</a:t>
            </a:r>
            <a:r>
              <a:rPr lang="ja-JP" altLang="en-US" sz="1300" dirty="0" smtClean="0">
                <a:latin typeface="ＭＳ Ｐ明朝" pitchFamily="18" charset="-128"/>
                <a:ea typeface="ＭＳ Ｐ明朝" pitchFamily="18" charset="-128"/>
              </a:rPr>
              <a:t>り</a:t>
            </a:r>
            <a:r>
              <a:rPr lang="ja-JP" altLang="ja-JP" sz="1300" dirty="0" smtClean="0">
                <a:latin typeface="ＭＳ Ｐ明朝" pitchFamily="18" charset="-128"/>
                <a:ea typeface="ＭＳ Ｐ明朝" pitchFamily="18" charset="-128"/>
              </a:rPr>
              <a:t>、</a:t>
            </a:r>
            <a:r>
              <a:rPr lang="ja-JP" altLang="en-US" sz="1300" dirty="0">
                <a:latin typeface="ＭＳ Ｐ明朝" pitchFamily="18" charset="-128"/>
                <a:ea typeface="ＭＳ Ｐ明朝" pitchFamily="18" charset="-128"/>
              </a:rPr>
              <a:t>近年も、梅田阪急ビルやグランフロント大阪等の大型オフィスビルが順次完成するとともに、阪急百貨店建替、大丸百貨店増床など百貨店の拡充が相次いでおり、現在も阪神百貨店の建替え工事が進められている</a:t>
            </a:r>
            <a:r>
              <a:rPr lang="ja-JP" altLang="en-US" sz="1300" dirty="0" smtClean="0">
                <a:latin typeface="ＭＳ Ｐ明朝" pitchFamily="18" charset="-128"/>
                <a:ea typeface="ＭＳ Ｐ明朝" pitchFamily="18" charset="-128"/>
              </a:rPr>
              <a:t>。</a:t>
            </a:r>
            <a:endParaRPr lang="en-US" altLang="ja-JP" sz="1300" dirty="0" smtClean="0">
              <a:latin typeface="ＭＳ Ｐ明朝" pitchFamily="18" charset="-128"/>
              <a:ea typeface="ＭＳ Ｐ明朝" pitchFamily="18" charset="-128"/>
            </a:endParaRPr>
          </a:p>
          <a:p>
            <a:pPr marL="180975" indent="-180975"/>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「最後の一等地」と言われる『うめきた』の開発も進んでいる</a:t>
            </a:r>
            <a:r>
              <a:rPr lang="ja-JP" altLang="ja-JP" sz="1300" dirty="0" smtClean="0">
                <a:latin typeface="ＭＳ Ｐ明朝" pitchFamily="18" charset="-128"/>
                <a:ea typeface="ＭＳ Ｐ明朝" pitchFamily="18" charset="-128"/>
              </a:rPr>
              <a:t>。</a:t>
            </a:r>
            <a:endParaRPr lang="en-US" altLang="ja-JP" sz="1300" dirty="0" smtClean="0">
              <a:latin typeface="ＭＳ Ｐ明朝" pitchFamily="18" charset="-128"/>
              <a:ea typeface="ＭＳ Ｐ明朝" pitchFamily="18" charset="-128"/>
            </a:endParaRPr>
          </a:p>
          <a:p>
            <a:pPr marL="180975" indent="-180975"/>
            <a:endParaRPr lang="en-US" altLang="ja-JP" sz="1300" dirty="0">
              <a:latin typeface="ＭＳ Ｐ明朝" pitchFamily="18" charset="-128"/>
              <a:ea typeface="ＭＳ Ｐ明朝" pitchFamily="18" charset="-128"/>
            </a:endParaRPr>
          </a:p>
          <a:p>
            <a:r>
              <a:rPr lang="ja-JP" altLang="ja-JP" sz="1400" b="1" dirty="0"/>
              <a:t>２．エリアの課題</a:t>
            </a:r>
            <a:endParaRPr lang="ja-JP" altLang="ja-JP" sz="1400" dirty="0"/>
          </a:p>
          <a:p>
            <a:pPr marL="180975" indent="-180975"/>
            <a:r>
              <a:rPr lang="ja-JP" altLang="en-US" sz="1300" dirty="0">
                <a:latin typeface="ＭＳ Ｐ明朝" pitchFamily="18" charset="-128"/>
                <a:ea typeface="ＭＳ Ｐ明朝" pitchFamily="18" charset="-128"/>
              </a:rPr>
              <a:t>　・日本を代表する交通ターミナルにもかかわらず、</a:t>
            </a:r>
            <a:r>
              <a:rPr lang="ja-JP" altLang="ja-JP" sz="1300" dirty="0">
                <a:latin typeface="ＭＳ Ｐ明朝" pitchFamily="18" charset="-128"/>
                <a:ea typeface="ＭＳ Ｐ明朝" pitchFamily="18" charset="-128"/>
              </a:rPr>
              <a:t>地下街含め各事業者（地権者）の連携が不十分で</a:t>
            </a:r>
            <a:r>
              <a:rPr lang="ja-JP" altLang="ja-JP" sz="1300" dirty="0" smtClean="0">
                <a:latin typeface="ＭＳ Ｐ明朝" pitchFamily="18" charset="-128"/>
                <a:ea typeface="ＭＳ Ｐ明朝" pitchFamily="18" charset="-128"/>
              </a:rPr>
              <a:t>、交通</a:t>
            </a:r>
            <a:r>
              <a:rPr lang="ja-JP" altLang="ja-JP" sz="1300" dirty="0">
                <a:latin typeface="ＭＳ Ｐ明朝" pitchFamily="18" charset="-128"/>
                <a:ea typeface="ＭＳ Ｐ明朝" pitchFamily="18" charset="-128"/>
              </a:rPr>
              <a:t>機関相互の乗継の悪さや歩行者動線の不便さなど、ターミナルとしての</a:t>
            </a:r>
            <a:r>
              <a:rPr lang="ja-JP" altLang="en-US" sz="1300" dirty="0">
                <a:latin typeface="ＭＳ Ｐ明朝" pitchFamily="18" charset="-128"/>
                <a:ea typeface="ＭＳ Ｐ明朝" pitchFamily="18" charset="-128"/>
              </a:rPr>
              <a:t>課題</a:t>
            </a:r>
            <a:r>
              <a:rPr lang="ja-JP" altLang="ja-JP" sz="1300" dirty="0">
                <a:latin typeface="ＭＳ Ｐ明朝" pitchFamily="18" charset="-128"/>
                <a:ea typeface="ＭＳ Ｐ明朝" pitchFamily="18" charset="-128"/>
              </a:rPr>
              <a:t>を抱えている。</a:t>
            </a:r>
          </a:p>
          <a:p>
            <a:pPr marL="180975" indent="-180975"/>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関西国際空港へ直通</a:t>
            </a:r>
            <a:r>
              <a:rPr lang="ja-JP" altLang="en-US" sz="1300" dirty="0">
                <a:latin typeface="ＭＳ Ｐ明朝" pitchFamily="18" charset="-128"/>
                <a:ea typeface="ＭＳ Ｐ明朝" pitchFamily="18" charset="-128"/>
              </a:rPr>
              <a:t>する特急</a:t>
            </a:r>
            <a:r>
              <a:rPr lang="ja-JP" altLang="ja-JP" sz="1300" dirty="0">
                <a:latin typeface="ＭＳ Ｐ明朝" pitchFamily="18" charset="-128"/>
                <a:ea typeface="ＭＳ Ｐ明朝" pitchFamily="18" charset="-128"/>
              </a:rPr>
              <a:t>電車が無い</a:t>
            </a:r>
            <a:r>
              <a:rPr lang="ja-JP" altLang="en-US" sz="1300" dirty="0">
                <a:latin typeface="ＭＳ Ｐ明朝" pitchFamily="18" charset="-128"/>
                <a:ea typeface="ＭＳ Ｐ明朝" pitchFamily="18" charset="-128"/>
              </a:rPr>
              <a:t>うえに</a:t>
            </a:r>
            <a:r>
              <a:rPr lang="ja-JP" altLang="ja-JP" sz="1300" dirty="0">
                <a:latin typeface="ＭＳ Ｐ明朝" pitchFamily="18" charset="-128"/>
                <a:ea typeface="ＭＳ Ｐ明朝" pitchFamily="18" charset="-128"/>
              </a:rPr>
              <a:t>、所要時間は</a:t>
            </a:r>
            <a:r>
              <a:rPr lang="ja-JP" altLang="en-US" sz="1300" dirty="0">
                <a:latin typeface="ＭＳ Ｐ明朝" pitchFamily="18" charset="-128"/>
                <a:ea typeface="ＭＳ Ｐ明朝" pitchFamily="18" charset="-128"/>
              </a:rPr>
              <a:t>１時間程度</a:t>
            </a:r>
            <a:r>
              <a:rPr lang="ja-JP" altLang="ja-JP" sz="1300" dirty="0">
                <a:latin typeface="ＭＳ Ｐ明朝" pitchFamily="18" charset="-128"/>
                <a:ea typeface="ＭＳ Ｐ明朝" pitchFamily="18" charset="-128"/>
              </a:rPr>
              <a:t>を要する</a:t>
            </a:r>
            <a:r>
              <a:rPr lang="ja-JP" altLang="en-US" sz="1300" dirty="0">
                <a:latin typeface="ＭＳ Ｐ明朝" pitchFamily="18" charset="-128"/>
                <a:ea typeface="ＭＳ Ｐ明朝" pitchFamily="18" charset="-128"/>
              </a:rPr>
              <a:t>など、国際空港へのアクセスは東京（羽田空港）や名古屋（中部国際空港）に劣っている</a:t>
            </a:r>
            <a:r>
              <a:rPr lang="ja-JP" altLang="ja-JP" sz="1300" dirty="0">
                <a:latin typeface="ＭＳ Ｐ明朝" pitchFamily="18" charset="-128"/>
                <a:ea typeface="ＭＳ Ｐ明朝" pitchFamily="18" charset="-128"/>
              </a:rPr>
              <a:t>。</a:t>
            </a:r>
          </a:p>
          <a:p>
            <a:pPr marL="180975" indent="-180975"/>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経済成長期に、集中的に開発された地下</a:t>
            </a:r>
            <a:r>
              <a:rPr lang="ja-JP" altLang="en-US" sz="1300" dirty="0">
                <a:latin typeface="ＭＳ Ｐ明朝" pitchFamily="18" charset="-128"/>
                <a:ea typeface="ＭＳ Ｐ明朝" pitchFamily="18" charset="-128"/>
              </a:rPr>
              <a:t>空間</a:t>
            </a:r>
            <a:r>
              <a:rPr lang="ja-JP" altLang="ja-JP" sz="1300" dirty="0">
                <a:latin typeface="ＭＳ Ｐ明朝" pitchFamily="18" charset="-128"/>
                <a:ea typeface="ＭＳ Ｐ明朝" pitchFamily="18" charset="-128"/>
              </a:rPr>
              <a:t>や駅前ビル</a:t>
            </a:r>
            <a:r>
              <a:rPr lang="ja-JP" altLang="en-US" sz="1300" dirty="0">
                <a:latin typeface="ＭＳ Ｐ明朝" pitchFamily="18" charset="-128"/>
                <a:ea typeface="ＭＳ Ｐ明朝" pitchFamily="18" charset="-128"/>
              </a:rPr>
              <a:t>が</a:t>
            </a:r>
            <a:r>
              <a:rPr lang="ja-JP" altLang="ja-JP" sz="1300" dirty="0">
                <a:latin typeface="ＭＳ Ｐ明朝" pitchFamily="18" charset="-128"/>
                <a:ea typeface="ＭＳ Ｐ明朝" pitchFamily="18" charset="-128"/>
              </a:rPr>
              <a:t>更新期を迎え、地震・津波対策等の安全対策も含めた戦略的な再整備が求められている。</a:t>
            </a:r>
          </a:p>
          <a:p>
            <a:pPr marL="180975" indent="-180975"/>
            <a:r>
              <a:rPr lang="ja-JP" altLang="en-US" sz="1300" dirty="0">
                <a:latin typeface="ＭＳ Ｐ明朝" pitchFamily="18" charset="-128"/>
                <a:ea typeface="ＭＳ Ｐ明朝" pitchFamily="18" charset="-128"/>
              </a:rPr>
              <a:t>　・歩道などの公共空間の地域特性に応じた個性的、魅力的な活用（オープンカフェ等）が十分でない。</a:t>
            </a:r>
            <a:endParaRPr lang="ja-JP" altLang="ja-JP" sz="1300" dirty="0">
              <a:latin typeface="ＭＳ Ｐ明朝" pitchFamily="18" charset="-128"/>
              <a:ea typeface="ＭＳ Ｐ明朝" pitchFamily="18" charset="-128"/>
            </a:endParaRPr>
          </a:p>
          <a:p>
            <a:pPr marL="180975" indent="-180975"/>
            <a:endParaRPr lang="en-US" altLang="ja-JP" sz="1300" dirty="0" smtClean="0">
              <a:latin typeface="ＭＳ Ｐ明朝" pitchFamily="18" charset="-128"/>
              <a:ea typeface="ＭＳ Ｐ明朝" pitchFamily="18" charset="-128"/>
            </a:endParaRPr>
          </a:p>
          <a:p>
            <a:r>
              <a:rPr lang="en-US" altLang="ja-JP" sz="1200" dirty="0"/>
              <a:t> </a:t>
            </a:r>
            <a:r>
              <a:rPr lang="ja-JP" altLang="ja-JP" sz="1400" b="1" dirty="0"/>
              <a:t>３．近年の動向</a:t>
            </a:r>
            <a:endParaRPr lang="ja-JP" altLang="ja-JP" sz="1400" dirty="0"/>
          </a:p>
          <a:p>
            <a:pPr marL="180975" indent="-180975"/>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百貨店を始めとする商業系施設のリニューアルや新規参入が相次ぎ、</a:t>
            </a:r>
            <a:r>
              <a:rPr lang="en-US" altLang="ja-JP" sz="1300" dirty="0">
                <a:latin typeface="ＭＳ Ｐ明朝" pitchFamily="18" charset="-128"/>
                <a:ea typeface="ＭＳ Ｐ明朝" pitchFamily="18" charset="-128"/>
              </a:rPr>
              <a:t>2013</a:t>
            </a:r>
            <a:r>
              <a:rPr lang="ja-JP" altLang="ja-JP" sz="1300" dirty="0">
                <a:latin typeface="ＭＳ Ｐ明朝" pitchFamily="18" charset="-128"/>
                <a:ea typeface="ＭＳ Ｐ明朝" pitchFamily="18" charset="-128"/>
              </a:rPr>
              <a:t>年にオープンしたグランフロント大阪では、</a:t>
            </a:r>
            <a:r>
              <a:rPr lang="ja-JP" altLang="en-US" sz="1300" dirty="0" err="1">
                <a:latin typeface="ＭＳ Ｐ明朝" pitchFamily="18" charset="-128"/>
                <a:ea typeface="ＭＳ Ｐ明朝" pitchFamily="18" charset="-128"/>
              </a:rPr>
              <a:t>ま</a:t>
            </a:r>
            <a:r>
              <a:rPr lang="ja-JP" altLang="en-US" sz="1300" dirty="0">
                <a:latin typeface="ＭＳ Ｐ明朝" pitchFamily="18" charset="-128"/>
                <a:ea typeface="ＭＳ Ｐ明朝" pitchFamily="18" charset="-128"/>
              </a:rPr>
              <a:t>ちびらき後</a:t>
            </a:r>
            <a:r>
              <a:rPr lang="en-US" altLang="ja-JP" sz="1300" dirty="0">
                <a:latin typeface="ＭＳ Ｐ明朝" pitchFamily="18" charset="-128"/>
                <a:ea typeface="ＭＳ Ｐ明朝" pitchFamily="18" charset="-128"/>
              </a:rPr>
              <a:t>5</a:t>
            </a:r>
            <a:r>
              <a:rPr lang="ja-JP" altLang="en-US" sz="1300" dirty="0">
                <a:latin typeface="ＭＳ Ｐ明朝" pitchFamily="18" charset="-128"/>
                <a:ea typeface="ＭＳ Ｐ明朝" pitchFamily="18" charset="-128"/>
              </a:rPr>
              <a:t>年間の来場者数が</a:t>
            </a:r>
            <a:r>
              <a:rPr lang="en-US" altLang="ja-JP" sz="1300" dirty="0">
                <a:latin typeface="ＭＳ Ｐ明朝" pitchFamily="18" charset="-128"/>
                <a:ea typeface="ＭＳ Ｐ明朝" pitchFamily="18" charset="-128"/>
              </a:rPr>
              <a:t>2</a:t>
            </a:r>
            <a:r>
              <a:rPr lang="ja-JP" altLang="en-US" sz="1300" dirty="0">
                <a:latin typeface="ＭＳ Ｐ明朝" pitchFamily="18" charset="-128"/>
                <a:ea typeface="ＭＳ Ｐ明朝" pitchFamily="18" charset="-128"/>
              </a:rPr>
              <a:t>億</a:t>
            </a:r>
            <a:r>
              <a:rPr lang="en-US" altLang="ja-JP" sz="1300" dirty="0">
                <a:latin typeface="ＭＳ Ｐ明朝" pitchFamily="18" charset="-128"/>
                <a:ea typeface="ＭＳ Ｐ明朝" pitchFamily="18" charset="-128"/>
              </a:rPr>
              <a:t>6,000</a:t>
            </a:r>
            <a:r>
              <a:rPr lang="ja-JP" altLang="en-US" sz="1300" dirty="0">
                <a:latin typeface="ＭＳ Ｐ明朝" pitchFamily="18" charset="-128"/>
                <a:ea typeface="ＭＳ Ｐ明朝" pitchFamily="18" charset="-128"/>
              </a:rPr>
              <a:t>万人</a:t>
            </a:r>
            <a:r>
              <a:rPr lang="ja-JP" altLang="ja-JP" sz="1300" dirty="0">
                <a:latin typeface="ＭＳ Ｐ明朝" pitchFamily="18" charset="-128"/>
                <a:ea typeface="ＭＳ Ｐ明朝" pitchFamily="18" charset="-128"/>
              </a:rPr>
              <a:t>に達するなど、活況を呈している。</a:t>
            </a:r>
          </a:p>
          <a:p>
            <a:pPr marL="180975" indent="-180975"/>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これらと連動するように、本社移転を始めとするビジネス系の集積も進み、</a:t>
            </a:r>
            <a:r>
              <a:rPr lang="en-US" altLang="ja-JP" sz="1300" dirty="0">
                <a:latin typeface="ＭＳ Ｐ明朝" pitchFamily="18" charset="-128"/>
                <a:ea typeface="ＭＳ Ｐ明朝" pitchFamily="18" charset="-128"/>
              </a:rPr>
              <a:t>2022</a:t>
            </a:r>
            <a:r>
              <a:rPr lang="ja-JP" altLang="ja-JP" sz="1300" dirty="0" smtClean="0">
                <a:latin typeface="ＭＳ Ｐ明朝" pitchFamily="18" charset="-128"/>
                <a:ea typeface="ＭＳ Ｐ明朝" pitchFamily="18" charset="-128"/>
              </a:rPr>
              <a:t>年</a:t>
            </a:r>
            <a:r>
              <a:rPr lang="ja-JP" altLang="en-US" sz="1300" dirty="0" smtClean="0">
                <a:latin typeface="ＭＳ Ｐ明朝" pitchFamily="18" charset="-128"/>
                <a:ea typeface="ＭＳ Ｐ明朝" pitchFamily="18" charset="-128"/>
              </a:rPr>
              <a:t>度</a:t>
            </a:r>
            <a:r>
              <a:rPr lang="ja-JP" altLang="en-US" sz="1300" dirty="0">
                <a:latin typeface="ＭＳ Ｐ明朝" pitchFamily="18" charset="-128"/>
                <a:ea typeface="ＭＳ Ｐ明朝" pitchFamily="18" charset="-128"/>
              </a:rPr>
              <a:t>末</a:t>
            </a:r>
            <a:r>
              <a:rPr lang="ja-JP" altLang="ja-JP" sz="1300" dirty="0" smtClean="0">
                <a:latin typeface="ＭＳ Ｐ明朝" pitchFamily="18" charset="-128"/>
                <a:ea typeface="ＭＳ Ｐ明朝" pitchFamily="18" charset="-128"/>
              </a:rPr>
              <a:t>に</a:t>
            </a:r>
            <a:r>
              <a:rPr lang="ja-JP" altLang="ja-JP" sz="1300" dirty="0">
                <a:latin typeface="ＭＳ Ｐ明朝" pitchFamily="18" charset="-128"/>
                <a:ea typeface="ＭＳ Ｐ明朝" pitchFamily="18" charset="-128"/>
              </a:rPr>
              <a:t>はうめきたにＪＲ新駅</a:t>
            </a:r>
            <a:r>
              <a:rPr lang="ja-JP" altLang="en-US" sz="1300" dirty="0" smtClean="0">
                <a:latin typeface="ＭＳ Ｐ明朝" pitchFamily="18" charset="-128"/>
                <a:ea typeface="ＭＳ Ｐ明朝" pitchFamily="18" charset="-128"/>
              </a:rPr>
              <a:t>の開業が</a:t>
            </a:r>
            <a:r>
              <a:rPr lang="ja-JP" altLang="en-US" sz="1300" dirty="0">
                <a:latin typeface="ＭＳ Ｐ明朝" pitchFamily="18" charset="-128"/>
                <a:ea typeface="ＭＳ Ｐ明朝" pitchFamily="18" charset="-128"/>
              </a:rPr>
              <a:t>予定</a:t>
            </a:r>
            <a:r>
              <a:rPr lang="ja-JP" altLang="ja-JP" sz="1300" dirty="0">
                <a:latin typeface="ＭＳ Ｐ明朝" pitchFamily="18" charset="-128"/>
                <a:ea typeface="ＭＳ Ｐ明朝" pitchFamily="18" charset="-128"/>
              </a:rPr>
              <a:t>されるなど、大阪駅周辺への期待が</a:t>
            </a:r>
            <a:r>
              <a:rPr lang="ja-JP" altLang="en-US" sz="1300" dirty="0">
                <a:latin typeface="ＭＳ Ｐ明朝" pitchFamily="18" charset="-128"/>
                <a:ea typeface="ＭＳ Ｐ明朝" pitchFamily="18" charset="-128"/>
              </a:rPr>
              <a:t>大きく</a:t>
            </a:r>
            <a:r>
              <a:rPr lang="ja-JP" altLang="ja-JP" sz="1300" dirty="0">
                <a:latin typeface="ＭＳ Ｐ明朝" pitchFamily="18" charset="-128"/>
                <a:ea typeface="ＭＳ Ｐ明朝" pitchFamily="18" charset="-128"/>
              </a:rPr>
              <a:t>高まっている。</a:t>
            </a:r>
          </a:p>
          <a:p>
            <a:pPr marL="180975" indent="-180975"/>
            <a:endParaRPr lang="en-US" altLang="ja-JP" sz="1300" dirty="0" smtClean="0">
              <a:latin typeface="ＭＳ Ｐ明朝" pitchFamily="18" charset="-128"/>
              <a:ea typeface="ＭＳ Ｐ明朝" pitchFamily="18" charset="-128"/>
            </a:endParaRPr>
          </a:p>
          <a:p>
            <a:r>
              <a:rPr lang="ja-JP" altLang="ja-JP" sz="1400" b="1" dirty="0"/>
              <a:t>４．将来像</a:t>
            </a:r>
            <a:endParaRPr lang="ja-JP" altLang="ja-JP" sz="1400" dirty="0"/>
          </a:p>
          <a:p>
            <a:r>
              <a:rPr lang="ja-JP" altLang="en-US" sz="1300" b="1" dirty="0"/>
              <a:t>　</a:t>
            </a:r>
            <a:r>
              <a:rPr lang="ja-JP" altLang="ja-JP" sz="1300" b="1" dirty="0"/>
              <a:t>①うめきた</a:t>
            </a:r>
            <a:r>
              <a:rPr lang="en-US" altLang="ja-JP" sz="1300" b="1" dirty="0"/>
              <a:t>2</a:t>
            </a:r>
            <a:r>
              <a:rPr lang="ja-JP" altLang="ja-JP" sz="1300" b="1" dirty="0"/>
              <a:t>期の開発</a:t>
            </a:r>
            <a:r>
              <a:rPr lang="ja-JP" altLang="ja-JP" sz="1300" dirty="0"/>
              <a:t>・・・</a:t>
            </a:r>
            <a:r>
              <a:rPr lang="ja-JP" altLang="ja-JP" sz="1300" dirty="0">
                <a:latin typeface="ＭＳ Ｐ明朝" pitchFamily="18" charset="-128"/>
                <a:ea typeface="ＭＳ Ｐ明朝" pitchFamily="18" charset="-128"/>
              </a:rPr>
              <a:t>「みどり</a:t>
            </a:r>
            <a:r>
              <a:rPr lang="ja-JP" altLang="en-US" sz="1300" dirty="0">
                <a:latin typeface="ＭＳ Ｐ明朝" pitchFamily="18" charset="-128"/>
                <a:ea typeface="ＭＳ Ｐ明朝" pitchFamily="18" charset="-128"/>
              </a:rPr>
              <a:t>とイノベーションの融合拠点</a:t>
            </a:r>
            <a:r>
              <a:rPr lang="ja-JP" altLang="ja-JP" sz="1300" dirty="0">
                <a:latin typeface="ＭＳ Ｐ明朝" pitchFamily="18" charset="-128"/>
                <a:ea typeface="ＭＳ Ｐ明朝" pitchFamily="18" charset="-128"/>
              </a:rPr>
              <a:t>」</a:t>
            </a:r>
            <a:r>
              <a:rPr lang="ja-JP" altLang="en-US" sz="1300" dirty="0">
                <a:latin typeface="ＭＳ Ｐ明朝" pitchFamily="18" charset="-128"/>
                <a:ea typeface="ＭＳ Ｐ明朝" pitchFamily="18" charset="-128"/>
              </a:rPr>
              <a:t>と</a:t>
            </a:r>
            <a:r>
              <a:rPr lang="ja-JP" altLang="ja-JP" sz="1300" dirty="0">
                <a:latin typeface="ＭＳ Ｐ明朝" pitchFamily="18" charset="-128"/>
                <a:ea typeface="ＭＳ Ｐ明朝" pitchFamily="18" charset="-128"/>
              </a:rPr>
              <a:t>して圧倒的な魅力を備え</a:t>
            </a:r>
            <a:r>
              <a:rPr lang="ja-JP"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先行</a:t>
            </a:r>
            <a:r>
              <a:rPr lang="ja-JP" altLang="en-US" sz="1300" dirty="0">
                <a:latin typeface="ＭＳ Ｐ明朝" pitchFamily="18" charset="-128"/>
                <a:ea typeface="ＭＳ Ｐ明朝" pitchFamily="18" charset="-128"/>
              </a:rPr>
              <a:t>開発区域</a:t>
            </a:r>
            <a:r>
              <a:rPr lang="ja-JP" altLang="ja-JP" sz="1300" dirty="0" smtClean="0">
                <a:latin typeface="ＭＳ Ｐ明朝" pitchFamily="18" charset="-128"/>
                <a:ea typeface="ＭＳ Ｐ明朝" pitchFamily="18" charset="-128"/>
              </a:rPr>
              <a:t>も</a:t>
            </a:r>
            <a:r>
              <a:rPr lang="ja-JP" altLang="ja-JP" sz="1300" dirty="0">
                <a:latin typeface="ＭＳ Ｐ明朝" pitchFamily="18" charset="-128"/>
                <a:ea typeface="ＭＳ Ｐ明朝" pitchFamily="18" charset="-128"/>
              </a:rPr>
              <a:t>含め『大阪の新しい顔』を</a:t>
            </a:r>
            <a:r>
              <a:rPr lang="ja-JP" altLang="en-US" sz="1300" dirty="0">
                <a:latin typeface="ＭＳ Ｐ明朝" pitchFamily="18" charset="-128"/>
                <a:ea typeface="ＭＳ Ｐ明朝" pitchFamily="18" charset="-128"/>
              </a:rPr>
              <a:t>めざ</a:t>
            </a:r>
            <a:r>
              <a:rPr lang="ja-JP" altLang="ja-JP" sz="1300" dirty="0">
                <a:latin typeface="ＭＳ Ｐ明朝" pitchFamily="18" charset="-128"/>
                <a:ea typeface="ＭＳ Ｐ明朝" pitchFamily="18" charset="-128"/>
              </a:rPr>
              <a:t>す</a:t>
            </a:r>
            <a:r>
              <a:rPr lang="ja-JP" altLang="en-US" sz="1300" dirty="0">
                <a:latin typeface="ＭＳ Ｐ明朝" pitchFamily="18" charset="-128"/>
                <a:ea typeface="ＭＳ Ｐ明朝" pitchFamily="18" charset="-128"/>
              </a:rPr>
              <a:t>。</a:t>
            </a:r>
            <a:endParaRPr lang="ja-JP" altLang="ja-JP" sz="1300" dirty="0">
              <a:latin typeface="ＭＳ Ｐ明朝" pitchFamily="18" charset="-128"/>
              <a:ea typeface="ＭＳ Ｐ明朝" pitchFamily="18" charset="-128"/>
            </a:endParaRPr>
          </a:p>
          <a:p>
            <a:r>
              <a:rPr lang="ja-JP" altLang="en-US" sz="1300" b="1" dirty="0"/>
              <a:t>　</a:t>
            </a:r>
            <a:r>
              <a:rPr lang="ja-JP" altLang="ja-JP" sz="1300" b="1" dirty="0"/>
              <a:t>②関空アクセスの改善・・・</a:t>
            </a:r>
            <a:r>
              <a:rPr lang="ja-JP" altLang="ja-JP" sz="1300" dirty="0">
                <a:latin typeface="ＭＳ Ｐ明朝" pitchFamily="18" charset="-128"/>
                <a:ea typeface="ＭＳ Ｐ明朝" pitchFamily="18" charset="-128"/>
              </a:rPr>
              <a:t>ＪＲ新駅（関空まで</a:t>
            </a:r>
            <a:r>
              <a:rPr lang="ja-JP" altLang="en-US" sz="1300" dirty="0">
                <a:latin typeface="ＭＳ Ｐ明朝" pitchFamily="18" charset="-128"/>
                <a:ea typeface="ＭＳ Ｐ明朝" pitchFamily="18" charset="-128"/>
              </a:rPr>
              <a:t>約</a:t>
            </a:r>
            <a:r>
              <a:rPr lang="en-US" altLang="ja-JP" sz="1300" dirty="0">
                <a:latin typeface="ＭＳ Ｐ明朝" pitchFamily="18" charset="-128"/>
                <a:ea typeface="ＭＳ Ｐ明朝" pitchFamily="18" charset="-128"/>
              </a:rPr>
              <a:t>48</a:t>
            </a:r>
            <a:r>
              <a:rPr lang="ja-JP" altLang="ja-JP" sz="1300" dirty="0">
                <a:latin typeface="ＭＳ Ｐ明朝" pitchFamily="18" charset="-128"/>
                <a:ea typeface="ＭＳ Ｐ明朝" pitchFamily="18" charset="-128"/>
              </a:rPr>
              <a:t>分）やなにわ筋線（関空まで</a:t>
            </a:r>
            <a:r>
              <a:rPr lang="en-US" altLang="ja-JP" sz="1300" dirty="0">
                <a:latin typeface="ＭＳ Ｐ明朝" pitchFamily="18" charset="-128"/>
                <a:ea typeface="ＭＳ Ｐ明朝" pitchFamily="18" charset="-128"/>
              </a:rPr>
              <a:t>40</a:t>
            </a:r>
            <a:r>
              <a:rPr lang="ja-JP" altLang="ja-JP" sz="1300" dirty="0">
                <a:latin typeface="ＭＳ Ｐ明朝" pitchFamily="18" charset="-128"/>
                <a:ea typeface="ＭＳ Ｐ明朝" pitchFamily="18" charset="-128"/>
              </a:rPr>
              <a:t>分</a:t>
            </a:r>
            <a:r>
              <a:rPr lang="ja-JP" altLang="en-US" sz="1300" dirty="0">
                <a:latin typeface="ＭＳ Ｐ明朝" pitchFamily="18" charset="-128"/>
                <a:ea typeface="ＭＳ Ｐ明朝" pitchFamily="18" charset="-128"/>
              </a:rPr>
              <a:t>程度</a:t>
            </a:r>
            <a:r>
              <a:rPr lang="ja-JP" altLang="ja-JP" sz="1300" dirty="0">
                <a:latin typeface="ＭＳ Ｐ明朝" pitchFamily="18" charset="-128"/>
                <a:ea typeface="ＭＳ Ｐ明朝" pitchFamily="18" charset="-128"/>
              </a:rPr>
              <a:t>）の整備により、関空へのアクセスを</a:t>
            </a:r>
            <a:r>
              <a:rPr lang="en-US" altLang="ja-JP" sz="1300" dirty="0">
                <a:latin typeface="ＭＳ Ｐ明朝" pitchFamily="18" charset="-128"/>
                <a:ea typeface="ＭＳ Ｐ明朝" pitchFamily="18" charset="-128"/>
              </a:rPr>
              <a:t>20</a:t>
            </a:r>
            <a:r>
              <a:rPr lang="ja-JP" altLang="ja-JP" sz="1300" dirty="0">
                <a:latin typeface="ＭＳ Ｐ明朝" pitchFamily="18" charset="-128"/>
                <a:ea typeface="ＭＳ Ｐ明朝" pitchFamily="18" charset="-128"/>
              </a:rPr>
              <a:t>分</a:t>
            </a:r>
            <a:r>
              <a:rPr lang="ja-JP" altLang="en-US" sz="1300" dirty="0">
                <a:latin typeface="ＭＳ Ｐ明朝" pitchFamily="18" charset="-128"/>
                <a:ea typeface="ＭＳ Ｐ明朝" pitchFamily="18" charset="-128"/>
              </a:rPr>
              <a:t>程度</a:t>
            </a:r>
            <a:r>
              <a:rPr lang="ja-JP" altLang="ja-JP" sz="1300" dirty="0">
                <a:latin typeface="ＭＳ Ｐ明朝" pitchFamily="18" charset="-128"/>
                <a:ea typeface="ＭＳ Ｐ明朝" pitchFamily="18" charset="-128"/>
              </a:rPr>
              <a:t>短縮。</a:t>
            </a:r>
          </a:p>
          <a:p>
            <a:pPr marL="265113" indent="-265113"/>
            <a:r>
              <a:rPr lang="ja-JP" altLang="ja-JP" sz="1300" dirty="0"/>
              <a:t>　</a:t>
            </a:r>
            <a:r>
              <a:rPr lang="ja-JP" altLang="ja-JP" sz="1300" b="1" dirty="0" smtClean="0"/>
              <a:t>③エリアマネジメント</a:t>
            </a:r>
            <a:r>
              <a:rPr lang="ja-JP" altLang="en-US" sz="1300" b="1" dirty="0"/>
              <a:t>の促進</a:t>
            </a:r>
            <a:r>
              <a:rPr lang="ja-JP" altLang="ja-JP" sz="1300" dirty="0" smtClean="0"/>
              <a:t>・</a:t>
            </a:r>
            <a:r>
              <a:rPr lang="ja-JP" altLang="ja-JP" sz="1300" dirty="0"/>
              <a:t>・・</a:t>
            </a:r>
            <a:r>
              <a:rPr lang="ja-JP" altLang="ja-JP" sz="1300" dirty="0">
                <a:latin typeface="ＭＳ Ｐ明朝" pitchFamily="18" charset="-128"/>
                <a:ea typeface="ＭＳ Ｐ明朝" pitchFamily="18" charset="-128"/>
              </a:rPr>
              <a:t>大阪版ＢＩＤ制度の導入</a:t>
            </a:r>
            <a:r>
              <a:rPr lang="ja-JP" altLang="en-US" sz="1300" dirty="0">
                <a:latin typeface="ＭＳ Ｐ明朝" pitchFamily="18" charset="-128"/>
                <a:ea typeface="ＭＳ Ｐ明朝" pitchFamily="18" charset="-128"/>
              </a:rPr>
              <a:t>などにより</a:t>
            </a:r>
            <a:r>
              <a:rPr lang="ja-JP" altLang="ja-JP" sz="1300" dirty="0" smtClean="0">
                <a:latin typeface="ＭＳ Ｐ明朝" pitchFamily="18" charset="-128"/>
                <a:ea typeface="ＭＳ Ｐ明朝" pitchFamily="18" charset="-128"/>
              </a:rPr>
              <a:t>、各事業</a:t>
            </a:r>
            <a:r>
              <a:rPr lang="ja-JP" altLang="en-US" sz="1300" dirty="0" smtClean="0">
                <a:latin typeface="ＭＳ Ｐ明朝" pitchFamily="18" charset="-128"/>
                <a:ea typeface="ＭＳ Ｐ明朝" pitchFamily="18" charset="-128"/>
              </a:rPr>
              <a:t>者</a:t>
            </a:r>
            <a:r>
              <a:rPr lang="ja-JP" altLang="ja-JP" sz="1300" dirty="0" smtClean="0">
                <a:latin typeface="ＭＳ Ｐ明朝" pitchFamily="18" charset="-128"/>
                <a:ea typeface="ＭＳ Ｐ明朝" pitchFamily="18" charset="-128"/>
              </a:rPr>
              <a:t>が</a:t>
            </a:r>
            <a:r>
              <a:rPr lang="ja-JP" altLang="en-US" sz="1300" dirty="0">
                <a:latin typeface="ＭＳ Ｐ明朝" pitchFamily="18" charset="-128"/>
                <a:ea typeface="ＭＳ Ｐ明朝" pitchFamily="18" charset="-128"/>
              </a:rPr>
              <a:t>連携</a:t>
            </a:r>
            <a:r>
              <a:rPr lang="ja-JP" altLang="en-US" sz="1300" dirty="0" smtClean="0">
                <a:latin typeface="ＭＳ Ｐ明朝" pitchFamily="18" charset="-128"/>
                <a:ea typeface="ＭＳ Ｐ明朝" pitchFamily="18" charset="-128"/>
              </a:rPr>
              <a:t>し</a:t>
            </a:r>
            <a:r>
              <a:rPr lang="ja-JP" altLang="ja-JP" sz="1300" dirty="0" smtClean="0">
                <a:latin typeface="ＭＳ Ｐ明朝" pitchFamily="18" charset="-128"/>
                <a:ea typeface="ＭＳ Ｐ明朝" pitchFamily="18" charset="-128"/>
              </a:rPr>
              <a:t>、</a:t>
            </a:r>
            <a:r>
              <a:rPr lang="ja-JP" altLang="ja-JP" sz="1300" dirty="0">
                <a:latin typeface="ＭＳ Ｐ明朝" pitchFamily="18" charset="-128"/>
                <a:ea typeface="ＭＳ Ｐ明朝" pitchFamily="18" charset="-128"/>
              </a:rPr>
              <a:t>戦略的なエリアマネジメント</a:t>
            </a:r>
            <a:r>
              <a:rPr lang="ja-JP" altLang="ja-JP" sz="1300" dirty="0" smtClean="0">
                <a:latin typeface="ＭＳ Ｐ明朝" pitchFamily="18" charset="-128"/>
                <a:ea typeface="ＭＳ Ｐ明朝" pitchFamily="18" charset="-128"/>
              </a:rPr>
              <a:t>を</a:t>
            </a:r>
            <a:r>
              <a:rPr lang="ja-JP" altLang="en-US" sz="1300" dirty="0" smtClean="0">
                <a:latin typeface="ＭＳ Ｐ明朝" pitchFamily="18" charset="-128"/>
                <a:ea typeface="ＭＳ Ｐ明朝" pitchFamily="18" charset="-128"/>
              </a:rPr>
              <a:t>実践</a:t>
            </a:r>
            <a:r>
              <a:rPr lang="ja-JP" altLang="en-US" sz="1300" b="1" dirty="0" smtClean="0">
                <a:latin typeface="ＭＳ Ｐ明朝" pitchFamily="18" charset="-128"/>
                <a:ea typeface="ＭＳ Ｐ明朝" pitchFamily="18" charset="-128"/>
              </a:rPr>
              <a:t>。</a:t>
            </a:r>
            <a:endParaRPr lang="en-US" altLang="ja-JP" sz="1300" b="1" dirty="0">
              <a:latin typeface="ＭＳ Ｐ明朝" pitchFamily="18" charset="-128"/>
              <a:ea typeface="ＭＳ Ｐ明朝" pitchFamily="18" charset="-128"/>
            </a:endParaRPr>
          </a:p>
          <a:p>
            <a:pPr marL="180975" indent="-180975"/>
            <a:endParaRPr lang="ja-JP" altLang="ja-JP" sz="1050" dirty="0">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5</a:t>
            </a:fld>
            <a:endParaRPr kumimoji="1" lang="ja-JP" altLang="en-US" dirty="0"/>
          </a:p>
        </p:txBody>
      </p:sp>
    </p:spTree>
    <p:extLst>
      <p:ext uri="{BB962C8B-B14F-4D97-AF65-F5344CB8AC3E}">
        <p14:creationId xmlns:p14="http://schemas.microsoft.com/office/powerpoint/2010/main" val="2841580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56691" y="879293"/>
          <a:ext cx="9136689" cy="4940882"/>
        </p:xfrm>
        <a:graphic>
          <a:graphicData uri="http://schemas.openxmlformats.org/drawingml/2006/table">
            <a:tbl>
              <a:tblPr firstRow="1" bandRow="1">
                <a:tableStyleId>{5940675A-B579-460E-94D1-54222C63F5DA}</a:tableStyleId>
              </a:tblPr>
              <a:tblGrid>
                <a:gridCol w="1992093"/>
                <a:gridCol w="595383"/>
                <a:gridCol w="595383"/>
                <a:gridCol w="595383"/>
                <a:gridCol w="595383"/>
                <a:gridCol w="595383"/>
                <a:gridCol w="595383"/>
                <a:gridCol w="595383"/>
                <a:gridCol w="595383"/>
                <a:gridCol w="595383"/>
                <a:gridCol w="595383"/>
                <a:gridCol w="595383"/>
                <a:gridCol w="595383"/>
              </a:tblGrid>
              <a:tr h="420737">
                <a:tc>
                  <a:txBody>
                    <a:bodyPr/>
                    <a:lstStyle/>
                    <a:p>
                      <a:pPr algn="r"/>
                      <a:r>
                        <a:rPr kumimoji="1" lang="ja-JP" altLang="en-US" sz="1000" dirty="0" smtClean="0">
                          <a:solidFill>
                            <a:schemeClr val="tx1"/>
                          </a:solidFill>
                        </a:rPr>
                        <a:t>年度</a:t>
                      </a:r>
                      <a:endParaRPr kumimoji="1" lang="ja-JP" altLang="en-US" sz="1000" dirty="0">
                        <a:solidFill>
                          <a:schemeClr val="tx1"/>
                        </a:solidFill>
                      </a:endParaRPr>
                    </a:p>
                  </a:txBody>
                  <a:tcPr anchor="ctr"/>
                </a:tc>
                <a:tc>
                  <a:txBody>
                    <a:bodyPr/>
                    <a:lstStyle/>
                    <a:p>
                      <a:pPr algn="ctr"/>
                      <a:r>
                        <a:rPr kumimoji="1" lang="en-US" altLang="ja-JP" sz="1000" dirty="0" smtClean="0"/>
                        <a:t>2014</a:t>
                      </a:r>
                    </a:p>
                    <a:p>
                      <a:pPr algn="ctr"/>
                      <a:r>
                        <a:rPr kumimoji="1" lang="en-US" altLang="ja-JP" sz="1000" dirty="0" smtClean="0"/>
                        <a:t>(H26)</a:t>
                      </a:r>
                      <a:endParaRPr kumimoji="1" lang="ja-JP" altLang="en-US" sz="1000" dirty="0"/>
                    </a:p>
                  </a:txBody>
                  <a:tcPr anchor="ctr"/>
                </a:tc>
                <a:tc>
                  <a:txBody>
                    <a:bodyPr/>
                    <a:lstStyle/>
                    <a:p>
                      <a:pPr algn="ctr"/>
                      <a:r>
                        <a:rPr kumimoji="1" lang="en-US" altLang="ja-JP" sz="1000" dirty="0" smtClean="0"/>
                        <a:t>2015</a:t>
                      </a:r>
                    </a:p>
                    <a:p>
                      <a:pPr algn="ctr"/>
                      <a:r>
                        <a:rPr kumimoji="1" lang="en-US" altLang="ja-JP" sz="1000" dirty="0" smtClean="0"/>
                        <a:t>(H27)</a:t>
                      </a:r>
                      <a:endParaRPr kumimoji="1" lang="ja-JP" altLang="en-US" sz="1000" dirty="0"/>
                    </a:p>
                  </a:txBody>
                  <a:tcPr anchor="ctr"/>
                </a:tc>
                <a:tc>
                  <a:txBody>
                    <a:bodyPr/>
                    <a:lstStyle/>
                    <a:p>
                      <a:pPr algn="ctr"/>
                      <a:r>
                        <a:rPr kumimoji="1" lang="en-US" altLang="ja-JP" sz="1000" dirty="0" smtClean="0"/>
                        <a:t>2016</a:t>
                      </a:r>
                    </a:p>
                    <a:p>
                      <a:pPr algn="ctr"/>
                      <a:r>
                        <a:rPr kumimoji="1" lang="en-US" altLang="ja-JP" sz="1000" dirty="0" smtClean="0"/>
                        <a:t>(H28)</a:t>
                      </a:r>
                      <a:endParaRPr kumimoji="1" lang="ja-JP" altLang="en-US" sz="1000" dirty="0"/>
                    </a:p>
                  </a:txBody>
                  <a:tcPr anchor="ctr"/>
                </a:tc>
                <a:tc>
                  <a:txBody>
                    <a:bodyPr/>
                    <a:lstStyle/>
                    <a:p>
                      <a:pPr algn="ctr"/>
                      <a:r>
                        <a:rPr kumimoji="1" lang="en-US" altLang="ja-JP" sz="1000" dirty="0" smtClean="0"/>
                        <a:t>2017</a:t>
                      </a:r>
                    </a:p>
                    <a:p>
                      <a:pPr algn="ctr"/>
                      <a:r>
                        <a:rPr kumimoji="1" lang="en-US" altLang="ja-JP" sz="1000" dirty="0" smtClean="0"/>
                        <a:t>(H29)</a:t>
                      </a:r>
                      <a:endParaRPr kumimoji="1" lang="ja-JP" altLang="en-US" sz="1000" dirty="0"/>
                    </a:p>
                  </a:txBody>
                  <a:tcPr anchor="ctr"/>
                </a:tc>
                <a:tc>
                  <a:txBody>
                    <a:bodyPr/>
                    <a:lstStyle/>
                    <a:p>
                      <a:pPr algn="ctr"/>
                      <a:r>
                        <a:rPr kumimoji="1" lang="en-US" altLang="ja-JP" sz="1000" dirty="0" smtClean="0"/>
                        <a:t>2018</a:t>
                      </a:r>
                    </a:p>
                    <a:p>
                      <a:pPr algn="ctr"/>
                      <a:r>
                        <a:rPr kumimoji="1" lang="en-US" altLang="ja-JP" sz="1000" dirty="0" smtClean="0"/>
                        <a:t>(H30)</a:t>
                      </a:r>
                      <a:endParaRPr kumimoji="1" lang="ja-JP" altLang="en-US" sz="1000" dirty="0"/>
                    </a:p>
                  </a:txBody>
                  <a:tcPr anchor="ctr"/>
                </a:tc>
                <a:tc>
                  <a:txBody>
                    <a:bodyPr/>
                    <a:lstStyle/>
                    <a:p>
                      <a:pPr algn="ctr"/>
                      <a:r>
                        <a:rPr kumimoji="1" lang="en-US" altLang="ja-JP" sz="1000" dirty="0" smtClean="0"/>
                        <a:t>2019</a:t>
                      </a:r>
                    </a:p>
                    <a:p>
                      <a:pPr algn="ctr"/>
                      <a:r>
                        <a:rPr kumimoji="1" lang="en-US" altLang="ja-JP" sz="1000" dirty="0" smtClean="0"/>
                        <a:t>(H31)</a:t>
                      </a:r>
                      <a:endParaRPr kumimoji="1" lang="ja-JP" altLang="en-US" sz="1000" dirty="0"/>
                    </a:p>
                  </a:txBody>
                  <a:tcPr anchor="ctr"/>
                </a:tc>
                <a:tc>
                  <a:txBody>
                    <a:bodyPr/>
                    <a:lstStyle/>
                    <a:p>
                      <a:pPr algn="ctr"/>
                      <a:r>
                        <a:rPr kumimoji="1" lang="en-US" altLang="ja-JP" sz="1000" dirty="0" smtClean="0"/>
                        <a:t>2020</a:t>
                      </a:r>
                    </a:p>
                    <a:p>
                      <a:pPr algn="ctr"/>
                      <a:r>
                        <a:rPr kumimoji="1" lang="en-US" altLang="ja-JP" sz="1000" dirty="0" smtClean="0"/>
                        <a:t>(H32)</a:t>
                      </a:r>
                      <a:endParaRPr kumimoji="1" lang="ja-JP" altLang="en-US" sz="1000" dirty="0"/>
                    </a:p>
                  </a:txBody>
                  <a:tcPr anchor="ctr"/>
                </a:tc>
                <a:tc>
                  <a:txBody>
                    <a:bodyPr/>
                    <a:lstStyle/>
                    <a:p>
                      <a:pPr algn="ctr"/>
                      <a:r>
                        <a:rPr kumimoji="1" lang="en-US" altLang="ja-JP" sz="1000" dirty="0" smtClean="0"/>
                        <a:t>2021</a:t>
                      </a:r>
                    </a:p>
                    <a:p>
                      <a:pPr algn="ctr"/>
                      <a:r>
                        <a:rPr kumimoji="1" lang="en-US" altLang="ja-JP" sz="1000" dirty="0" smtClean="0"/>
                        <a:t>(H33)</a:t>
                      </a:r>
                      <a:endParaRPr kumimoji="1" lang="ja-JP" altLang="en-US" sz="1000" dirty="0"/>
                    </a:p>
                  </a:txBody>
                  <a:tcPr anchor="ctr"/>
                </a:tc>
                <a:tc>
                  <a:txBody>
                    <a:bodyPr/>
                    <a:lstStyle/>
                    <a:p>
                      <a:pPr algn="ctr"/>
                      <a:r>
                        <a:rPr kumimoji="1" lang="en-US" altLang="ja-JP" sz="1000" dirty="0" smtClean="0"/>
                        <a:t>2022</a:t>
                      </a:r>
                    </a:p>
                    <a:p>
                      <a:pPr algn="ctr"/>
                      <a:r>
                        <a:rPr kumimoji="1" lang="en-US" altLang="ja-JP" sz="1000" dirty="0" smtClean="0"/>
                        <a:t>(H34)</a:t>
                      </a:r>
                      <a:endParaRPr kumimoji="1" lang="ja-JP" altLang="en-US" sz="1000" dirty="0"/>
                    </a:p>
                  </a:txBody>
                  <a:tcPr anchor="ctr"/>
                </a:tc>
                <a:tc>
                  <a:txBody>
                    <a:bodyPr/>
                    <a:lstStyle/>
                    <a:p>
                      <a:pPr algn="ctr"/>
                      <a:r>
                        <a:rPr kumimoji="1" lang="en-US" altLang="ja-JP" sz="1000" dirty="0" smtClean="0"/>
                        <a:t>2023</a:t>
                      </a:r>
                    </a:p>
                    <a:p>
                      <a:pPr algn="ctr"/>
                      <a:r>
                        <a:rPr kumimoji="1" lang="en-US" altLang="ja-JP" sz="1000" dirty="0" smtClean="0"/>
                        <a:t>(H35)</a:t>
                      </a:r>
                      <a:endParaRPr kumimoji="1" lang="ja-JP" altLang="en-US" sz="1000" dirty="0"/>
                    </a:p>
                  </a:txBody>
                  <a:tcPr anchor="ctr"/>
                </a:tc>
                <a:tc>
                  <a:txBody>
                    <a:bodyPr/>
                    <a:lstStyle/>
                    <a:p>
                      <a:pPr algn="ctr"/>
                      <a:r>
                        <a:rPr kumimoji="1" lang="en-US" altLang="ja-JP" sz="1000" dirty="0" smtClean="0"/>
                        <a:t>2024</a:t>
                      </a:r>
                    </a:p>
                    <a:p>
                      <a:pPr algn="ctr"/>
                      <a:r>
                        <a:rPr kumimoji="1" lang="en-US" altLang="ja-JP" sz="1000" dirty="0" smtClean="0"/>
                        <a:t>(H36)</a:t>
                      </a:r>
                      <a:endParaRPr kumimoji="1" lang="ja-JP" altLang="en-US" sz="1000" dirty="0"/>
                    </a:p>
                  </a:txBody>
                  <a:tcPr anchor="ctr"/>
                </a:tc>
                <a:tc>
                  <a:txBody>
                    <a:bodyPr/>
                    <a:lstStyle/>
                    <a:p>
                      <a:pPr algn="ctr"/>
                      <a:r>
                        <a:rPr kumimoji="1" lang="en-US" altLang="ja-JP" sz="1000" dirty="0" smtClean="0"/>
                        <a:t>2025</a:t>
                      </a:r>
                    </a:p>
                    <a:p>
                      <a:pPr algn="ctr"/>
                      <a:r>
                        <a:rPr kumimoji="1" lang="en-US" altLang="ja-JP" sz="1000" dirty="0" smtClean="0"/>
                        <a:t>(H37)</a:t>
                      </a:r>
                      <a:endParaRPr kumimoji="1" lang="ja-JP" altLang="en-US" sz="1000" dirty="0"/>
                    </a:p>
                  </a:txBody>
                  <a:tcPr anchor="ctr"/>
                </a:tc>
              </a:tr>
              <a:tr h="1431390">
                <a:tc>
                  <a:txBody>
                    <a:bodyPr/>
                    <a:lstStyle/>
                    <a:p>
                      <a:pPr algn="l"/>
                      <a:r>
                        <a:rPr kumimoji="1" lang="ja-JP" altLang="en-US" sz="1000" dirty="0" smtClean="0"/>
                        <a:t>①うめきたのまちづくり</a:t>
                      </a:r>
                      <a:endParaRPr kumimoji="1" lang="ja-JP" altLang="en-US" sz="1000" dirty="0"/>
                    </a:p>
                  </a:txBody>
                  <a:tcPr anchor="ctr"/>
                </a:tc>
                <a:tc>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r>
              <a:tr h="690002">
                <a:tc>
                  <a:txBody>
                    <a:bodyPr/>
                    <a:lstStyle/>
                    <a:p>
                      <a:pPr algn="l"/>
                      <a:r>
                        <a:rPr kumimoji="1" lang="ja-JP" altLang="en-US" sz="1000" dirty="0" smtClean="0"/>
                        <a:t>②エリアマネジメント</a:t>
                      </a:r>
                      <a:endParaRPr kumimoji="1" lang="ja-JP" altLang="en-US" sz="1000" dirty="0"/>
                    </a:p>
                  </a:txBody>
                  <a:tcPr anchor="ctr"/>
                </a:tc>
                <a:tc>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r>
              <a:tr h="924675">
                <a:tc>
                  <a:txBody>
                    <a:bodyPr/>
                    <a:lstStyle/>
                    <a:p>
                      <a:pPr algn="l"/>
                      <a:r>
                        <a:rPr kumimoji="1" lang="ja-JP" altLang="en-US" sz="1000" dirty="0" smtClean="0"/>
                        <a:t>③関西国際空港等への鉄道所要時間の短縮・新大阪へのアクセス強化</a:t>
                      </a:r>
                      <a:endParaRPr kumimoji="1" lang="ja-JP" altLang="en-US" sz="1000" dirty="0"/>
                    </a:p>
                  </a:txBody>
                  <a:tcPr anchor="ctr"/>
                </a:tc>
                <a:tc>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r>
              <a:tr h="1440003">
                <a:tc>
                  <a:txBody>
                    <a:bodyPr/>
                    <a:lstStyle/>
                    <a:p>
                      <a:pPr algn="l"/>
                      <a:r>
                        <a:rPr kumimoji="1" lang="ja-JP" altLang="en-US" sz="1000" dirty="0" smtClean="0"/>
                        <a:t>④歩行者ネットワークの充実</a:t>
                      </a:r>
                      <a:endParaRPr kumimoji="1" lang="en-US" altLang="ja-JP" sz="1000" dirty="0" smtClean="0"/>
                    </a:p>
                    <a:p>
                      <a:pPr algn="l"/>
                      <a:r>
                        <a:rPr kumimoji="1" lang="ja-JP" altLang="en-US" sz="1000" dirty="0" smtClean="0"/>
                        <a:t>⑤大阪駅の南側駅前広場の再編成</a:t>
                      </a:r>
                      <a:endParaRPr kumimoji="1" lang="ja-JP" altLang="en-US" sz="1000" dirty="0"/>
                    </a:p>
                  </a:txBody>
                  <a:tcPr anchor="ctr"/>
                </a:tc>
                <a:tc>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r>
            </a:tbl>
          </a:graphicData>
        </a:graphic>
      </p:graphicFrame>
      <p:sp>
        <p:nvSpPr>
          <p:cNvPr id="10" name="角丸四角形 9"/>
          <p:cNvSpPr/>
          <p:nvPr/>
        </p:nvSpPr>
        <p:spPr>
          <a:xfrm>
            <a:off x="1431032" y="6093296"/>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１．大阪駅周辺</a:t>
            </a:r>
            <a:endParaRPr lang="en-US" altLang="ja-JP" sz="2000" b="1" dirty="0">
              <a:solidFill>
                <a:schemeClr val="bg1"/>
              </a:solidFill>
              <a:latin typeface="ＭＳ ゴシック" pitchFamily="49" charset="-128"/>
              <a:ea typeface="ＭＳ ゴシック" pitchFamily="49" charset="-128"/>
            </a:endParaRPr>
          </a:p>
        </p:txBody>
      </p:sp>
      <p:sp>
        <p:nvSpPr>
          <p:cNvPr id="6" name="テキスト ボックス 5"/>
          <p:cNvSpPr txBox="1"/>
          <p:nvPr/>
        </p:nvSpPr>
        <p:spPr>
          <a:xfrm>
            <a:off x="1143051" y="498158"/>
            <a:ext cx="3563796" cy="338554"/>
          </a:xfrm>
          <a:prstGeom prst="rect">
            <a:avLst/>
          </a:prstGeom>
          <a:noFill/>
        </p:spPr>
        <p:txBody>
          <a:bodyPr wrap="none" rtlCol="0">
            <a:spAutoFit/>
          </a:bodyPr>
          <a:lstStyle/>
          <a:p>
            <a:pPr lvl="0"/>
            <a:r>
              <a:rPr lang="ja-JP" altLang="en-US" sz="1600" dirty="0"/>
              <a:t>○</a:t>
            </a:r>
            <a:r>
              <a:rPr lang="ja-JP" altLang="en-US" sz="1600" dirty="0" smtClean="0"/>
              <a:t>取組み状況及び今後のスケジュール</a:t>
            </a:r>
            <a:endParaRPr lang="en-US" altLang="ja-JP" sz="1600" dirty="0"/>
          </a:p>
        </p:txBody>
      </p:sp>
      <p:sp>
        <p:nvSpPr>
          <p:cNvPr id="8" name="テキスト ボックス 7"/>
          <p:cNvSpPr txBox="1"/>
          <p:nvPr/>
        </p:nvSpPr>
        <p:spPr>
          <a:xfrm>
            <a:off x="1143000" y="5786100"/>
            <a:ext cx="3579826" cy="338554"/>
          </a:xfrm>
          <a:prstGeom prst="rect">
            <a:avLst/>
          </a:prstGeom>
          <a:noFill/>
        </p:spPr>
        <p:txBody>
          <a:bodyPr wrap="none" rtlCol="0">
            <a:spAutoFit/>
          </a:bodyPr>
          <a:lstStyle/>
          <a:p>
            <a:pPr lvl="0"/>
            <a:r>
              <a:rPr lang="ja-JP" altLang="en-US" sz="1600" dirty="0"/>
              <a:t>○</a:t>
            </a:r>
            <a:r>
              <a:rPr lang="en-US" altLang="ja-JP" sz="1600" dirty="0"/>
              <a:t>『</a:t>
            </a:r>
            <a:r>
              <a:rPr lang="ja-JP" altLang="en-US" sz="1600" dirty="0"/>
              <a:t>大阪駅周辺</a:t>
            </a:r>
            <a:r>
              <a:rPr lang="en-US" altLang="ja-JP" sz="1600" dirty="0"/>
              <a:t>』</a:t>
            </a:r>
            <a:r>
              <a:rPr lang="ja-JP" altLang="en-US" sz="1600" dirty="0"/>
              <a:t>エリアの担当部局一覧</a:t>
            </a:r>
            <a:endParaRPr lang="en-US" altLang="ja-JP" sz="1600" dirty="0"/>
          </a:p>
        </p:txBody>
      </p:sp>
      <p:sp>
        <p:nvSpPr>
          <p:cNvPr id="9" name="テキスト ボックス 8"/>
          <p:cNvSpPr txBox="1"/>
          <p:nvPr/>
        </p:nvSpPr>
        <p:spPr>
          <a:xfrm>
            <a:off x="1478368" y="6107584"/>
            <a:ext cx="4490332" cy="523220"/>
          </a:xfrm>
          <a:prstGeom prst="rect">
            <a:avLst/>
          </a:prstGeom>
          <a:noFill/>
        </p:spPr>
        <p:txBody>
          <a:bodyPr wrap="none" rtlCol="0">
            <a:spAutoFit/>
          </a:bodyPr>
          <a:lstStyle/>
          <a:p>
            <a:pPr lvl="0"/>
            <a:r>
              <a:rPr lang="ja-JP" altLang="en-US" sz="1400" dirty="0">
                <a:latin typeface="ＭＳ Ｐ明朝" pitchFamily="18" charset="-128"/>
                <a:ea typeface="ＭＳ Ｐ明朝" pitchFamily="18" charset="-128"/>
              </a:rPr>
              <a:t>・大阪市：都市計画局、</a:t>
            </a:r>
            <a:r>
              <a:rPr lang="ja-JP" altLang="en-US" sz="1400" dirty="0" smtClean="0">
                <a:latin typeface="ＭＳ Ｐ明朝" pitchFamily="18" charset="-128"/>
                <a:ea typeface="ＭＳ Ｐ明朝" pitchFamily="18" charset="-128"/>
              </a:rPr>
              <a:t>建設局、都市整備局、経済戦略局</a:t>
            </a:r>
            <a:endParaRPr lang="en-US" altLang="ja-JP" sz="1400" dirty="0">
              <a:latin typeface="ＭＳ Ｐ明朝" pitchFamily="18" charset="-128"/>
              <a:ea typeface="ＭＳ Ｐ明朝" pitchFamily="18" charset="-128"/>
            </a:endParaRPr>
          </a:p>
          <a:p>
            <a:pPr lvl="0"/>
            <a:r>
              <a:rPr lang="ja-JP" altLang="en-US" sz="1400" dirty="0">
                <a:latin typeface="ＭＳ Ｐ明朝" pitchFamily="18" charset="-128"/>
                <a:ea typeface="ＭＳ Ｐ明朝" pitchFamily="18" charset="-128"/>
              </a:rPr>
              <a:t>・大阪府：住宅まちづくり部、都市整備部</a:t>
            </a:r>
            <a:endParaRPr lang="en-US" altLang="ja-JP" sz="1400" dirty="0">
              <a:latin typeface="ＭＳ Ｐ明朝" pitchFamily="18" charset="-128"/>
              <a:ea typeface="ＭＳ Ｐ明朝" pitchFamily="18" charset="-128"/>
            </a:endParaRPr>
          </a:p>
        </p:txBody>
      </p:sp>
      <p:sp>
        <p:nvSpPr>
          <p:cNvPr id="12" name="スライド番号プレースホルダ 11"/>
          <p:cNvSpPr>
            <a:spLocks noGrp="1"/>
          </p:cNvSpPr>
          <p:nvPr>
            <p:ph type="sldNum" sz="quarter" idx="12"/>
          </p:nvPr>
        </p:nvSpPr>
        <p:spPr/>
        <p:txBody>
          <a:bodyPr/>
          <a:lstStyle/>
          <a:p>
            <a:fld id="{37EF5067-3AB7-4642-9103-42CBD40CC6D9}" type="slidenum">
              <a:rPr kumimoji="1" lang="ja-JP" altLang="en-US" smtClean="0"/>
              <a:pPr/>
              <a:t>6</a:t>
            </a:fld>
            <a:endParaRPr kumimoji="1" lang="ja-JP" altLang="en-US" dirty="0"/>
          </a:p>
        </p:txBody>
      </p:sp>
      <p:sp>
        <p:nvSpPr>
          <p:cNvPr id="11" name="テキスト ボックス 10"/>
          <p:cNvSpPr txBox="1"/>
          <p:nvPr/>
        </p:nvSpPr>
        <p:spPr>
          <a:xfrm>
            <a:off x="4437238" y="1752144"/>
            <a:ext cx="1004790" cy="400110"/>
          </a:xfrm>
          <a:prstGeom prst="rect">
            <a:avLst/>
          </a:prstGeom>
          <a:noFill/>
        </p:spPr>
        <p:txBody>
          <a:bodyPr wrap="square" rtlCol="0">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地区計画等の都市計画決定</a:t>
            </a:r>
          </a:p>
        </p:txBody>
      </p:sp>
      <p:cxnSp>
        <p:nvCxnSpPr>
          <p:cNvPr id="5" name="直線矢印コネクタ 4"/>
          <p:cNvCxnSpPr/>
          <p:nvPr/>
        </p:nvCxnSpPr>
        <p:spPr>
          <a:xfrm>
            <a:off x="5329277" y="2121383"/>
            <a:ext cx="766723" cy="0"/>
          </a:xfrm>
          <a:prstGeom prst="straightConnector1">
            <a:avLst/>
          </a:prstGeom>
          <a:ln w="28575">
            <a:solidFill>
              <a:srgbClr val="0000CC"/>
            </a:solidFill>
            <a:prstDash val="sysDot"/>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6058602" y="2060564"/>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4" name="テキスト ボックス 13"/>
          <p:cNvSpPr txBox="1"/>
          <p:nvPr/>
        </p:nvSpPr>
        <p:spPr>
          <a:xfrm>
            <a:off x="5247397" y="1836050"/>
            <a:ext cx="1106593" cy="246221"/>
          </a:xfrm>
          <a:prstGeom prst="rect">
            <a:avLst/>
          </a:prstGeom>
          <a:noFill/>
        </p:spPr>
        <p:txBody>
          <a:bodyPr wrap="square" rtlCol="0">
            <a:spAutoFit/>
          </a:bodyPr>
          <a:lstStyle/>
          <a:p>
            <a:r>
              <a:rPr lang="zh-TW" altLang="en-US" sz="1000" i="1" u="sng" dirty="0">
                <a:solidFill>
                  <a:srgbClr val="0000CC"/>
                </a:solidFill>
                <a:latin typeface="ＭＳ Ｐ明朝" panose="02020600040205080304" pitchFamily="18" charset="-128"/>
                <a:ea typeface="ＭＳ Ｐ明朝" panose="02020600040205080304" pitchFamily="18" charset="-128"/>
              </a:rPr>
              <a:t>開発事</a:t>
            </a:r>
            <a:r>
              <a:rPr lang="zh-TW" altLang="en-US" sz="1000" i="1" u="sng" dirty="0" smtClean="0">
                <a:solidFill>
                  <a:srgbClr val="0000CC"/>
                </a:solidFill>
                <a:latin typeface="ＭＳ Ｐ明朝" panose="02020600040205080304" pitchFamily="18" charset="-128"/>
                <a:ea typeface="ＭＳ Ｐ明朝" panose="02020600040205080304" pitchFamily="18" charset="-128"/>
              </a:rPr>
              <a:t>業者</a:t>
            </a:r>
            <a:r>
              <a:rPr lang="ja-JP" altLang="en-US" sz="1000" i="1" u="sng" dirty="0">
                <a:solidFill>
                  <a:srgbClr val="0000CC"/>
                </a:solidFill>
                <a:latin typeface="ＭＳ Ｐ明朝" panose="02020600040205080304" pitchFamily="18" charset="-128"/>
                <a:ea typeface="ＭＳ Ｐ明朝" panose="02020600040205080304" pitchFamily="18" charset="-128"/>
              </a:rPr>
              <a:t>募集</a:t>
            </a:r>
            <a:endParaRPr lang="zh-TW"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16" name="テキスト ボックス 15"/>
          <p:cNvSpPr txBox="1"/>
          <p:nvPr/>
        </p:nvSpPr>
        <p:spPr>
          <a:xfrm>
            <a:off x="6473624" y="3618816"/>
            <a:ext cx="1384081" cy="246221"/>
          </a:xfrm>
          <a:prstGeom prst="rect">
            <a:avLst/>
          </a:prstGeom>
          <a:noFill/>
        </p:spPr>
        <p:txBody>
          <a:bodyPr wrap="squar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なにわ筋線工事着手</a:t>
            </a:r>
            <a:endParaRPr lang="zh-TW"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18" name="テキスト ボックス 17"/>
          <p:cNvSpPr txBox="1"/>
          <p:nvPr/>
        </p:nvSpPr>
        <p:spPr>
          <a:xfrm>
            <a:off x="9739219" y="1415487"/>
            <a:ext cx="1357100" cy="861774"/>
          </a:xfrm>
          <a:prstGeom prst="rect">
            <a:avLst/>
          </a:prstGeom>
          <a:noFill/>
        </p:spPr>
        <p:txBody>
          <a:bodyPr wrap="square" rtlCol="0">
            <a:spAutoFit/>
          </a:bodyPr>
          <a:lstStyle/>
          <a:p>
            <a:pPr>
              <a:defRPr/>
            </a:pPr>
            <a:r>
              <a:rPr lang="ja-JP" altLang="en-US" sz="1000" i="1" dirty="0">
                <a:solidFill>
                  <a:srgbClr val="FF0000"/>
                </a:solidFill>
                <a:latin typeface="ＭＳ Ｐ明朝" panose="02020600040205080304" pitchFamily="18" charset="-128"/>
                <a:ea typeface="ＭＳ Ｐ明朝" panose="02020600040205080304" pitchFamily="18" charset="-128"/>
              </a:rPr>
              <a:t>（</a:t>
            </a:r>
            <a:r>
              <a:rPr lang="en-US" altLang="ja-JP" sz="1000" i="1" dirty="0">
                <a:solidFill>
                  <a:srgbClr val="FF0000"/>
                </a:solidFill>
                <a:latin typeface="ＭＳ Ｐ明朝" panose="02020600040205080304" pitchFamily="18" charset="-128"/>
                <a:ea typeface="ＭＳ Ｐ明朝" panose="02020600040205080304" pitchFamily="18" charset="-128"/>
              </a:rPr>
              <a:t>2027</a:t>
            </a:r>
            <a:r>
              <a:rPr lang="ja-JP" altLang="en-US" sz="1000" i="1" dirty="0">
                <a:solidFill>
                  <a:srgbClr val="FF0000"/>
                </a:solidFill>
                <a:latin typeface="ＭＳ Ｐ明朝" panose="02020600040205080304" pitchFamily="18" charset="-128"/>
                <a:ea typeface="ＭＳ Ｐ明朝" panose="02020600040205080304" pitchFamily="18" charset="-128"/>
              </a:rPr>
              <a:t>年春　</a:t>
            </a:r>
            <a:endParaRPr lang="en-US" altLang="ja-JP" sz="1000" i="1" dirty="0" smtClean="0">
              <a:solidFill>
                <a:srgbClr val="FF0000"/>
              </a:solidFill>
              <a:latin typeface="ＭＳ Ｐ明朝" panose="02020600040205080304" pitchFamily="18" charset="-128"/>
              <a:ea typeface="ＭＳ Ｐ明朝" panose="02020600040205080304" pitchFamily="18" charset="-128"/>
            </a:endParaRPr>
          </a:p>
          <a:p>
            <a:pPr algn="ctr"/>
            <a:r>
              <a:rPr lang="ja-JP" altLang="en-US" sz="1000" i="1" dirty="0" smtClean="0">
                <a:solidFill>
                  <a:srgbClr val="FF0000"/>
                </a:solidFill>
                <a:latin typeface="ＭＳ Ｐ明朝" panose="02020600040205080304" pitchFamily="18" charset="-128"/>
                <a:ea typeface="ＭＳ Ｐ明朝" panose="02020600040205080304" pitchFamily="18" charset="-128"/>
              </a:rPr>
              <a:t>基盤</a:t>
            </a:r>
            <a:r>
              <a:rPr lang="ja-JP" altLang="en-US" sz="1000" i="1" dirty="0">
                <a:solidFill>
                  <a:srgbClr val="FF0000"/>
                </a:solidFill>
                <a:latin typeface="ＭＳ Ｐ明朝" panose="02020600040205080304" pitchFamily="18" charset="-128"/>
                <a:ea typeface="ＭＳ Ｐ明朝" panose="02020600040205080304" pitchFamily="18" charset="-128"/>
              </a:rPr>
              <a:t>整備完成</a:t>
            </a:r>
            <a:r>
              <a:rPr lang="ja-JP" altLang="en-US" sz="1000" i="1" dirty="0" smtClean="0">
                <a:solidFill>
                  <a:srgbClr val="FF0000"/>
                </a:solidFill>
                <a:latin typeface="ＭＳ Ｐ明朝" panose="02020600040205080304" pitchFamily="18" charset="-128"/>
                <a:ea typeface="ＭＳ Ｐ明朝" panose="02020600040205080304" pitchFamily="18" charset="-128"/>
              </a:rPr>
              <a:t>）</a:t>
            </a:r>
            <a:endParaRPr lang="en-US" altLang="ja-JP" sz="1000" i="1" dirty="0" smtClean="0">
              <a:solidFill>
                <a:srgbClr val="FF0000"/>
              </a:solidFill>
              <a:latin typeface="ＭＳ Ｐ明朝" panose="02020600040205080304" pitchFamily="18" charset="-128"/>
              <a:ea typeface="ＭＳ Ｐ明朝" panose="02020600040205080304" pitchFamily="18" charset="-128"/>
            </a:endParaRPr>
          </a:p>
          <a:p>
            <a:pPr algn="ctr"/>
            <a:r>
              <a:rPr lang="ja-JP" altLang="en-US" sz="1000" i="1" dirty="0" smtClean="0">
                <a:solidFill>
                  <a:srgbClr val="FF0000"/>
                </a:solidFill>
                <a:latin typeface="ＭＳ Ｐ明朝" panose="02020600040205080304" pitchFamily="18" charset="-128"/>
                <a:ea typeface="ＭＳ Ｐ明朝" panose="02020600040205080304" pitchFamily="18" charset="-128"/>
              </a:rPr>
              <a:t>世界</a:t>
            </a:r>
            <a:r>
              <a:rPr lang="ja-JP" altLang="en-US" sz="1000" i="1" dirty="0">
                <a:solidFill>
                  <a:srgbClr val="FF0000"/>
                </a:solidFill>
                <a:latin typeface="ＭＳ Ｐ明朝" panose="02020600040205080304" pitchFamily="18" charset="-128"/>
                <a:ea typeface="ＭＳ Ｐ明朝" panose="02020600040205080304" pitchFamily="18" charset="-128"/>
              </a:rPr>
              <a:t>から人が集まる</a:t>
            </a:r>
            <a:endParaRPr lang="en-US" altLang="ja-JP" sz="1000" i="1" dirty="0">
              <a:solidFill>
                <a:srgbClr val="FF0000"/>
              </a:solidFill>
              <a:latin typeface="ＭＳ Ｐ明朝" panose="02020600040205080304" pitchFamily="18" charset="-128"/>
              <a:ea typeface="ＭＳ Ｐ明朝" panose="02020600040205080304" pitchFamily="18" charset="-128"/>
            </a:endParaRPr>
          </a:p>
          <a:p>
            <a:pPr algn="ctr"/>
            <a:r>
              <a:rPr lang="ja-JP" altLang="en-US" sz="1000" i="1" dirty="0">
                <a:solidFill>
                  <a:srgbClr val="FF0000"/>
                </a:solidFill>
                <a:latin typeface="ＭＳ Ｐ明朝" panose="02020600040205080304" pitchFamily="18" charset="-128"/>
                <a:ea typeface="ＭＳ Ｐ明朝" panose="02020600040205080304" pitchFamily="18" charset="-128"/>
              </a:rPr>
              <a:t>大阪の新しい顔へ</a:t>
            </a:r>
          </a:p>
          <a:p>
            <a:pPr>
              <a:defRPr/>
            </a:pPr>
            <a:endParaRPr lang="ja-JP" altLang="en-US" sz="1000" i="1" dirty="0">
              <a:solidFill>
                <a:srgbClr val="FF0000"/>
              </a:solidFill>
            </a:endParaRPr>
          </a:p>
        </p:txBody>
      </p:sp>
      <p:sp>
        <p:nvSpPr>
          <p:cNvPr id="19" name="テキスト ボックス 18"/>
          <p:cNvSpPr txBox="1"/>
          <p:nvPr/>
        </p:nvSpPr>
        <p:spPr>
          <a:xfrm>
            <a:off x="10631832" y="3680471"/>
            <a:ext cx="1306907" cy="400110"/>
          </a:xfrm>
          <a:prstGeom prst="rect">
            <a:avLst/>
          </a:prstGeom>
          <a:noFill/>
        </p:spPr>
        <p:txBody>
          <a:bodyPr wrap="square" rtlCol="0">
            <a:spAutoFit/>
          </a:bodyPr>
          <a:lstStyle/>
          <a:p>
            <a:pPr>
              <a:defRPr/>
            </a:pPr>
            <a:r>
              <a:rPr lang="ja-JP" altLang="en-US" sz="1000" i="1" dirty="0">
                <a:solidFill>
                  <a:srgbClr val="FF0000"/>
                </a:solidFill>
                <a:latin typeface="ＭＳ Ｐ明朝" panose="02020600040205080304" pitchFamily="18" charset="-128"/>
                <a:ea typeface="ＭＳ Ｐ明朝" panose="02020600040205080304" pitchFamily="18" charset="-128"/>
              </a:rPr>
              <a:t>（</a:t>
            </a:r>
            <a:r>
              <a:rPr lang="en-US" altLang="ja-JP" sz="1000" i="1" dirty="0" smtClean="0">
                <a:solidFill>
                  <a:srgbClr val="FF0000"/>
                </a:solidFill>
                <a:latin typeface="ＭＳ Ｐ明朝" panose="02020600040205080304" pitchFamily="18" charset="-128"/>
                <a:ea typeface="ＭＳ Ｐ明朝" panose="02020600040205080304" pitchFamily="18" charset="-128"/>
              </a:rPr>
              <a:t>2031</a:t>
            </a:r>
            <a:r>
              <a:rPr lang="ja-JP" altLang="en-US" sz="1000" i="1" dirty="0" smtClean="0">
                <a:solidFill>
                  <a:srgbClr val="FF0000"/>
                </a:solidFill>
                <a:latin typeface="ＭＳ Ｐ明朝" panose="02020600040205080304" pitchFamily="18" charset="-128"/>
                <a:ea typeface="ＭＳ Ｐ明朝" panose="02020600040205080304" pitchFamily="18" charset="-128"/>
              </a:rPr>
              <a:t>年</a:t>
            </a:r>
            <a:r>
              <a:rPr lang="ja-JP" altLang="en-US" sz="1000" i="1" dirty="0">
                <a:solidFill>
                  <a:srgbClr val="FF0000"/>
                </a:solidFill>
                <a:latin typeface="ＭＳ Ｐ明朝" panose="02020600040205080304" pitchFamily="18" charset="-128"/>
                <a:ea typeface="ＭＳ Ｐ明朝" panose="02020600040205080304" pitchFamily="18" charset="-128"/>
              </a:rPr>
              <a:t>春　</a:t>
            </a:r>
            <a:endParaRPr lang="en-US" altLang="ja-JP" sz="1000" i="1" dirty="0" smtClean="0">
              <a:solidFill>
                <a:srgbClr val="FF0000"/>
              </a:solidFill>
              <a:latin typeface="ＭＳ Ｐ明朝" panose="02020600040205080304" pitchFamily="18" charset="-128"/>
              <a:ea typeface="ＭＳ Ｐ明朝" panose="02020600040205080304" pitchFamily="18" charset="-128"/>
            </a:endParaRPr>
          </a:p>
          <a:p>
            <a:pPr>
              <a:defRPr/>
            </a:pPr>
            <a:r>
              <a:rPr lang="ja-JP" altLang="en-US" sz="1000" i="1" dirty="0" smtClean="0">
                <a:solidFill>
                  <a:srgbClr val="FF0000"/>
                </a:solidFill>
                <a:latin typeface="ＭＳ Ｐ明朝" panose="02020600040205080304" pitchFamily="18" charset="-128"/>
                <a:ea typeface="ＭＳ Ｐ明朝" panose="02020600040205080304" pitchFamily="18" charset="-128"/>
              </a:rPr>
              <a:t>なにわ筋線開業）</a:t>
            </a:r>
            <a:endParaRPr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5356704" y="1464585"/>
            <a:ext cx="1984084" cy="400110"/>
          </a:xfrm>
          <a:prstGeom prst="rect">
            <a:avLst/>
          </a:prstGeom>
          <a:noFill/>
        </p:spPr>
        <p:txBody>
          <a:bodyPr wrap="square" rtlCol="0">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みどりとイノベーションの融合拠点形成推進協</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議会の設立</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21" name="テキスト ボックス 20"/>
          <p:cNvSpPr txBox="1"/>
          <p:nvPr/>
        </p:nvSpPr>
        <p:spPr>
          <a:xfrm>
            <a:off x="3488261" y="1472370"/>
            <a:ext cx="1334020" cy="553998"/>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みどりを軸とした</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まちづくりの方針決定</a:t>
            </a:r>
            <a:endParaRPr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（うめきた</a:t>
            </a:r>
            <a:r>
              <a:rPr kumimoji="1" lang="en-US" altLang="ja-JP" sz="1000" dirty="0" smtClean="0">
                <a:latin typeface="ＭＳ Ｐ明朝" panose="02020600040205080304" pitchFamily="18" charset="-128"/>
                <a:ea typeface="ＭＳ Ｐ明朝" panose="02020600040205080304" pitchFamily="18" charset="-128"/>
              </a:rPr>
              <a:t>2</a:t>
            </a:r>
            <a:r>
              <a:rPr kumimoji="1" lang="ja-JP" altLang="en-US" sz="1000" dirty="0" smtClean="0">
                <a:latin typeface="ＭＳ Ｐ明朝" panose="02020600040205080304" pitchFamily="18" charset="-128"/>
                <a:ea typeface="ＭＳ Ｐ明朝" panose="02020600040205080304" pitchFamily="18" charset="-128"/>
              </a:rPr>
              <a:t>期区域）</a:t>
            </a:r>
            <a:endParaRPr kumimoji="1" lang="ja-JP" altLang="en-US" sz="1000" dirty="0">
              <a:latin typeface="ＭＳ Ｐ明朝" panose="02020600040205080304" pitchFamily="18" charset="-128"/>
              <a:ea typeface="ＭＳ Ｐ明朝" panose="02020600040205080304" pitchFamily="18" charset="-128"/>
            </a:endParaRPr>
          </a:p>
        </p:txBody>
      </p:sp>
      <p:cxnSp>
        <p:nvCxnSpPr>
          <p:cNvPr id="23" name="直線コネクタ 22"/>
          <p:cNvCxnSpPr/>
          <p:nvPr/>
        </p:nvCxnSpPr>
        <p:spPr>
          <a:xfrm>
            <a:off x="4060517" y="2123471"/>
            <a:ext cx="1227882" cy="0"/>
          </a:xfrm>
          <a:prstGeom prst="line">
            <a:avLst/>
          </a:prstGeom>
          <a:ln w="28575">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843540" y="1790303"/>
            <a:ext cx="989374" cy="246221"/>
          </a:xfrm>
          <a:prstGeom prst="rect">
            <a:avLst/>
          </a:prstGeom>
          <a:noFill/>
          <a:ln>
            <a:noFill/>
          </a:ln>
        </p:spPr>
        <p:txBody>
          <a:bodyPr wrap="none" rtlCol="0">
            <a:spAutoFit/>
          </a:bodyPr>
          <a:lstStyle/>
          <a:p>
            <a:pPr algn="ctr"/>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先行</a:t>
            </a:r>
            <a:r>
              <a:rPr lang="ja-JP" altLang="en-US" sz="1000" i="1" dirty="0" err="1" smtClean="0">
                <a:solidFill>
                  <a:srgbClr val="FF0000"/>
                </a:solidFill>
                <a:latin typeface="ＭＳ Ｐ明朝" panose="02020600040205080304" pitchFamily="18" charset="-128"/>
                <a:ea typeface="ＭＳ Ｐ明朝" panose="02020600040205080304" pitchFamily="18" charset="-128"/>
              </a:rPr>
              <a:t>ま</a:t>
            </a:r>
            <a:r>
              <a:rPr lang="ja-JP" altLang="en-US" sz="1000" i="1" dirty="0" smtClean="0">
                <a:solidFill>
                  <a:srgbClr val="FF0000"/>
                </a:solidFill>
                <a:latin typeface="ＭＳ Ｐ明朝" panose="02020600040205080304" pitchFamily="18" charset="-128"/>
                <a:ea typeface="ＭＳ Ｐ明朝" panose="02020600040205080304" pitchFamily="18" charset="-128"/>
              </a:rPr>
              <a:t>ちびら</a:t>
            </a:r>
            <a:r>
              <a:rPr lang="ja-JP" altLang="en-US" sz="1000" i="1" dirty="0">
                <a:solidFill>
                  <a:srgbClr val="FF0000"/>
                </a:solidFill>
                <a:latin typeface="ＭＳ Ｐ明朝" panose="02020600040205080304" pitchFamily="18" charset="-128"/>
                <a:ea typeface="ＭＳ Ｐ明朝" panose="02020600040205080304" pitchFamily="18" charset="-128"/>
              </a:rPr>
              <a:t>き</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25" name="テキスト ボックス 24"/>
          <p:cNvSpPr txBox="1"/>
          <p:nvPr/>
        </p:nvSpPr>
        <p:spPr>
          <a:xfrm>
            <a:off x="9162553" y="2173243"/>
            <a:ext cx="1417376" cy="246221"/>
          </a:xfrm>
          <a:prstGeom prst="rect">
            <a:avLst/>
          </a:prstGeom>
          <a:noFill/>
        </p:spPr>
        <p:txBody>
          <a:bodyPr wrap="none" rtlCol="0">
            <a:spAutoFit/>
          </a:bodyPr>
          <a:lstStyle/>
          <a:p>
            <a:pPr algn="ctr"/>
            <a:r>
              <a:rPr lang="ja-JP" altLang="en-US" sz="1000" i="1" dirty="0" smtClean="0">
                <a:solidFill>
                  <a:srgbClr val="FF0000"/>
                </a:solidFill>
                <a:latin typeface="ＭＳ Ｐ明朝" panose="02020600040205080304" pitchFamily="18" charset="-128"/>
                <a:ea typeface="ＭＳ Ｐ明朝" panose="02020600040205080304" pitchFamily="18" charset="-128"/>
              </a:rPr>
              <a:t>順次、民間開発が進捗</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27" name="テキスト ボックス 26"/>
          <p:cNvSpPr txBox="1"/>
          <p:nvPr/>
        </p:nvSpPr>
        <p:spPr>
          <a:xfrm>
            <a:off x="4282388" y="2768907"/>
            <a:ext cx="1287533" cy="400110"/>
          </a:xfrm>
          <a:prstGeom prst="rect">
            <a:avLst/>
          </a:prstGeom>
          <a:noFill/>
        </p:spPr>
        <p:txBody>
          <a:bodyPr wrap="none" rtlCol="0">
            <a:spAutoFit/>
          </a:bodyPr>
          <a:lstStyle/>
          <a:p>
            <a:pPr algn="ctr"/>
            <a:r>
              <a:rPr lang="ja-JP" altLang="en-US" sz="1000" i="1" u="sng" dirty="0" smtClean="0">
                <a:solidFill>
                  <a:srgbClr val="0000CC"/>
                </a:solidFill>
                <a:latin typeface="ＭＳ Ｐ明朝" panose="02020600040205080304" pitchFamily="18" charset="-128"/>
                <a:ea typeface="ＭＳ Ｐ明朝" panose="02020600040205080304" pitchFamily="18" charset="-128"/>
              </a:rPr>
              <a:t>グランフロント大阪で</a:t>
            </a:r>
            <a:endParaRPr lang="en-US" altLang="ja-JP" sz="1000" i="1" u="sng"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i="1" u="sng" dirty="0" smtClean="0">
                <a:solidFill>
                  <a:srgbClr val="0000CC"/>
                </a:solidFill>
                <a:latin typeface="ＭＳ Ｐ明朝" panose="02020600040205080304" pitchFamily="18" charset="-128"/>
                <a:ea typeface="ＭＳ Ｐ明朝" panose="02020600040205080304" pitchFamily="18" charset="-128"/>
              </a:rPr>
              <a:t>大阪版</a:t>
            </a:r>
            <a:r>
              <a:rPr lang="en-US" altLang="ja-JP" sz="1000" i="1" u="sng" dirty="0" smtClean="0">
                <a:solidFill>
                  <a:srgbClr val="0000CC"/>
                </a:solidFill>
                <a:latin typeface="ＭＳ Ｐ明朝" panose="02020600040205080304" pitchFamily="18" charset="-128"/>
                <a:ea typeface="ＭＳ Ｐ明朝" panose="02020600040205080304" pitchFamily="18" charset="-128"/>
              </a:rPr>
              <a:t>BID</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制度適用</a:t>
            </a:r>
            <a:endParaRPr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28" name="テキスト ボックス 27"/>
          <p:cNvSpPr txBox="1"/>
          <p:nvPr/>
        </p:nvSpPr>
        <p:spPr>
          <a:xfrm>
            <a:off x="3158068" y="2743249"/>
            <a:ext cx="774571" cy="400110"/>
          </a:xfrm>
          <a:prstGeom prst="rect">
            <a:avLst/>
          </a:prstGeom>
          <a:noFill/>
        </p:spPr>
        <p:txBody>
          <a:bodyPr wrap="none" rtlCol="0">
            <a:spAutoFit/>
          </a:bodyPr>
          <a:lstStyle/>
          <a:p>
            <a:pPr algn="ctr"/>
            <a:r>
              <a:rPr lang="ja-JP" altLang="en-US" sz="1000" dirty="0" smtClean="0">
                <a:latin typeface="ＭＳ Ｐ明朝" panose="02020600040205080304" pitchFamily="18" charset="-128"/>
                <a:ea typeface="ＭＳ Ｐ明朝" panose="02020600040205080304" pitchFamily="18" charset="-128"/>
              </a:rPr>
              <a:t>大阪版</a:t>
            </a:r>
            <a:r>
              <a:rPr lang="en-US" altLang="ja-JP" sz="1000" dirty="0" smtClean="0">
                <a:latin typeface="ＭＳ Ｐ明朝" panose="02020600040205080304" pitchFamily="18" charset="-128"/>
                <a:ea typeface="ＭＳ Ｐ明朝" panose="02020600040205080304" pitchFamily="18" charset="-128"/>
              </a:rPr>
              <a:t>BID</a:t>
            </a:r>
          </a:p>
          <a:p>
            <a:pPr algn="ctr"/>
            <a:r>
              <a:rPr kumimoji="1" lang="ja-JP" altLang="en-US" sz="1000" dirty="0" smtClean="0">
                <a:latin typeface="ＭＳ Ｐ明朝" panose="02020600040205080304" pitchFamily="18" charset="-128"/>
                <a:ea typeface="ＭＳ Ｐ明朝" panose="02020600040205080304" pitchFamily="18" charset="-128"/>
              </a:rPr>
              <a:t>制度</a:t>
            </a:r>
            <a:r>
              <a:rPr kumimoji="1" lang="ja-JP" altLang="en-US" sz="1000" dirty="0">
                <a:latin typeface="ＭＳ Ｐ明朝" panose="02020600040205080304" pitchFamily="18" charset="-128"/>
                <a:ea typeface="ＭＳ Ｐ明朝" panose="02020600040205080304" pitchFamily="18" charset="-128"/>
              </a:rPr>
              <a:t>創設</a:t>
            </a:r>
          </a:p>
        </p:txBody>
      </p:sp>
      <p:cxnSp>
        <p:nvCxnSpPr>
          <p:cNvPr id="29" name="直線コネクタ 28"/>
          <p:cNvCxnSpPr/>
          <p:nvPr/>
        </p:nvCxnSpPr>
        <p:spPr>
          <a:xfrm>
            <a:off x="9653840" y="2116875"/>
            <a:ext cx="1008000" cy="4666"/>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613095" y="3149786"/>
            <a:ext cx="525518" cy="0"/>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197308" y="3149786"/>
            <a:ext cx="6470906" cy="0"/>
          </a:xfrm>
          <a:prstGeom prst="line">
            <a:avLst/>
          </a:prstGeom>
          <a:ln w="28575">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430846" y="3637396"/>
            <a:ext cx="4380661" cy="795"/>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8877300" y="3637396"/>
            <a:ext cx="1790914" cy="0"/>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3" name="大かっこ 42"/>
          <p:cNvSpPr/>
          <p:nvPr/>
        </p:nvSpPr>
        <p:spPr>
          <a:xfrm>
            <a:off x="3504268" y="4608368"/>
            <a:ext cx="1151573" cy="3185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00" dirty="0" smtClean="0">
                <a:latin typeface="ＭＳ Ｐ明朝" panose="02020600040205080304" pitchFamily="18" charset="-128"/>
                <a:ea typeface="ＭＳ Ｐ明朝" panose="02020600040205080304" pitchFamily="18" charset="-128"/>
              </a:rPr>
              <a:t>大阪駅南側駅前</a:t>
            </a:r>
            <a:endParaRPr lang="en-US" altLang="ja-JP" sz="1000" dirty="0" smtClean="0">
              <a:latin typeface="ＭＳ Ｐ明朝" panose="02020600040205080304" pitchFamily="18" charset="-128"/>
              <a:ea typeface="ＭＳ Ｐ明朝" panose="02020600040205080304" pitchFamily="18" charset="-128"/>
            </a:endParaRPr>
          </a:p>
          <a:p>
            <a:pPr algn="ctr"/>
            <a:r>
              <a:rPr lang="ja-JP" altLang="en-US" sz="1000" dirty="0" smtClean="0">
                <a:latin typeface="ＭＳ Ｐ明朝" panose="02020600040205080304" pitchFamily="18" charset="-128"/>
                <a:ea typeface="ＭＳ Ｐ明朝" panose="02020600040205080304" pitchFamily="18" charset="-128"/>
              </a:rPr>
              <a:t>広場等工事</a:t>
            </a:r>
            <a:r>
              <a:rPr lang="ja-JP" altLang="en-US" sz="1000" dirty="0">
                <a:latin typeface="ＭＳ Ｐ明朝" panose="02020600040205080304" pitchFamily="18" charset="-128"/>
                <a:ea typeface="ＭＳ Ｐ明朝" panose="02020600040205080304" pitchFamily="18" charset="-128"/>
              </a:rPr>
              <a:t>開始</a:t>
            </a:r>
          </a:p>
        </p:txBody>
      </p:sp>
      <p:sp>
        <p:nvSpPr>
          <p:cNvPr id="44" name="テキスト ボックス 43"/>
          <p:cNvSpPr txBox="1"/>
          <p:nvPr/>
        </p:nvSpPr>
        <p:spPr>
          <a:xfrm>
            <a:off x="4960759" y="4531612"/>
            <a:ext cx="2098651" cy="400110"/>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・大阪駅南北デッキネットワーク完成</a:t>
            </a:r>
            <a:endParaRPr lang="en-US" altLang="ja-JP" sz="1000" i="1" u="sng" dirty="0">
              <a:solidFill>
                <a:srgbClr val="0000CC"/>
              </a:solidFill>
              <a:latin typeface="ＭＳ Ｐ明朝" panose="02020600040205080304" pitchFamily="18" charset="-128"/>
              <a:ea typeface="ＭＳ Ｐ明朝" panose="02020600040205080304" pitchFamily="18" charset="-128"/>
            </a:endParaRPr>
          </a:p>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・南側駅前広場完成</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45" name="テキスト ボックス 44"/>
          <p:cNvSpPr txBox="1"/>
          <p:nvPr/>
        </p:nvSpPr>
        <p:spPr>
          <a:xfrm>
            <a:off x="7389070" y="4705689"/>
            <a:ext cx="1441420"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歩行者ネットワーク概成</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8931109" y="5011310"/>
            <a:ext cx="2233304" cy="400110"/>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安全に楽しく歩ける快適な歩行者空間</a:t>
            </a:r>
            <a:endParaRPr lang="en-US" altLang="ja-JP" sz="1000" i="1" dirty="0" smtClean="0">
              <a:solidFill>
                <a:srgbClr val="FF0000"/>
              </a:solidFill>
              <a:latin typeface="ＭＳ Ｐ明朝" panose="02020600040205080304" pitchFamily="18" charset="-128"/>
              <a:ea typeface="ＭＳ Ｐ明朝" panose="02020600040205080304" pitchFamily="18" charset="-128"/>
            </a:endParaRPr>
          </a:p>
          <a:p>
            <a:r>
              <a:rPr lang="ja-JP" altLang="en-US" sz="1000" i="1" dirty="0" smtClean="0">
                <a:solidFill>
                  <a:srgbClr val="FF0000"/>
                </a:solidFill>
                <a:latin typeface="ＭＳ Ｐ明朝" panose="02020600040205080304" pitchFamily="18" charset="-128"/>
                <a:ea typeface="ＭＳ Ｐ明朝" panose="02020600040205080304" pitchFamily="18" charset="-128"/>
              </a:rPr>
              <a:t>が実現</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cxnSp>
        <p:nvCxnSpPr>
          <p:cNvPr id="47" name="直線コネクタ 46"/>
          <p:cNvCxnSpPr/>
          <p:nvPr/>
        </p:nvCxnSpPr>
        <p:spPr>
          <a:xfrm>
            <a:off x="3874129" y="5031176"/>
            <a:ext cx="1243860" cy="9162"/>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163196" y="5040338"/>
            <a:ext cx="3612503" cy="0"/>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8762683" y="4959738"/>
            <a:ext cx="144000" cy="142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3" name="テキスト ボックス 52"/>
          <p:cNvSpPr txBox="1"/>
          <p:nvPr/>
        </p:nvSpPr>
        <p:spPr>
          <a:xfrm>
            <a:off x="6027132" y="5045118"/>
            <a:ext cx="2686954"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別途、その他のデッキ・地下通路の整備が進捗</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cxnSp>
        <p:nvCxnSpPr>
          <p:cNvPr id="54" name="直線コネクタ 53"/>
          <p:cNvCxnSpPr/>
          <p:nvPr/>
        </p:nvCxnSpPr>
        <p:spPr>
          <a:xfrm flipV="1">
            <a:off x="8902461" y="5348115"/>
            <a:ext cx="1790914" cy="0"/>
          </a:xfrm>
          <a:prstGeom prst="line">
            <a:avLst/>
          </a:prstGeom>
          <a:ln w="28575">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55" name="大かっこ 54"/>
          <p:cNvSpPr/>
          <p:nvPr/>
        </p:nvSpPr>
        <p:spPr>
          <a:xfrm>
            <a:off x="3571009" y="5216671"/>
            <a:ext cx="1216297" cy="3185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00" dirty="0" smtClean="0">
                <a:latin typeface="ＭＳ Ｐ明朝" panose="02020600040205080304" pitchFamily="18" charset="-128"/>
                <a:ea typeface="ＭＳ Ｐ明朝" panose="02020600040205080304" pitchFamily="18" charset="-128"/>
              </a:rPr>
              <a:t>大阪駅前地下道</a:t>
            </a:r>
            <a:endParaRPr lang="en-US" altLang="ja-JP" sz="1000" dirty="0" smtClean="0">
              <a:latin typeface="ＭＳ Ｐ明朝" panose="02020600040205080304" pitchFamily="18" charset="-128"/>
              <a:ea typeface="ＭＳ Ｐ明朝" panose="02020600040205080304" pitchFamily="18" charset="-128"/>
            </a:endParaRPr>
          </a:p>
          <a:p>
            <a:pPr algn="ctr"/>
            <a:r>
              <a:rPr lang="ja-JP" altLang="en-US" sz="1000" dirty="0" smtClean="0">
                <a:latin typeface="ＭＳ Ｐ明朝" panose="02020600040205080304" pitchFamily="18" charset="-128"/>
                <a:ea typeface="ＭＳ Ｐ明朝" panose="02020600040205080304" pitchFamily="18" charset="-128"/>
              </a:rPr>
              <a:t>工事</a:t>
            </a:r>
            <a:r>
              <a:rPr lang="ja-JP" altLang="en-US" sz="1000" dirty="0">
                <a:latin typeface="ＭＳ Ｐ明朝" panose="02020600040205080304" pitchFamily="18" charset="-128"/>
                <a:ea typeface="ＭＳ Ｐ明朝" panose="02020600040205080304" pitchFamily="18" charset="-128"/>
              </a:rPr>
              <a:t>開始</a:t>
            </a:r>
          </a:p>
        </p:txBody>
      </p:sp>
      <p:cxnSp>
        <p:nvCxnSpPr>
          <p:cNvPr id="56" name="直線コネクタ 55"/>
          <p:cNvCxnSpPr/>
          <p:nvPr/>
        </p:nvCxnSpPr>
        <p:spPr>
          <a:xfrm>
            <a:off x="4032545" y="5588389"/>
            <a:ext cx="4158955" cy="4036"/>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8209624" y="5516951"/>
            <a:ext cx="144000" cy="142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9" name="テキスト ボックス 58"/>
          <p:cNvSpPr txBox="1"/>
          <p:nvPr/>
        </p:nvSpPr>
        <p:spPr>
          <a:xfrm>
            <a:off x="7123364" y="5319244"/>
            <a:ext cx="1951175"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地下道完成（拡幅・クランク解消）</a:t>
            </a:r>
            <a:endParaRPr lang="en-US" altLang="ja-JP" sz="1000" i="1" dirty="0" smtClean="0">
              <a:solidFill>
                <a:srgbClr val="FF0000"/>
              </a:solidFill>
              <a:latin typeface="ＭＳ Ｐ明朝" panose="02020600040205080304" pitchFamily="18" charset="-128"/>
              <a:ea typeface="ＭＳ Ｐ明朝" panose="02020600040205080304" pitchFamily="18" charset="-128"/>
            </a:endParaRPr>
          </a:p>
        </p:txBody>
      </p:sp>
      <p:cxnSp>
        <p:nvCxnSpPr>
          <p:cNvPr id="61" name="直線コネクタ 60"/>
          <p:cNvCxnSpPr/>
          <p:nvPr/>
        </p:nvCxnSpPr>
        <p:spPr>
          <a:xfrm>
            <a:off x="6205790" y="2121790"/>
            <a:ext cx="3384000" cy="8449"/>
          </a:xfrm>
          <a:prstGeom prst="line">
            <a:avLst/>
          </a:prstGeom>
          <a:ln w="28575">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3705207" y="3371870"/>
            <a:ext cx="2810464" cy="246221"/>
          </a:xfrm>
          <a:prstGeom prst="rect">
            <a:avLst/>
          </a:prstGeom>
          <a:noFill/>
        </p:spPr>
        <p:txBody>
          <a:bodyPr wrap="square" rtlCol="0">
            <a:spAutoFit/>
          </a:bodyPr>
          <a:lstStyle/>
          <a:p>
            <a:r>
              <a:rPr lang="en-US" altLang="zh-TW" sz="1000" i="1" u="sng" dirty="0" smtClean="0">
                <a:solidFill>
                  <a:srgbClr val="0000FF"/>
                </a:solidFill>
                <a:latin typeface="ＭＳ Ｐ明朝" panose="02020600040205080304" pitchFamily="18" charset="-128"/>
                <a:ea typeface="ＭＳ Ｐ明朝" panose="02020600040205080304" pitchFamily="18" charset="-128"/>
              </a:rPr>
              <a:t>JR</a:t>
            </a:r>
            <a:r>
              <a:rPr lang="ja-JP" altLang="en-US" sz="1000" i="1" u="sng" dirty="0" smtClean="0">
                <a:solidFill>
                  <a:srgbClr val="0000FF"/>
                </a:solidFill>
                <a:latin typeface="ＭＳ Ｐ明朝" panose="02020600040205080304" pitchFamily="18" charset="-128"/>
                <a:ea typeface="ＭＳ Ｐ明朝" panose="02020600040205080304" pitchFamily="18" charset="-128"/>
              </a:rPr>
              <a:t>東海道</a:t>
            </a:r>
            <a:r>
              <a:rPr lang="ja-JP" altLang="en-US" sz="1000" i="1" u="sng" dirty="0">
                <a:solidFill>
                  <a:srgbClr val="0000FF"/>
                </a:solidFill>
                <a:latin typeface="ＭＳ Ｐ明朝" panose="02020600040205080304" pitchFamily="18" charset="-128"/>
                <a:ea typeface="ＭＳ Ｐ明朝" panose="02020600040205080304" pitchFamily="18" charset="-128"/>
              </a:rPr>
              <a:t>線</a:t>
            </a:r>
            <a:r>
              <a:rPr lang="ja-JP" altLang="en-US" sz="1000" i="1" u="sng" dirty="0" smtClean="0">
                <a:solidFill>
                  <a:srgbClr val="0000FF"/>
                </a:solidFill>
                <a:latin typeface="ＭＳ Ｐ明朝" panose="02020600040205080304" pitchFamily="18" charset="-128"/>
                <a:ea typeface="ＭＳ Ｐ明朝" panose="02020600040205080304" pitchFamily="18" charset="-128"/>
              </a:rPr>
              <a:t>支線地下化・新駅設置事業</a:t>
            </a:r>
            <a:r>
              <a:rPr lang="zh-TW" altLang="en-US" sz="1000" i="1" u="sng" dirty="0" smtClean="0">
                <a:solidFill>
                  <a:srgbClr val="0000FF"/>
                </a:solidFill>
                <a:latin typeface="ＭＳ Ｐ明朝" panose="02020600040205080304" pitchFamily="18" charset="-128"/>
                <a:ea typeface="ＭＳ Ｐ明朝" panose="02020600040205080304" pitchFamily="18" charset="-128"/>
              </a:rPr>
              <a:t>工事</a:t>
            </a:r>
            <a:r>
              <a:rPr lang="ja-JP" altLang="en-US" sz="1000" i="1" u="sng" dirty="0">
                <a:solidFill>
                  <a:srgbClr val="0000FF"/>
                </a:solidFill>
                <a:latin typeface="ＭＳ Ｐ明朝" panose="02020600040205080304" pitchFamily="18" charset="-128"/>
                <a:ea typeface="ＭＳ Ｐ明朝" panose="02020600040205080304" pitchFamily="18" charset="-128"/>
              </a:rPr>
              <a:t>着手</a:t>
            </a:r>
            <a:endParaRPr lang="zh-TW" altLang="en-US" sz="1000" i="1" u="sng" dirty="0">
              <a:solidFill>
                <a:srgbClr val="0000FF"/>
              </a:solidFill>
              <a:latin typeface="ＭＳ Ｐ明朝" panose="02020600040205080304" pitchFamily="18" charset="-128"/>
              <a:ea typeface="ＭＳ Ｐ明朝" panose="02020600040205080304" pitchFamily="18" charset="-128"/>
            </a:endParaRPr>
          </a:p>
        </p:txBody>
      </p:sp>
      <p:sp>
        <p:nvSpPr>
          <p:cNvPr id="71" name="テキスト ボックス 70"/>
          <p:cNvSpPr txBox="1"/>
          <p:nvPr/>
        </p:nvSpPr>
        <p:spPr>
          <a:xfrm>
            <a:off x="8281624" y="3371870"/>
            <a:ext cx="1949573" cy="246221"/>
          </a:xfrm>
          <a:prstGeom prst="rect">
            <a:avLst/>
          </a:prstGeom>
          <a:noFill/>
        </p:spPr>
        <p:txBody>
          <a:bodyPr wrap="none" rtlCol="0">
            <a:spAutoFit/>
          </a:bodyPr>
          <a:lstStyle/>
          <a:p>
            <a:r>
              <a:rPr lang="ja-JP" altLang="en-US" sz="1000" i="1" dirty="0">
                <a:solidFill>
                  <a:srgbClr val="FF0000"/>
                </a:solidFill>
                <a:latin typeface="ＭＳ Ｐ明朝" panose="02020600040205080304" pitchFamily="18" charset="-128"/>
                <a:ea typeface="ＭＳ Ｐ明朝" panose="02020600040205080304" pitchFamily="18" charset="-128"/>
              </a:rPr>
              <a:t>新駅開業により関空アクセス強化</a:t>
            </a:r>
          </a:p>
        </p:txBody>
      </p:sp>
      <p:cxnSp>
        <p:nvCxnSpPr>
          <p:cNvPr id="64" name="直線コネクタ 63"/>
          <p:cNvCxnSpPr/>
          <p:nvPr/>
        </p:nvCxnSpPr>
        <p:spPr>
          <a:xfrm>
            <a:off x="7065069" y="3876633"/>
            <a:ext cx="3636000" cy="795"/>
          </a:xfrm>
          <a:prstGeom prst="line">
            <a:avLst/>
          </a:prstGeom>
          <a:ln w="28575">
            <a:solidFill>
              <a:srgbClr val="FF0000"/>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4882148" y="409610"/>
            <a:ext cx="7208251" cy="516139"/>
            <a:chOff x="4882148" y="409610"/>
            <a:chExt cx="7208251" cy="516139"/>
          </a:xfrm>
        </p:grpSpPr>
        <p:cxnSp>
          <p:nvCxnSpPr>
            <p:cNvPr id="69" name="直線コネクタ 68"/>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871354" y="409610"/>
              <a:ext cx="992579" cy="507831"/>
            </a:xfrm>
            <a:prstGeom prst="rect">
              <a:avLst/>
            </a:prstGeom>
            <a:noFill/>
          </p:spPr>
          <p:txBody>
            <a:bodyPr wrap="none" rtlCol="0">
              <a:spAutoFit/>
            </a:bodyPr>
            <a:lstStyle/>
            <a:p>
              <a:r>
                <a:rPr lang="ja-JP" altLang="en-US" sz="900" dirty="0" smtClean="0"/>
                <a:t>調査</a:t>
              </a:r>
              <a:endParaRPr lang="en-US" altLang="ja-JP" sz="900" dirty="0" smtClean="0"/>
            </a:p>
            <a:p>
              <a:r>
                <a:rPr lang="ja-JP" altLang="en-US" sz="900" dirty="0" smtClean="0"/>
                <a:t>（～制度設計</a:t>
              </a:r>
              <a:endParaRPr lang="en-US" altLang="ja-JP" sz="900" dirty="0" smtClean="0"/>
            </a:p>
            <a:p>
              <a:r>
                <a:rPr lang="ja-JP" altLang="en-US" sz="900" dirty="0" smtClean="0"/>
                <a:t>・事業者</a:t>
              </a:r>
              <a:r>
                <a:rPr lang="ja-JP" altLang="en-US" sz="900" dirty="0"/>
                <a:t>選定</a:t>
              </a:r>
              <a:r>
                <a:rPr lang="ja-JP" altLang="en-US" sz="900" dirty="0" smtClean="0"/>
                <a:t>等）</a:t>
              </a:r>
              <a:endParaRPr lang="ja-JP" altLang="en-US" sz="900" dirty="0"/>
            </a:p>
          </p:txBody>
        </p:sp>
        <p:cxnSp>
          <p:nvCxnSpPr>
            <p:cNvPr id="73" name="直線コネクタ 72"/>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7264006" y="417918"/>
              <a:ext cx="1050288" cy="507831"/>
            </a:xfrm>
            <a:prstGeom prst="rect">
              <a:avLst/>
            </a:prstGeom>
            <a:noFill/>
          </p:spPr>
          <p:txBody>
            <a:bodyPr wrap="none" rtlCol="0">
              <a:spAutoFit/>
            </a:bodyPr>
            <a:lstStyle/>
            <a:p>
              <a:r>
                <a:rPr lang="ja-JP" altLang="en-US" sz="900" dirty="0" smtClean="0"/>
                <a:t>実施</a:t>
              </a:r>
              <a:endParaRPr lang="en-US" altLang="ja-JP" sz="900" dirty="0" smtClean="0"/>
            </a:p>
            <a:p>
              <a:r>
                <a:rPr lang="ja-JP" altLang="en-US" sz="900" dirty="0" smtClean="0"/>
                <a:t>（制度創設～適用</a:t>
              </a:r>
              <a:endParaRPr lang="en-US" altLang="ja-JP" sz="900" dirty="0" smtClean="0"/>
            </a:p>
            <a:p>
              <a:r>
                <a:rPr lang="ja-JP" altLang="en-US" sz="900" dirty="0" smtClean="0"/>
                <a:t>・着工～竣工）</a:t>
              </a:r>
              <a:endParaRPr kumimoji="1" lang="ja-JP" altLang="en-US" sz="900" dirty="0"/>
            </a:p>
          </p:txBody>
        </p:sp>
        <p:cxnSp>
          <p:nvCxnSpPr>
            <p:cNvPr id="75" name="直線コネクタ 74"/>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8898043" y="414174"/>
              <a:ext cx="934871" cy="507831"/>
            </a:xfrm>
            <a:prstGeom prst="rect">
              <a:avLst/>
            </a:prstGeom>
            <a:noFill/>
          </p:spPr>
          <p:txBody>
            <a:bodyPr wrap="none" rtlCol="0">
              <a:spAutoFit/>
            </a:bodyPr>
            <a:lstStyle/>
            <a:p>
              <a:r>
                <a:rPr lang="ja-JP" altLang="en-US" sz="900" dirty="0" smtClean="0"/>
                <a:t>成果</a:t>
              </a:r>
              <a:endParaRPr lang="en-US" altLang="ja-JP" sz="900" dirty="0" smtClean="0"/>
            </a:p>
            <a:p>
              <a:r>
                <a:rPr kumimoji="1" lang="ja-JP" altLang="en-US" sz="900" dirty="0" smtClean="0"/>
                <a:t>（制度適用開始</a:t>
              </a:r>
              <a:endParaRPr kumimoji="1" lang="en-US" altLang="ja-JP" sz="900" dirty="0" smtClean="0"/>
            </a:p>
            <a:p>
              <a:r>
                <a:rPr kumimoji="1" lang="ja-JP" altLang="en-US" sz="900" dirty="0" smtClean="0"/>
                <a:t>・供用開始～）</a:t>
              </a:r>
              <a:endParaRPr kumimoji="1" lang="ja-JP" altLang="en-US" sz="900" dirty="0"/>
            </a:p>
          </p:txBody>
        </p:sp>
        <p:sp>
          <p:nvSpPr>
            <p:cNvPr id="77" name="テキスト ボックス 76"/>
            <p:cNvSpPr txBox="1"/>
            <p:nvPr/>
          </p:nvSpPr>
          <p:spPr>
            <a:xfrm>
              <a:off x="9820908" y="491333"/>
              <a:ext cx="2238113" cy="369332"/>
            </a:xfrm>
            <a:prstGeom prst="rect">
              <a:avLst/>
            </a:prstGeom>
            <a:noFill/>
          </p:spPr>
          <p:txBody>
            <a:bodyPr wrap="none" rtlCol="0">
              <a:spAutoFit/>
            </a:bodyPr>
            <a:lstStyle/>
            <a:p>
              <a:r>
                <a:rPr lang="ja-JP" altLang="en-US" sz="900" i="1" u="sng" dirty="0" smtClean="0">
                  <a:solidFill>
                    <a:srgbClr val="0000CC"/>
                  </a:solidFill>
                </a:rPr>
                <a:t>青字</a:t>
              </a:r>
              <a:r>
                <a:rPr lang="ja-JP" altLang="en-US" sz="900" dirty="0" smtClean="0">
                  <a:solidFill>
                    <a:srgbClr val="0000CC"/>
                  </a:solidFill>
                </a:rPr>
                <a:t>は</a:t>
              </a:r>
              <a:r>
                <a:rPr lang="en-US" altLang="ja-JP" sz="900" dirty="0" smtClean="0">
                  <a:solidFill>
                    <a:srgbClr val="0000CC"/>
                  </a:solidFill>
                </a:rPr>
                <a:t>2014</a:t>
              </a:r>
              <a:r>
                <a:rPr lang="ja-JP" altLang="en-US" sz="900" dirty="0" smtClean="0">
                  <a:solidFill>
                    <a:srgbClr val="0000CC"/>
                  </a:solidFill>
                </a:rPr>
                <a:t>年以降現時点までの取組項目</a:t>
              </a:r>
              <a:endParaRPr lang="en-US" altLang="ja-JP" sz="900" dirty="0" smtClean="0">
                <a:solidFill>
                  <a:srgbClr val="0000CC"/>
                </a:solidFill>
              </a:endParaRPr>
            </a:p>
            <a:p>
              <a:r>
                <a:rPr kumimoji="1" lang="ja-JP" altLang="en-US" sz="900" i="1" dirty="0" smtClean="0">
                  <a:solidFill>
                    <a:srgbClr val="FF0000"/>
                  </a:solidFill>
                </a:rPr>
                <a:t>赤字</a:t>
              </a:r>
              <a:r>
                <a:rPr kumimoji="1" lang="ja-JP" altLang="en-US" sz="900" dirty="0" smtClean="0">
                  <a:solidFill>
                    <a:srgbClr val="FF0000"/>
                  </a:solidFill>
                </a:rPr>
                <a:t>は</a:t>
              </a:r>
              <a:r>
                <a:rPr lang="ja-JP" altLang="en-US" sz="900" dirty="0">
                  <a:solidFill>
                    <a:srgbClr val="FF0000"/>
                  </a:solidFill>
                </a:rPr>
                <a:t>今後</a:t>
              </a:r>
              <a:r>
                <a:rPr lang="ja-JP" altLang="en-US" sz="900" dirty="0" smtClean="0">
                  <a:solidFill>
                    <a:srgbClr val="FF0000"/>
                  </a:solidFill>
                </a:rPr>
                <a:t>の取組</a:t>
              </a:r>
              <a:r>
                <a:rPr lang="ja-JP" altLang="en-US" sz="900" dirty="0">
                  <a:solidFill>
                    <a:srgbClr val="FF0000"/>
                  </a:solidFill>
                </a:rPr>
                <a:t>項目</a:t>
              </a:r>
              <a:endParaRPr kumimoji="1" lang="ja-JP" altLang="en-US" sz="900" dirty="0">
                <a:solidFill>
                  <a:srgbClr val="FF0000"/>
                </a:solidFill>
              </a:endParaRPr>
            </a:p>
          </p:txBody>
        </p:sp>
        <p:sp>
          <p:nvSpPr>
            <p:cNvPr id="78" name="テキスト ボックス 77"/>
            <p:cNvSpPr txBox="1"/>
            <p:nvPr/>
          </p:nvSpPr>
          <p:spPr>
            <a:xfrm>
              <a:off x="4882149" y="422433"/>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79" name="角丸四角形 78"/>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7" name="直線コネクタ 56"/>
          <p:cNvCxnSpPr/>
          <p:nvPr/>
        </p:nvCxnSpPr>
        <p:spPr>
          <a:xfrm>
            <a:off x="3555251" y="4107598"/>
            <a:ext cx="2952000" cy="795"/>
          </a:xfrm>
          <a:prstGeom prst="line">
            <a:avLst/>
          </a:prstGeom>
          <a:ln w="28575">
            <a:solidFill>
              <a:srgbClr val="0000CC"/>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6507251" y="3868512"/>
            <a:ext cx="1428596"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おおさか東線全線開業</a:t>
            </a:r>
            <a:endParaRPr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63" name="円/楕円 62"/>
          <p:cNvSpPr/>
          <p:nvPr/>
        </p:nvSpPr>
        <p:spPr>
          <a:xfrm>
            <a:off x="8805300" y="4041497"/>
            <a:ext cx="144000" cy="142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65" name="テキスト ボックス 64"/>
          <p:cNvSpPr txBox="1"/>
          <p:nvPr/>
        </p:nvSpPr>
        <p:spPr>
          <a:xfrm>
            <a:off x="8853837" y="3858525"/>
            <a:ext cx="1745991"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新駅におおさか東線乗り入れ</a:t>
            </a:r>
            <a:endParaRPr lang="ja-JP" altLang="en-US" sz="1000" i="1" dirty="0">
              <a:solidFill>
                <a:srgbClr val="FF0000"/>
              </a:solidFill>
              <a:latin typeface="ＭＳ Ｐ明朝" panose="02020600040205080304" pitchFamily="18" charset="-128"/>
              <a:ea typeface="ＭＳ Ｐ明朝" panose="02020600040205080304" pitchFamily="18" charset="-128"/>
            </a:endParaRPr>
          </a:p>
        </p:txBody>
      </p:sp>
      <p:cxnSp>
        <p:nvCxnSpPr>
          <p:cNvPr id="66" name="直線コネクタ 65"/>
          <p:cNvCxnSpPr/>
          <p:nvPr/>
        </p:nvCxnSpPr>
        <p:spPr>
          <a:xfrm flipV="1">
            <a:off x="3555251" y="2672617"/>
            <a:ext cx="7128000" cy="0"/>
          </a:xfrm>
          <a:prstGeom prst="line">
            <a:avLst/>
          </a:prstGeom>
          <a:ln w="28575">
            <a:solidFill>
              <a:srgbClr val="0000CC"/>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3292121" y="2299760"/>
            <a:ext cx="1031051"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グランフロント</a:t>
            </a:r>
            <a:endParaRPr kumimoji="1"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大阪開業</a:t>
            </a:r>
            <a:r>
              <a:rPr kumimoji="1" lang="en-US" altLang="ja-JP" sz="1000" dirty="0" smtClean="0">
                <a:latin typeface="ＭＳ Ｐ明朝" panose="02020600040205080304" pitchFamily="18" charset="-128"/>
                <a:ea typeface="ＭＳ Ｐ明朝" panose="02020600040205080304" pitchFamily="18" charset="-128"/>
              </a:rPr>
              <a:t>(2013)</a:t>
            </a:r>
            <a:endParaRPr kumimoji="1" lang="ja-JP" altLang="en-US" sz="1000" dirty="0">
              <a:latin typeface="ＭＳ Ｐ明朝" panose="02020600040205080304" pitchFamily="18" charset="-128"/>
              <a:ea typeface="ＭＳ Ｐ明朝" panose="02020600040205080304" pitchFamily="18" charset="-128"/>
            </a:endParaRPr>
          </a:p>
        </p:txBody>
      </p:sp>
      <p:sp>
        <p:nvSpPr>
          <p:cNvPr id="81" name="テキスト ボックス 80"/>
          <p:cNvSpPr txBox="1"/>
          <p:nvPr/>
        </p:nvSpPr>
        <p:spPr>
          <a:xfrm>
            <a:off x="4501596" y="2445090"/>
            <a:ext cx="2156360" cy="246221"/>
          </a:xfrm>
          <a:prstGeom prst="rect">
            <a:avLst/>
          </a:prstGeom>
          <a:noFill/>
        </p:spPr>
        <p:txBody>
          <a:bodyPr wrap="none" rtlCol="0">
            <a:spAutoFit/>
          </a:bodyPr>
          <a:lstStyle/>
          <a:p>
            <a:r>
              <a:rPr lang="ja-JP" altLang="en-US" sz="1000" dirty="0">
                <a:latin typeface="ＭＳ Ｐ明朝" panose="02020600040205080304" pitchFamily="18" charset="-128"/>
                <a:ea typeface="ＭＳ Ｐ明朝" panose="02020600040205080304" pitchFamily="18" charset="-128"/>
              </a:rPr>
              <a:t>知的交流を通じたイノベーション</a:t>
            </a:r>
            <a:r>
              <a:rPr lang="ja-JP" altLang="en-US" sz="1000" dirty="0" smtClean="0">
                <a:latin typeface="ＭＳ Ｐ明朝" panose="02020600040205080304" pitchFamily="18" charset="-128"/>
                <a:ea typeface="ＭＳ Ｐ明朝" panose="02020600040205080304" pitchFamily="18" charset="-128"/>
              </a:rPr>
              <a:t>創出</a:t>
            </a:r>
            <a:endParaRPr kumimoji="1" lang="ja-JP" altLang="en-US" sz="1000" dirty="0">
              <a:latin typeface="ＭＳ Ｐ明朝" panose="02020600040205080304" pitchFamily="18" charset="-128"/>
              <a:ea typeface="ＭＳ Ｐ明朝" panose="02020600040205080304" pitchFamily="18" charset="-128"/>
            </a:endParaRPr>
          </a:p>
        </p:txBody>
      </p:sp>
      <p:sp>
        <p:nvSpPr>
          <p:cNvPr id="82" name="テキスト ボックス 81"/>
          <p:cNvSpPr txBox="1"/>
          <p:nvPr/>
        </p:nvSpPr>
        <p:spPr>
          <a:xfrm>
            <a:off x="3393079" y="1306679"/>
            <a:ext cx="889987" cy="246221"/>
          </a:xfrm>
          <a:prstGeom prst="rect">
            <a:avLst/>
          </a:prstGeom>
          <a:noFill/>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smtClean="0">
                <a:latin typeface="ＭＳ Ｐゴシック" panose="020B0600070205080204" pitchFamily="50" charset="-128"/>
                <a:ea typeface="ＭＳ Ｐゴシック" panose="020B0600070205080204" pitchFamily="50" charset="-128"/>
              </a:rPr>
              <a:t>期区域＞</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83" name="テキスト ボックス 82"/>
          <p:cNvSpPr txBox="1"/>
          <p:nvPr/>
        </p:nvSpPr>
        <p:spPr>
          <a:xfrm>
            <a:off x="3396321" y="2140652"/>
            <a:ext cx="1210588" cy="246221"/>
          </a:xfrm>
          <a:prstGeom prst="rect">
            <a:avLst/>
          </a:prstGeom>
          <a:noFill/>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rPr>
              <a:t>＜先行開発区域＞</a:t>
            </a:r>
            <a:endParaRPr kumimoji="1" lang="ja-JP" altLang="en-US" sz="1000" dirty="0">
              <a:latin typeface="ＭＳ Ｐゴシック" panose="020B0600070205080204" pitchFamily="50" charset="-128"/>
              <a:ea typeface="ＭＳ Ｐゴシック" panose="020B0600070205080204" pitchFamily="50" charset="-128"/>
            </a:endParaRPr>
          </a:p>
        </p:txBody>
      </p:sp>
      <p:cxnSp>
        <p:nvCxnSpPr>
          <p:cNvPr id="85" name="直線コネクタ 84"/>
          <p:cNvCxnSpPr/>
          <p:nvPr/>
        </p:nvCxnSpPr>
        <p:spPr>
          <a:xfrm flipV="1">
            <a:off x="6509370" y="4110537"/>
            <a:ext cx="4176000" cy="0"/>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6168072" y="1852886"/>
            <a:ext cx="1175766" cy="246221"/>
          </a:xfrm>
          <a:prstGeom prst="rect">
            <a:avLst/>
          </a:prstGeom>
          <a:noFill/>
        </p:spPr>
        <p:txBody>
          <a:bodyPr wrap="square" rtlCol="0">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開発事業者決定</a:t>
            </a:r>
          </a:p>
        </p:txBody>
      </p:sp>
      <p:sp>
        <p:nvSpPr>
          <p:cNvPr id="86" name="テキスト ボックス 85"/>
          <p:cNvSpPr txBox="1"/>
          <p:nvPr/>
        </p:nvSpPr>
        <p:spPr>
          <a:xfrm>
            <a:off x="5655001" y="2786063"/>
            <a:ext cx="2536499" cy="553998"/>
          </a:xfrm>
          <a:prstGeom prst="rect">
            <a:avLst/>
          </a:prstGeom>
          <a:noFill/>
        </p:spPr>
        <p:txBody>
          <a:bodyPr wrap="square" rtlCol="0">
            <a:spAutoFit/>
          </a:bodyPr>
          <a:lstStyle/>
          <a:p>
            <a:pPr algn="ctr"/>
            <a:r>
              <a:rPr lang="ja-JP" altLang="en-US" sz="1000" i="1" u="sng" dirty="0" smtClean="0">
                <a:solidFill>
                  <a:srgbClr val="0000CC"/>
                </a:solidFill>
                <a:latin typeface="ＭＳ Ｐ明朝" panose="02020600040205080304" pitchFamily="18" charset="-128"/>
                <a:ea typeface="ＭＳ Ｐ明朝" panose="02020600040205080304" pitchFamily="18" charset="-128"/>
              </a:rPr>
              <a:t>グランフロント</a:t>
            </a:r>
            <a:r>
              <a:rPr lang="ja-JP" altLang="en-US" sz="1000" i="1" u="sng" dirty="0">
                <a:solidFill>
                  <a:srgbClr val="0000CC"/>
                </a:solidFill>
                <a:latin typeface="ＭＳ Ｐ明朝" panose="02020600040205080304" pitchFamily="18" charset="-128"/>
                <a:ea typeface="ＭＳ Ｐ明朝" panose="02020600040205080304" pitchFamily="18" charset="-128"/>
              </a:rPr>
              <a:t>大阪周辺道路をはじめ、</a:t>
            </a:r>
            <a:endParaRPr lang="en-US" altLang="ja-JP" sz="1000" i="1" u="sng" dirty="0">
              <a:solidFill>
                <a:srgbClr val="0000CC"/>
              </a:solidFill>
              <a:latin typeface="ＭＳ Ｐ明朝" panose="02020600040205080304" pitchFamily="18" charset="-128"/>
              <a:ea typeface="ＭＳ Ｐ明朝" panose="02020600040205080304" pitchFamily="18" charset="-128"/>
            </a:endParaRPr>
          </a:p>
          <a:p>
            <a:pPr algn="ctr"/>
            <a:r>
              <a:rPr lang="ja-JP" altLang="en-US" sz="1000" i="1" u="sng" dirty="0">
                <a:solidFill>
                  <a:srgbClr val="0000CC"/>
                </a:solidFill>
                <a:latin typeface="ＭＳ Ｐ明朝" panose="02020600040205080304" pitchFamily="18" charset="-128"/>
                <a:ea typeface="ＭＳ Ｐ明朝" panose="02020600040205080304" pitchFamily="18" charset="-128"/>
              </a:rPr>
              <a:t>大阪駅周辺道路がより歩いて楽しい空間へ</a:t>
            </a:r>
          </a:p>
          <a:p>
            <a:pPr algn="ct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9228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descr="5000文の１.jpg"/>
          <p:cNvPicPr>
            <a:picLocks noChangeAspect="1"/>
          </p:cNvPicPr>
          <p:nvPr/>
        </p:nvPicPr>
        <p:blipFill>
          <a:blip r:embed="rId3" cstate="email"/>
          <a:srcRect/>
          <a:stretch>
            <a:fillRect/>
          </a:stretch>
        </p:blipFill>
        <p:spPr>
          <a:xfrm>
            <a:off x="5013240" y="887454"/>
            <a:ext cx="4251965" cy="5672840"/>
          </a:xfrm>
          <a:prstGeom prst="rect">
            <a:avLst/>
          </a:prstGeom>
        </p:spPr>
      </p:pic>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en-US" altLang="ja-JP" sz="2000" b="1" dirty="0">
                <a:solidFill>
                  <a:schemeClr val="bg1"/>
                </a:solidFill>
                <a:latin typeface="ＭＳ Ｐゴシック" pitchFamily="50" charset="-128"/>
                <a:ea typeface="ＭＳ Ｐゴシック" pitchFamily="50" charset="-128"/>
              </a:rPr>
              <a:t>1</a:t>
            </a:r>
            <a:r>
              <a:rPr lang="ja-JP" altLang="en-US" sz="2000" b="1" dirty="0">
                <a:solidFill>
                  <a:schemeClr val="bg1"/>
                </a:solidFill>
                <a:latin typeface="ＭＳ Ｐゴシック" pitchFamily="50" charset="-128"/>
                <a:ea typeface="ＭＳ Ｐゴシック" pitchFamily="50" charset="-128"/>
              </a:rPr>
              <a:t> ．大阪駅周辺</a:t>
            </a:r>
            <a:endParaRPr lang="en-US" altLang="ja-JP" sz="2000" b="1" dirty="0">
              <a:solidFill>
                <a:schemeClr val="bg1"/>
              </a:solidFill>
              <a:latin typeface="ＭＳ Ｐゴシック" pitchFamily="50" charset="-128"/>
              <a:ea typeface="ＭＳ Ｐゴシック" pitchFamily="50" charset="-128"/>
            </a:endParaRPr>
          </a:p>
        </p:txBody>
      </p:sp>
      <p:sp>
        <p:nvSpPr>
          <p:cNvPr id="8" name="テキスト ボックス 7"/>
          <p:cNvSpPr txBox="1"/>
          <p:nvPr/>
        </p:nvSpPr>
        <p:spPr>
          <a:xfrm>
            <a:off x="1199456" y="548682"/>
            <a:ext cx="3744416" cy="6048670"/>
          </a:xfrm>
          <a:prstGeom prst="rect">
            <a:avLst/>
          </a:prstGeom>
          <a:noFill/>
          <a:ln>
            <a:solidFill>
              <a:schemeClr val="tx1"/>
            </a:solidFill>
            <a:prstDash val="sysDash"/>
          </a:ln>
        </p:spPr>
        <p:txBody>
          <a:bodyPr wrap="square" lIns="36000" tIns="36000" rIns="36000" bIns="36000" rtlCol="0">
            <a:noAutofit/>
          </a:bodyPr>
          <a:lstStyle/>
          <a:p>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地区の位置付け</a:t>
            </a:r>
            <a:r>
              <a:rPr lang="en-US" altLang="ja-JP" sz="1100" dirty="0" smtClean="0">
                <a:latin typeface="ＭＳ Ｐゴシック" pitchFamily="50" charset="-128"/>
                <a:ea typeface="ＭＳ Ｐゴシック" pitchFamily="50" charset="-128"/>
              </a:rPr>
              <a:t>】</a:t>
            </a:r>
            <a:endParaRPr lang="en-US" altLang="ja-JP" sz="1100" dirty="0">
              <a:latin typeface="ＭＳ Ｐゴシック" pitchFamily="50" charset="-128"/>
              <a:ea typeface="ＭＳ Ｐゴシック" pitchFamily="50" charset="-128"/>
            </a:endParaRPr>
          </a:p>
          <a:p>
            <a:pPr marL="180975" indent="-85725">
              <a:buFont typeface="Arial" pitchFamily="34" charset="0"/>
              <a:buChar char="•"/>
            </a:pPr>
            <a:r>
              <a:rPr lang="ja-JP" altLang="en-US" sz="1100" dirty="0">
                <a:latin typeface="ＭＳ Ｐ明朝" pitchFamily="18" charset="-128"/>
                <a:ea typeface="ＭＳ Ｐ明朝" pitchFamily="18" charset="-128"/>
              </a:rPr>
              <a:t>本地域は鉄道</a:t>
            </a:r>
            <a:r>
              <a:rPr lang="en-US" altLang="ja-JP" sz="1100" dirty="0">
                <a:latin typeface="ＭＳ Ｐ明朝" pitchFamily="18" charset="-128"/>
                <a:ea typeface="ＭＳ Ｐ明朝" pitchFamily="18" charset="-128"/>
              </a:rPr>
              <a:t>4</a:t>
            </a:r>
            <a:r>
              <a:rPr lang="ja-JP" altLang="en-US" sz="1100" dirty="0">
                <a:latin typeface="ＭＳ Ｐ明朝" pitchFamily="18" charset="-128"/>
                <a:ea typeface="ＭＳ Ｐ明朝" pitchFamily="18" charset="-128"/>
              </a:rPr>
              <a:t>社（ＪＲ、阪急、阪神</a:t>
            </a:r>
            <a:r>
              <a:rPr lang="ja-JP" altLang="en-US"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Osaka Metro</a:t>
            </a:r>
            <a:r>
              <a:rPr lang="ja-JP" altLang="en-US" sz="1100" dirty="0" smtClean="0">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a:t>
            </a:r>
            <a:r>
              <a:rPr lang="en-US" altLang="ja-JP" sz="1100" dirty="0">
                <a:latin typeface="ＭＳ Ｐ明朝" pitchFamily="18" charset="-128"/>
                <a:ea typeface="ＭＳ Ｐ明朝" pitchFamily="18" charset="-128"/>
              </a:rPr>
              <a:t>7</a:t>
            </a:r>
            <a:r>
              <a:rPr lang="ja-JP" altLang="en-US" sz="1100" dirty="0">
                <a:latin typeface="ＭＳ Ｐ明朝" pitchFamily="18" charset="-128"/>
                <a:ea typeface="ＭＳ Ｐ明朝" pitchFamily="18" charset="-128"/>
              </a:rPr>
              <a:t>駅が集中し、１日</a:t>
            </a:r>
            <a:r>
              <a:rPr lang="ja-JP" altLang="en-US" sz="1100" dirty="0" smtClean="0">
                <a:latin typeface="ＭＳ Ｐ明朝" pitchFamily="18" charset="-128"/>
                <a:ea typeface="ＭＳ Ｐ明朝" pitchFamily="18" charset="-128"/>
              </a:rPr>
              <a:t>に約</a:t>
            </a:r>
            <a:r>
              <a:rPr lang="en-US" altLang="ja-JP" sz="1100" dirty="0">
                <a:latin typeface="ＭＳ Ｐ明朝" pitchFamily="18" charset="-128"/>
                <a:ea typeface="ＭＳ Ｐ明朝" pitchFamily="18" charset="-128"/>
              </a:rPr>
              <a:t>250</a:t>
            </a:r>
            <a:r>
              <a:rPr lang="ja-JP" altLang="en-US" sz="1100" dirty="0" smtClean="0">
                <a:latin typeface="ＭＳ Ｐ明朝" pitchFamily="18" charset="-128"/>
                <a:ea typeface="ＭＳ Ｐ明朝" pitchFamily="18" charset="-128"/>
              </a:rPr>
              <a:t>万人</a:t>
            </a:r>
            <a:r>
              <a:rPr lang="ja-JP" altLang="en-US" sz="1100" dirty="0">
                <a:latin typeface="ＭＳ Ｐ明朝" pitchFamily="18" charset="-128"/>
                <a:ea typeface="ＭＳ Ｐ明朝" pitchFamily="18" charset="-128"/>
              </a:rPr>
              <a:t>の乗り降りがある西日本最大のターミナル（全国では新宿</a:t>
            </a:r>
            <a:r>
              <a:rPr lang="ja-JP" altLang="en-US" sz="1100" dirty="0" smtClean="0">
                <a:latin typeface="ＭＳ Ｐ明朝" pitchFamily="18" charset="-128"/>
                <a:ea typeface="ＭＳ Ｐ明朝" pitchFamily="18" charset="-128"/>
              </a:rPr>
              <a:t>・渋谷・池</a:t>
            </a:r>
            <a:r>
              <a:rPr lang="ja-JP" altLang="en-US" sz="1100" dirty="0">
                <a:latin typeface="ＭＳ Ｐ明朝" pitchFamily="18" charset="-128"/>
                <a:ea typeface="ＭＳ Ｐ明朝" pitchFamily="18" charset="-128"/>
              </a:rPr>
              <a:t>袋に次いで</a:t>
            </a:r>
            <a:r>
              <a:rPr lang="ja-JP" altLang="en-US" sz="1100" dirty="0" smtClean="0">
                <a:latin typeface="ＭＳ Ｐ明朝" pitchFamily="18" charset="-128"/>
                <a:ea typeface="ＭＳ Ｐ明朝" pitchFamily="18" charset="-128"/>
              </a:rPr>
              <a:t>第４位</a:t>
            </a:r>
            <a:r>
              <a:rPr lang="ja-JP" altLang="en-US" sz="1100" dirty="0">
                <a:latin typeface="ＭＳ Ｐ明朝" pitchFamily="18" charset="-128"/>
                <a:ea typeface="ＭＳ Ｐ明朝" pitchFamily="18" charset="-128"/>
              </a:rPr>
              <a:t>）であり、主要都市とのアクセス性に優れ、国土軸との結節点となっている。</a:t>
            </a:r>
            <a:endParaRPr lang="en-US" altLang="ja-JP" sz="1100" dirty="0">
              <a:latin typeface="ＭＳ Ｐ明朝" pitchFamily="18" charset="-128"/>
              <a:ea typeface="ＭＳ Ｐ明朝" pitchFamily="18" charset="-128"/>
            </a:endParaRPr>
          </a:p>
          <a:p>
            <a:pPr marL="180975" indent="-85725">
              <a:buFont typeface="Arial" pitchFamily="34" charset="0"/>
              <a:buChar char="•"/>
            </a:pPr>
            <a:r>
              <a:rPr lang="ja-JP" altLang="en-US" sz="1100" dirty="0">
                <a:latin typeface="ＭＳ Ｐ明朝" pitchFamily="18" charset="-128"/>
                <a:ea typeface="ＭＳ Ｐ明朝" pitchFamily="18" charset="-128"/>
              </a:rPr>
              <a:t>本地域は、百貨店に代表される繁華街として発展し、また大阪駅前ビルの再開発、ハービス</a:t>
            </a:r>
            <a:r>
              <a:rPr lang="en-US" altLang="ja-JP" sz="1100" dirty="0">
                <a:latin typeface="ＭＳ Ｐ明朝" pitchFamily="18" charset="-128"/>
                <a:ea typeface="ＭＳ Ｐ明朝" pitchFamily="18" charset="-128"/>
              </a:rPr>
              <a:t>OSAKA</a:t>
            </a:r>
            <a:r>
              <a:rPr lang="ja-JP" altLang="en-US" sz="1100" dirty="0">
                <a:latin typeface="ＭＳ Ｐ明朝" pitchFamily="18" charset="-128"/>
                <a:ea typeface="ＭＳ Ｐ明朝" pitchFamily="18" charset="-128"/>
              </a:rPr>
              <a:t>などの西梅田再開発などによりオフィスビルの建設が続き、関西の業務・商業機能の中枢を担ってきたエリアである。</a:t>
            </a:r>
            <a:endParaRPr lang="en-US" altLang="ja-JP" sz="1100" dirty="0">
              <a:latin typeface="ＭＳ Ｐ明朝" pitchFamily="18" charset="-128"/>
              <a:ea typeface="ＭＳ Ｐ明朝" pitchFamily="18" charset="-128"/>
            </a:endParaRPr>
          </a:p>
          <a:p>
            <a:pPr marL="180975" indent="-85725">
              <a:buFont typeface="Arial" pitchFamily="34" charset="0"/>
              <a:buChar char="•"/>
            </a:pPr>
            <a:r>
              <a:rPr lang="ja-JP" altLang="en-US" sz="1100" dirty="0">
                <a:latin typeface="ＭＳ Ｐ明朝" pitchFamily="18" charset="-128"/>
                <a:ea typeface="ＭＳ Ｐ明朝" pitchFamily="18" charset="-128"/>
              </a:rPr>
              <a:t>近年も、梅田阪急ビルやグランフロント大阪等の大型オフィスビルが順次完成するとともに、阪急百貨店建替、大丸百貨店</a:t>
            </a:r>
            <a:r>
              <a:rPr lang="ja-JP" altLang="en-US" sz="1100" dirty="0" smtClean="0">
                <a:latin typeface="ＭＳ Ｐ明朝" pitchFamily="18" charset="-128"/>
                <a:ea typeface="ＭＳ Ｐ明朝" pitchFamily="18" charset="-128"/>
              </a:rPr>
              <a:t>増床など百貨店の拡充が相次いでおり、現在も阪神百貨店の建替え工事が進められている。</a:t>
            </a:r>
            <a:r>
              <a:rPr lang="en-US" altLang="ja-JP" sz="1100" dirty="0">
                <a:latin typeface="ＭＳ Ｐ明朝" pitchFamily="18" charset="-128"/>
                <a:ea typeface="ＭＳ Ｐ明朝" pitchFamily="18" charset="-128"/>
              </a:rPr>
              <a:t/>
            </a:r>
            <a:br>
              <a:rPr lang="en-US" altLang="ja-JP" sz="1100" dirty="0">
                <a:latin typeface="ＭＳ Ｐ明朝" pitchFamily="18" charset="-128"/>
                <a:ea typeface="ＭＳ Ｐ明朝" pitchFamily="18" charset="-128"/>
              </a:rPr>
            </a:br>
            <a:endParaRPr lang="en-US" altLang="ja-JP" sz="1100" dirty="0">
              <a:latin typeface="ＭＳ Ｐ明朝" pitchFamily="18" charset="-128"/>
              <a:ea typeface="ＭＳ Ｐ明朝" pitchFamily="18" charset="-128"/>
            </a:endParaRPr>
          </a:p>
          <a:p>
            <a:pPr marL="85725" indent="-85725"/>
            <a:r>
              <a:rPr lang="en-US" altLang="ja-JP" sz="1100" dirty="0">
                <a:latin typeface="ＭＳ Ｐ明朝" pitchFamily="18" charset="-128"/>
                <a:ea typeface="ＭＳ Ｐ明朝" pitchFamily="18" charset="-128"/>
              </a:rPr>
              <a:t>【</a:t>
            </a:r>
            <a:r>
              <a:rPr lang="ja-JP" altLang="en-US" sz="1100" dirty="0">
                <a:latin typeface="+mn-ea"/>
              </a:rPr>
              <a:t>土地利用の課題</a:t>
            </a:r>
            <a:r>
              <a:rPr lang="en-US" altLang="ja-JP" sz="1100" dirty="0">
                <a:latin typeface="+mn-ea"/>
              </a:rPr>
              <a:t>】</a:t>
            </a:r>
          </a:p>
          <a:p>
            <a:pPr marL="180975" indent="-85725">
              <a:buFont typeface="Arial" pitchFamily="34" charset="0"/>
              <a:buChar char="•"/>
            </a:pPr>
            <a:r>
              <a:rPr lang="ja-JP" altLang="en-US" sz="1100" dirty="0">
                <a:latin typeface="ＭＳ Ｐ明朝" pitchFamily="18" charset="-128"/>
                <a:ea typeface="ＭＳ Ｐ明朝" pitchFamily="18" charset="-128"/>
              </a:rPr>
              <a:t>業務・商業の中枢である一方、これまで、各開発がバラバラに実施されてきており、大阪駅周辺で一体性のあるまちづくりが不十分。</a:t>
            </a:r>
            <a:endParaRPr lang="en-US" altLang="ja-JP" sz="1100" dirty="0">
              <a:latin typeface="ＭＳ Ｐ明朝" pitchFamily="18" charset="-128"/>
              <a:ea typeface="ＭＳ Ｐ明朝" pitchFamily="18" charset="-128"/>
            </a:endParaRPr>
          </a:p>
          <a:p>
            <a:pPr marL="180975" indent="-85725">
              <a:buFont typeface="Arial" pitchFamily="34" charset="0"/>
              <a:buChar char="•"/>
            </a:pPr>
            <a:r>
              <a:rPr lang="ja-JP" altLang="en-US" sz="1100" dirty="0">
                <a:latin typeface="ＭＳ Ｐ明朝" pitchFamily="18" charset="-128"/>
                <a:ea typeface="ＭＳ Ｐ明朝" pitchFamily="18" charset="-128"/>
              </a:rPr>
              <a:t>今後、うめきた</a:t>
            </a:r>
            <a:r>
              <a:rPr lang="en-US" altLang="ja-JP" sz="1100" dirty="0">
                <a:latin typeface="ＭＳ Ｐ明朝" pitchFamily="18" charset="-128"/>
                <a:ea typeface="ＭＳ Ｐ明朝" pitchFamily="18" charset="-128"/>
              </a:rPr>
              <a:t>2</a:t>
            </a:r>
            <a:r>
              <a:rPr lang="ja-JP" altLang="en-US" sz="1100" dirty="0">
                <a:latin typeface="ＭＳ Ｐ明朝" pitchFamily="18" charset="-128"/>
                <a:ea typeface="ＭＳ Ｐ明朝" pitchFamily="18" charset="-128"/>
              </a:rPr>
              <a:t>期区域の</a:t>
            </a:r>
            <a:r>
              <a:rPr lang="ja-JP" altLang="en-US" sz="1100" dirty="0" smtClean="0">
                <a:latin typeface="ＭＳ Ｐ明朝" pitchFamily="18" charset="-128"/>
                <a:ea typeface="ＭＳ Ｐ明朝" pitchFamily="18" charset="-128"/>
              </a:rPr>
              <a:t>開発</a:t>
            </a:r>
            <a:r>
              <a:rPr lang="ja-JP" altLang="en-US" sz="1100" dirty="0">
                <a:latin typeface="ＭＳ Ｐ明朝" pitchFamily="18" charset="-128"/>
                <a:ea typeface="ＭＳ Ｐ明朝" pitchFamily="18" charset="-128"/>
              </a:rPr>
              <a:t>や</a:t>
            </a:r>
            <a:r>
              <a:rPr lang="ja-JP" altLang="en-US" sz="1100" dirty="0" smtClean="0">
                <a:latin typeface="ＭＳ Ｐ明朝" pitchFamily="18" charset="-128"/>
                <a:ea typeface="ＭＳ Ｐ明朝" pitchFamily="18" charset="-128"/>
              </a:rPr>
              <a:t>中央</a:t>
            </a:r>
            <a:r>
              <a:rPr lang="ja-JP" altLang="en-US" sz="1100" dirty="0">
                <a:latin typeface="ＭＳ Ｐ明朝" pitchFamily="18" charset="-128"/>
                <a:ea typeface="ＭＳ Ｐ明朝" pitchFamily="18" charset="-128"/>
              </a:rPr>
              <a:t>郵便局跡地開発などが予定されており、さらなる都市機能の集積が期待される。</a:t>
            </a:r>
          </a:p>
          <a:p>
            <a:endParaRPr lang="en-US" altLang="ja-JP" sz="1100" dirty="0">
              <a:latin typeface="ＭＳ Ｐ明朝" pitchFamily="18" charset="-128"/>
              <a:ea typeface="ＭＳ Ｐ明朝" pitchFamily="18" charset="-128"/>
            </a:endParaRPr>
          </a:p>
          <a:p>
            <a:r>
              <a:rPr lang="en-US" altLang="ja-JP" sz="1100" dirty="0">
                <a:latin typeface="+mn-ea"/>
              </a:rPr>
              <a:t>【</a:t>
            </a:r>
            <a:r>
              <a:rPr lang="ja-JP" altLang="en-US" sz="1100" dirty="0">
                <a:latin typeface="+mn-ea"/>
              </a:rPr>
              <a:t>交通インフラの課題</a:t>
            </a:r>
            <a:r>
              <a:rPr lang="en-US" altLang="ja-JP" sz="1100" dirty="0">
                <a:latin typeface="+mn-ea"/>
              </a:rPr>
              <a:t>】</a:t>
            </a:r>
          </a:p>
          <a:p>
            <a:pPr marL="173038" indent="-85725">
              <a:buFont typeface="Arial" pitchFamily="34" charset="0"/>
              <a:buChar char="•"/>
            </a:pPr>
            <a:r>
              <a:rPr lang="ja-JP" altLang="en-US" sz="1100" dirty="0">
                <a:latin typeface="ＭＳ Ｐ明朝" pitchFamily="18" charset="-128"/>
                <a:ea typeface="ＭＳ Ｐ明朝" pitchFamily="18" charset="-128"/>
              </a:rPr>
              <a:t>地上駅、地下駅が混在し、大量の歩行者の動線確保のため、大阪駅北側は</a:t>
            </a:r>
            <a:r>
              <a:rPr lang="ja-JP" altLang="en-US" sz="1100" dirty="0" smtClean="0">
                <a:latin typeface="ＭＳ Ｐ明朝" pitchFamily="18" charset="-128"/>
                <a:ea typeface="ＭＳ Ｐ明朝" pitchFamily="18" charset="-128"/>
              </a:rPr>
              <a:t>デッキ、南側</a:t>
            </a:r>
            <a:r>
              <a:rPr lang="ja-JP" altLang="en-US" sz="1100" dirty="0">
                <a:latin typeface="ＭＳ Ｐ明朝" pitchFamily="18" charset="-128"/>
                <a:ea typeface="ＭＳ Ｐ明朝" pitchFamily="18" charset="-128"/>
              </a:rPr>
              <a:t>では地下ネットワークが発達しているが、地上、地下、デッキによる多層</a:t>
            </a:r>
            <a:r>
              <a:rPr lang="ja-JP" altLang="en-US" sz="1100" dirty="0" smtClean="0">
                <a:latin typeface="ＭＳ Ｐ明朝" pitchFamily="18" charset="-128"/>
                <a:ea typeface="ＭＳ Ｐ明朝" pitchFamily="18" charset="-128"/>
              </a:rPr>
              <a:t>構造のため、駅間</a:t>
            </a:r>
            <a:r>
              <a:rPr lang="ja-JP" altLang="en-US" sz="1100" dirty="0">
                <a:latin typeface="ＭＳ Ｐ明朝" pitchFamily="18" charset="-128"/>
                <a:ea typeface="ＭＳ Ｐ明朝" pitchFamily="18" charset="-128"/>
              </a:rPr>
              <a:t>の</a:t>
            </a:r>
            <a:r>
              <a:rPr lang="ja-JP" altLang="en-US" sz="1100" dirty="0" smtClean="0">
                <a:latin typeface="ＭＳ Ｐ明朝" pitchFamily="18" charset="-128"/>
                <a:ea typeface="ＭＳ Ｐ明朝" pitchFamily="18" charset="-128"/>
              </a:rPr>
              <a:t>乗換えなどに複</a:t>
            </a:r>
            <a:r>
              <a:rPr lang="ja-JP" altLang="en-US" sz="1100" dirty="0">
                <a:latin typeface="ＭＳ Ｐ明朝" pitchFamily="18" charset="-128"/>
                <a:ea typeface="ＭＳ Ｐ明朝" pitchFamily="18" charset="-128"/>
              </a:rPr>
              <a:t>数回の上下移動が</a:t>
            </a:r>
            <a:r>
              <a:rPr lang="ja-JP" altLang="en-US" sz="1100" dirty="0" smtClean="0">
                <a:latin typeface="ＭＳ Ｐ明朝" pitchFamily="18" charset="-128"/>
                <a:ea typeface="ＭＳ Ｐ明朝" pitchFamily="18" charset="-128"/>
              </a:rPr>
              <a:t>必要であり</a:t>
            </a:r>
            <a:r>
              <a:rPr lang="ja-JP" altLang="en-US" sz="1100" dirty="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南北間</a:t>
            </a:r>
            <a:r>
              <a:rPr lang="ja-JP" altLang="en-US" sz="1100" dirty="0">
                <a:latin typeface="ＭＳ Ｐ明朝" pitchFamily="18" charset="-128"/>
                <a:ea typeface="ＭＳ Ｐ明朝" pitchFamily="18" charset="-128"/>
              </a:rPr>
              <a:t>の移動には迂回が必要</a:t>
            </a:r>
            <a:r>
              <a:rPr lang="ja-JP" altLang="en-US" sz="1100" dirty="0" smtClean="0">
                <a:latin typeface="ＭＳ Ｐ明朝" pitchFamily="18" charset="-128"/>
                <a:ea typeface="ＭＳ Ｐ明朝" pitchFamily="18" charset="-128"/>
              </a:rPr>
              <a:t>で経路</a:t>
            </a:r>
            <a:r>
              <a:rPr lang="ja-JP" altLang="en-US" sz="1100" dirty="0">
                <a:latin typeface="ＭＳ Ｐ明朝" pitchFamily="18" charset="-128"/>
                <a:ea typeface="ＭＳ Ｐ明朝" pitchFamily="18" charset="-128"/>
              </a:rPr>
              <a:t>も分かりにくい。</a:t>
            </a:r>
            <a:endParaRPr lang="en-US" altLang="ja-JP" sz="1100" dirty="0">
              <a:latin typeface="ＭＳ Ｐ明朝" pitchFamily="18" charset="-128"/>
              <a:ea typeface="ＭＳ Ｐ明朝" pitchFamily="18" charset="-128"/>
            </a:endParaRPr>
          </a:p>
          <a:p>
            <a:pPr marL="173038" indent="-85725">
              <a:buFont typeface="Arial" pitchFamily="34" charset="0"/>
              <a:buChar char="•"/>
            </a:pPr>
            <a:r>
              <a:rPr lang="en-US" altLang="ja-JP" sz="1100" dirty="0">
                <a:latin typeface="ＭＳ Ｐ明朝" pitchFamily="18" charset="-128"/>
                <a:ea typeface="ＭＳ Ｐ明朝" pitchFamily="18" charset="-128"/>
              </a:rPr>
              <a:t>1942</a:t>
            </a:r>
            <a:r>
              <a:rPr lang="ja-JP" altLang="en-US" sz="1100" dirty="0">
                <a:latin typeface="ＭＳ Ｐ明朝" pitchFamily="18" charset="-128"/>
                <a:ea typeface="ＭＳ Ｐ明朝" pitchFamily="18" charset="-128"/>
              </a:rPr>
              <a:t>年の大阪駅前地下道（面積約</a:t>
            </a:r>
            <a:r>
              <a:rPr lang="en-US" altLang="ja-JP" sz="1100" dirty="0">
                <a:latin typeface="ＭＳ Ｐ明朝" pitchFamily="18" charset="-128"/>
                <a:ea typeface="ＭＳ Ｐ明朝" pitchFamily="18" charset="-128"/>
              </a:rPr>
              <a:t>6</a:t>
            </a:r>
            <a:r>
              <a:rPr lang="ja-JP" altLang="en-US" sz="1100" dirty="0">
                <a:latin typeface="ＭＳ Ｐ明朝" pitchFamily="18" charset="-128"/>
                <a:ea typeface="ＭＳ Ｐ明朝" pitchFamily="18" charset="-128"/>
              </a:rPr>
              <a:t>千㎡）</a:t>
            </a:r>
            <a:r>
              <a:rPr lang="ja-JP" altLang="en-US" sz="1100" dirty="0" smtClean="0">
                <a:latin typeface="ＭＳ Ｐ明朝" pitchFamily="18" charset="-128"/>
                <a:ea typeface="ＭＳ Ｐ明朝" pitchFamily="18" charset="-128"/>
              </a:rPr>
              <a:t>の供用以降</a:t>
            </a:r>
            <a:r>
              <a:rPr lang="ja-JP" altLang="en-US" sz="1100" dirty="0">
                <a:latin typeface="ＭＳ Ｐ明朝" pitchFamily="18" charset="-128"/>
                <a:ea typeface="ＭＳ Ｐ明朝" pitchFamily="18" charset="-128"/>
              </a:rPr>
              <a:t>、</a:t>
            </a:r>
            <a:r>
              <a:rPr lang="en-US" altLang="ja-JP" sz="1100" dirty="0">
                <a:latin typeface="ＭＳ Ｐ明朝" pitchFamily="18" charset="-128"/>
                <a:ea typeface="ＭＳ Ｐ明朝" pitchFamily="18" charset="-128"/>
              </a:rPr>
              <a:t>1960</a:t>
            </a:r>
            <a:r>
              <a:rPr lang="ja-JP" altLang="en-US" sz="1100" dirty="0">
                <a:latin typeface="ＭＳ Ｐ明朝" pitchFamily="18" charset="-128"/>
                <a:ea typeface="ＭＳ Ｐ明朝" pitchFamily="18" charset="-128"/>
              </a:rPr>
              <a:t>年代には地下街が順次開業し</a:t>
            </a:r>
            <a:r>
              <a:rPr lang="en-US" altLang="ja-JP" sz="1100" dirty="0">
                <a:latin typeface="ＭＳ Ｐ明朝" pitchFamily="18" charset="-128"/>
                <a:ea typeface="ＭＳ Ｐ明朝" pitchFamily="18" charset="-128"/>
              </a:rPr>
              <a:t>1988</a:t>
            </a:r>
            <a:r>
              <a:rPr lang="ja-JP" altLang="en-US" sz="1100" dirty="0">
                <a:latin typeface="ＭＳ Ｐ明朝" pitchFamily="18" charset="-128"/>
                <a:ea typeface="ＭＳ Ｐ明朝" pitchFamily="18" charset="-128"/>
              </a:rPr>
              <a:t>年頃に約</a:t>
            </a:r>
            <a:r>
              <a:rPr lang="en-US" altLang="ja-JP" sz="1100" dirty="0">
                <a:latin typeface="ＭＳ Ｐ明朝" pitchFamily="18" charset="-128"/>
                <a:ea typeface="ＭＳ Ｐ明朝" pitchFamily="18" charset="-128"/>
              </a:rPr>
              <a:t>4.5</a:t>
            </a:r>
            <a:r>
              <a:rPr lang="ja-JP" altLang="en-US" sz="1100" dirty="0">
                <a:latin typeface="ＭＳ Ｐ明朝" pitchFamily="18" charset="-128"/>
                <a:ea typeface="ＭＳ Ｐ明朝" pitchFamily="18" charset="-128"/>
              </a:rPr>
              <a:t>万㎡となり、現在では約</a:t>
            </a:r>
            <a:r>
              <a:rPr lang="en-US" altLang="ja-JP" sz="1100" dirty="0">
                <a:latin typeface="ＭＳ Ｐ明朝" pitchFamily="18" charset="-128"/>
                <a:ea typeface="ＭＳ Ｐ明朝" pitchFamily="18" charset="-128"/>
              </a:rPr>
              <a:t>7.7</a:t>
            </a:r>
            <a:r>
              <a:rPr lang="ja-JP" altLang="en-US" sz="1100" dirty="0">
                <a:latin typeface="ＭＳ Ｐ明朝" pitchFamily="18" charset="-128"/>
                <a:ea typeface="ＭＳ Ｐ明朝" pitchFamily="18" charset="-128"/>
              </a:rPr>
              <a:t>万㎡（甲子園球場の約</a:t>
            </a:r>
            <a:r>
              <a:rPr lang="en-US" altLang="ja-JP" sz="1100" dirty="0">
                <a:latin typeface="ＭＳ Ｐ明朝" pitchFamily="18" charset="-128"/>
                <a:ea typeface="ＭＳ Ｐ明朝" pitchFamily="18" charset="-128"/>
              </a:rPr>
              <a:t>2</a:t>
            </a:r>
            <a:r>
              <a:rPr lang="ja-JP" altLang="en-US" sz="1100" dirty="0">
                <a:latin typeface="ＭＳ Ｐ明朝" pitchFamily="18" charset="-128"/>
                <a:ea typeface="ＭＳ Ｐ明朝" pitchFamily="18" charset="-128"/>
              </a:rPr>
              <a:t>個分）の広さを有している。</a:t>
            </a:r>
            <a:endParaRPr lang="en-US" altLang="ja-JP" sz="1100" dirty="0">
              <a:latin typeface="ＭＳ Ｐ明朝" pitchFamily="18" charset="-128"/>
              <a:ea typeface="ＭＳ Ｐ明朝" pitchFamily="18" charset="-128"/>
            </a:endParaRPr>
          </a:p>
          <a:p>
            <a:pPr marL="173038" indent="-85725">
              <a:buFont typeface="Arial" pitchFamily="34" charset="0"/>
              <a:buChar char="•"/>
            </a:pPr>
            <a:r>
              <a:rPr lang="ja-JP" altLang="en-US" sz="1100" dirty="0">
                <a:latin typeface="ＭＳ Ｐ明朝" pitchFamily="18" charset="-128"/>
                <a:ea typeface="ＭＳ Ｐ明朝" pitchFamily="18" charset="-128"/>
              </a:rPr>
              <a:t>一方、経路が迷路状で分かりにくく、老朽化も進行している。</a:t>
            </a:r>
            <a:endParaRPr lang="en-US" altLang="ja-JP" sz="1100" dirty="0">
              <a:latin typeface="ＭＳ Ｐ明朝" pitchFamily="18" charset="-128"/>
              <a:ea typeface="ＭＳ Ｐ明朝" pitchFamily="18" charset="-128"/>
            </a:endParaRPr>
          </a:p>
          <a:p>
            <a:endParaRPr lang="en-US" altLang="ja-JP" sz="1100" dirty="0">
              <a:latin typeface="ＭＳ 明朝" pitchFamily="17" charset="-128"/>
              <a:ea typeface="ＭＳ 明朝" pitchFamily="17" charset="-128"/>
            </a:endParaRPr>
          </a:p>
        </p:txBody>
      </p:sp>
      <p:pic>
        <p:nvPicPr>
          <p:cNvPr id="1027" name="Picture 3"/>
          <p:cNvPicPr>
            <a:picLocks noChangeAspect="1" noChangeArrowheads="1"/>
          </p:cNvPicPr>
          <p:nvPr/>
        </p:nvPicPr>
        <p:blipFill>
          <a:blip r:embed="rId4" cstate="email">
            <a:lum bright="-4000"/>
          </a:blip>
          <a:srcRect/>
          <a:stretch>
            <a:fillRect/>
          </a:stretch>
        </p:blipFill>
        <p:spPr bwMode="auto">
          <a:xfrm>
            <a:off x="9011945" y="680820"/>
            <a:ext cx="1731962" cy="2088232"/>
          </a:xfrm>
          <a:prstGeom prst="rect">
            <a:avLst/>
          </a:prstGeom>
          <a:noFill/>
          <a:ln w="9525">
            <a:solidFill>
              <a:schemeClr val="bg1">
                <a:lumMod val="50000"/>
              </a:schemeClr>
            </a:solidFill>
            <a:miter lim="800000"/>
            <a:headEnd/>
            <a:tailEnd/>
          </a:ln>
        </p:spPr>
      </p:pic>
      <p:sp>
        <p:nvSpPr>
          <p:cNvPr id="9" name="角丸四角形 8"/>
          <p:cNvSpPr/>
          <p:nvPr/>
        </p:nvSpPr>
        <p:spPr>
          <a:xfrm>
            <a:off x="9803882" y="1538383"/>
            <a:ext cx="57171" cy="1143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p:cNvSpPr txBox="1"/>
          <p:nvPr/>
        </p:nvSpPr>
        <p:spPr>
          <a:xfrm>
            <a:off x="9029152" y="1112869"/>
            <a:ext cx="877234" cy="253916"/>
          </a:xfrm>
          <a:prstGeom prst="rect">
            <a:avLst/>
          </a:prstGeom>
          <a:noFill/>
        </p:spPr>
        <p:txBody>
          <a:bodyPr wrap="square" rtlCol="0">
            <a:spAutoFit/>
          </a:bodyPr>
          <a:lstStyle/>
          <a:p>
            <a:r>
              <a:rPr lang="ja-JP" altLang="en-US" sz="1050" dirty="0"/>
              <a:t>大阪駅周辺</a:t>
            </a:r>
          </a:p>
        </p:txBody>
      </p:sp>
      <p:cxnSp>
        <p:nvCxnSpPr>
          <p:cNvPr id="12" name="直線矢印コネクタ 11"/>
          <p:cNvCxnSpPr/>
          <p:nvPr/>
        </p:nvCxnSpPr>
        <p:spPr>
          <a:xfrm>
            <a:off x="9403685" y="1366866"/>
            <a:ext cx="400194" cy="1715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rot="19932706">
            <a:off x="6951291" y="3777164"/>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ＪＲ大阪駅</a:t>
            </a:r>
          </a:p>
        </p:txBody>
      </p:sp>
      <p:sp>
        <p:nvSpPr>
          <p:cNvPr id="18" name="正方形/長方形 17"/>
          <p:cNvSpPr/>
          <p:nvPr/>
        </p:nvSpPr>
        <p:spPr>
          <a:xfrm rot="20950457">
            <a:off x="8100515" y="2330361"/>
            <a:ext cx="57933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阪急</a:t>
            </a:r>
            <a:endParaRPr lang="en-US" altLang="ja-JP" sz="1000" dirty="0">
              <a:solidFill>
                <a:schemeClr val="tx1"/>
              </a:solidFill>
            </a:endParaRPr>
          </a:p>
          <a:p>
            <a:pPr algn="ctr"/>
            <a:r>
              <a:rPr lang="ja-JP" altLang="en-US" sz="1000" dirty="0">
                <a:solidFill>
                  <a:schemeClr val="tx1"/>
                </a:solidFill>
              </a:rPr>
              <a:t>梅田駅</a:t>
            </a:r>
          </a:p>
        </p:txBody>
      </p:sp>
      <p:sp>
        <p:nvSpPr>
          <p:cNvPr id="19" name="正方形/長方形 18"/>
          <p:cNvSpPr/>
          <p:nvPr/>
        </p:nvSpPr>
        <p:spPr>
          <a:xfrm rot="19705390">
            <a:off x="7475939" y="4349335"/>
            <a:ext cx="790391" cy="1038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a:solidFill>
                  <a:schemeClr val="tx1"/>
                </a:solidFill>
              </a:rPr>
              <a:t>阪神梅田駅</a:t>
            </a:r>
          </a:p>
        </p:txBody>
      </p:sp>
      <p:sp>
        <p:nvSpPr>
          <p:cNvPr id="21" name="正方形/長方形 20"/>
          <p:cNvSpPr/>
          <p:nvPr/>
        </p:nvSpPr>
        <p:spPr>
          <a:xfrm rot="20455671">
            <a:off x="8064044" y="3085303"/>
            <a:ext cx="137680" cy="9595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dirty="0">
                <a:solidFill>
                  <a:schemeClr val="tx1"/>
                </a:solidFill>
              </a:rPr>
              <a:t>御堂筋線梅田駅</a:t>
            </a:r>
          </a:p>
        </p:txBody>
      </p:sp>
      <p:sp>
        <p:nvSpPr>
          <p:cNvPr id="23" name="正方形/長方形 22"/>
          <p:cNvSpPr/>
          <p:nvPr/>
        </p:nvSpPr>
        <p:spPr>
          <a:xfrm rot="195582">
            <a:off x="7296391" y="4712802"/>
            <a:ext cx="132864" cy="86679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spc="-100" dirty="0">
                <a:solidFill>
                  <a:schemeClr val="tx1"/>
                </a:solidFill>
              </a:rPr>
              <a:t>四つ橋線西梅田駅</a:t>
            </a:r>
          </a:p>
        </p:txBody>
      </p:sp>
      <p:sp>
        <p:nvSpPr>
          <p:cNvPr id="25" name="AutoShape 38"/>
          <p:cNvSpPr>
            <a:spLocks noChangeAspect="1" noChangeArrowheads="1"/>
          </p:cNvSpPr>
          <p:nvPr/>
        </p:nvSpPr>
        <p:spPr bwMode="auto">
          <a:xfrm rot="20492464">
            <a:off x="9119910" y="5093559"/>
            <a:ext cx="216112" cy="542907"/>
          </a:xfrm>
          <a:prstGeom prst="roundRect">
            <a:avLst>
              <a:gd name="adj" fmla="val 50000"/>
            </a:avLst>
          </a:prstGeom>
          <a:solidFill>
            <a:schemeClr val="bg1"/>
          </a:solidFill>
          <a:ln w="15875">
            <a:solidFill>
              <a:srgbClr val="000000"/>
            </a:solidFill>
            <a:round/>
            <a:headEnd/>
            <a:tailEnd/>
          </a:ln>
        </p:spPr>
        <p:txBody>
          <a:bodyPr vert="eaVert" lIns="7200" tIns="18000" rIns="18000" bIns="18000" anchor="ctr" anchorCtr="1">
            <a:spAutoFit/>
          </a:bodyPr>
          <a:lstStyle/>
          <a:p>
            <a:pPr algn="ctr" eaLnBrk="0" hangingPunct="0">
              <a:lnSpc>
                <a:spcPts val="1000"/>
              </a:lnSpc>
            </a:pPr>
            <a:r>
              <a:rPr kumimoji="0" lang="ja-JP" altLang="en-US" sz="1100" dirty="0">
                <a:latin typeface="ＭＳ ゴシック" pitchFamily="49" charset="-128"/>
                <a:ea typeface="ＭＳ ゴシック" pitchFamily="49" charset="-128"/>
              </a:rPr>
              <a:t>御堂筋</a:t>
            </a:r>
          </a:p>
        </p:txBody>
      </p:sp>
      <p:sp>
        <p:nvSpPr>
          <p:cNvPr id="26" name="AutoShape 38"/>
          <p:cNvSpPr>
            <a:spLocks noChangeAspect="1" noChangeArrowheads="1"/>
          </p:cNvSpPr>
          <p:nvPr/>
        </p:nvSpPr>
        <p:spPr bwMode="auto">
          <a:xfrm rot="239097">
            <a:off x="8253841" y="5809036"/>
            <a:ext cx="748345" cy="231447"/>
          </a:xfrm>
          <a:prstGeom prst="roundRect">
            <a:avLst>
              <a:gd name="adj" fmla="val 50000"/>
            </a:avLst>
          </a:prstGeom>
          <a:solidFill>
            <a:schemeClr val="bg1"/>
          </a:solidFill>
          <a:ln w="15875">
            <a:solidFill>
              <a:srgbClr val="000000"/>
            </a:solidFill>
            <a:round/>
            <a:headEnd/>
            <a:tailEnd/>
          </a:ln>
        </p:spPr>
        <p:txBody>
          <a:bodyPr wrap="square" lIns="18000" tIns="18000" rIns="18000" bIns="18000" anchor="ctr" anchorCtr="1">
            <a:spAutoFit/>
          </a:bodyPr>
          <a:lstStyle/>
          <a:p>
            <a:pPr algn="ctr" eaLnBrk="0" hangingPunct="0">
              <a:lnSpc>
                <a:spcPts val="1000"/>
              </a:lnSpc>
            </a:pPr>
            <a:r>
              <a:rPr kumimoji="0" lang="ja-JP" altLang="en-US" sz="1100" dirty="0">
                <a:latin typeface="ＭＳ ゴシック" pitchFamily="49" charset="-128"/>
                <a:ea typeface="ＭＳ ゴシック" pitchFamily="49" charset="-128"/>
              </a:rPr>
              <a:t>国道</a:t>
            </a:r>
            <a:r>
              <a:rPr kumimoji="0" lang="en-US" altLang="ja-JP" sz="1100" dirty="0">
                <a:latin typeface="ＭＳ ゴシック" pitchFamily="49" charset="-128"/>
                <a:ea typeface="ＭＳ ゴシック" pitchFamily="49" charset="-128"/>
              </a:rPr>
              <a:t>2</a:t>
            </a:r>
            <a:r>
              <a:rPr kumimoji="0" lang="ja-JP" altLang="en-US" sz="1100" dirty="0">
                <a:latin typeface="ＭＳ ゴシック" pitchFamily="49" charset="-128"/>
                <a:ea typeface="ＭＳ ゴシック" pitchFamily="49" charset="-128"/>
              </a:rPr>
              <a:t>号</a:t>
            </a:r>
          </a:p>
        </p:txBody>
      </p:sp>
      <p:sp>
        <p:nvSpPr>
          <p:cNvPr id="29" name="正方形/長方形 28"/>
          <p:cNvSpPr/>
          <p:nvPr/>
        </p:nvSpPr>
        <p:spPr>
          <a:xfrm>
            <a:off x="8226039" y="3511133"/>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⑦</a:t>
            </a:r>
          </a:p>
        </p:txBody>
      </p:sp>
      <p:sp>
        <p:nvSpPr>
          <p:cNvPr id="38" name="フリーフォーム 37"/>
          <p:cNvSpPr/>
          <p:nvPr/>
        </p:nvSpPr>
        <p:spPr>
          <a:xfrm>
            <a:off x="5394265" y="1100168"/>
            <a:ext cx="1629034" cy="3623684"/>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034" h="3623684">
                <a:moveTo>
                  <a:pt x="1131688" y="51326"/>
                </a:moveTo>
                <a:lnTo>
                  <a:pt x="1550676" y="0"/>
                </a:lnTo>
                <a:lnTo>
                  <a:pt x="1629034" y="372740"/>
                </a:lnTo>
                <a:lnTo>
                  <a:pt x="1160512" y="413708"/>
                </a:lnTo>
                <a:lnTo>
                  <a:pt x="1325772" y="1770856"/>
                </a:lnTo>
                <a:lnTo>
                  <a:pt x="1300372" y="2196306"/>
                </a:lnTo>
                <a:lnTo>
                  <a:pt x="1268994" y="2749004"/>
                </a:lnTo>
                <a:lnTo>
                  <a:pt x="41580" y="3623684"/>
                </a:lnTo>
                <a:lnTo>
                  <a:pt x="0" y="3619157"/>
                </a:lnTo>
                <a:lnTo>
                  <a:pt x="409924" y="2103780"/>
                </a:lnTo>
                <a:lnTo>
                  <a:pt x="617400" y="1387774"/>
                </a:lnTo>
                <a:lnTo>
                  <a:pt x="832000" y="660352"/>
                </a:lnTo>
                <a:lnTo>
                  <a:pt x="1011231" y="268174"/>
                </a:lnTo>
                <a:lnTo>
                  <a:pt x="1131688" y="51326"/>
                </a:lnTo>
                <a:close/>
              </a:path>
            </a:pathLst>
          </a:custGeom>
          <a:solidFill>
            <a:srgbClr val="C00000">
              <a:alpha val="65000"/>
            </a:srgbClr>
          </a:solidFill>
          <a:ln w="190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9" name="フリーフォーム 38"/>
          <p:cNvSpPr/>
          <p:nvPr/>
        </p:nvSpPr>
        <p:spPr>
          <a:xfrm>
            <a:off x="5172411" y="1063847"/>
            <a:ext cx="3995737" cy="5270439"/>
          </a:xfrm>
          <a:custGeom>
            <a:avLst/>
            <a:gdLst>
              <a:gd name="connsiteX0" fmla="*/ 968721 w 3268301"/>
              <a:gd name="connsiteY0" fmla="*/ 149383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68721 w 3268301"/>
              <a:gd name="connsiteY6" fmla="*/ 149383 h 1810693"/>
              <a:gd name="connsiteX0" fmla="*/ 989171 w 3268301"/>
              <a:gd name="connsiteY0" fmla="*/ 165077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89171 w 3268301"/>
              <a:gd name="connsiteY6" fmla="*/ 165077 h 1810693"/>
              <a:gd name="connsiteX0" fmla="*/ 792088 w 3071218"/>
              <a:gd name="connsiteY0" fmla="*/ 165077 h 2325317"/>
              <a:gd name="connsiteX1" fmla="*/ 2188505 w 3071218"/>
              <a:gd name="connsiteY1" fmla="*/ 0 h 2325317"/>
              <a:gd name="connsiteX2" fmla="*/ 3025951 w 3071218"/>
              <a:gd name="connsiteY2" fmla="*/ 1484769 h 2325317"/>
              <a:gd name="connsiteX3" fmla="*/ 3071218 w 3071218"/>
              <a:gd name="connsiteY3" fmla="*/ 1797113 h 2325317"/>
              <a:gd name="connsiteX4" fmla="*/ 2718133 w 3071218"/>
              <a:gd name="connsiteY4" fmla="*/ 1810693 h 2325317"/>
              <a:gd name="connsiteX5" fmla="*/ 0 w 3071218"/>
              <a:gd name="connsiteY5" fmla="*/ 2325317 h 2325317"/>
              <a:gd name="connsiteX6" fmla="*/ 792088 w 3071218"/>
              <a:gd name="connsiteY6" fmla="*/ 165077 h 2325317"/>
              <a:gd name="connsiteX0" fmla="*/ 792088 w 3071218"/>
              <a:gd name="connsiteY0" fmla="*/ 165077 h 4197525"/>
              <a:gd name="connsiteX1" fmla="*/ 2188505 w 3071218"/>
              <a:gd name="connsiteY1" fmla="*/ 0 h 4197525"/>
              <a:gd name="connsiteX2" fmla="*/ 3025951 w 3071218"/>
              <a:gd name="connsiteY2" fmla="*/ 1484769 h 4197525"/>
              <a:gd name="connsiteX3" fmla="*/ 3071218 w 3071218"/>
              <a:gd name="connsiteY3" fmla="*/ 1797113 h 4197525"/>
              <a:gd name="connsiteX4" fmla="*/ 2718133 w 3071218"/>
              <a:gd name="connsiteY4" fmla="*/ 1810693 h 4197525"/>
              <a:gd name="connsiteX5" fmla="*/ 936103 w 3071218"/>
              <a:gd name="connsiteY5" fmla="*/ 4197525 h 4197525"/>
              <a:gd name="connsiteX6" fmla="*/ 0 w 3071218"/>
              <a:gd name="connsiteY6" fmla="*/ 2325317 h 4197525"/>
              <a:gd name="connsiteX7" fmla="*/ 792088 w 3071218"/>
              <a:gd name="connsiteY7" fmla="*/ 165077 h 4197525"/>
              <a:gd name="connsiteX0" fmla="*/ 792088 w 3096343"/>
              <a:gd name="connsiteY0" fmla="*/ 165077 h 4485557"/>
              <a:gd name="connsiteX1" fmla="*/ 2188505 w 3096343"/>
              <a:gd name="connsiteY1" fmla="*/ 0 h 4485557"/>
              <a:gd name="connsiteX2" fmla="*/ 3025951 w 3096343"/>
              <a:gd name="connsiteY2" fmla="*/ 1484769 h 4485557"/>
              <a:gd name="connsiteX3" fmla="*/ 3071218 w 3096343"/>
              <a:gd name="connsiteY3" fmla="*/ 1797113 h 4485557"/>
              <a:gd name="connsiteX4" fmla="*/ 2718133 w 3096343"/>
              <a:gd name="connsiteY4" fmla="*/ 1810693 h 4485557"/>
              <a:gd name="connsiteX5" fmla="*/ 3096343 w 3096343"/>
              <a:gd name="connsiteY5" fmla="*/ 4485557 h 4485557"/>
              <a:gd name="connsiteX6" fmla="*/ 936103 w 3096343"/>
              <a:gd name="connsiteY6" fmla="*/ 4197525 h 4485557"/>
              <a:gd name="connsiteX7" fmla="*/ 0 w 3096343"/>
              <a:gd name="connsiteY7" fmla="*/ 2325317 h 4485557"/>
              <a:gd name="connsiteX8" fmla="*/ 792088 w 3096343"/>
              <a:gd name="connsiteY8" fmla="*/ 165077 h 4485557"/>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296144 w 3456384"/>
              <a:gd name="connsiteY6" fmla="*/ 4197525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683939 w 3456384"/>
              <a:gd name="connsiteY6" fmla="*/ 4703276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827576"/>
              <a:gd name="connsiteY0" fmla="*/ 165077 h 5421661"/>
              <a:gd name="connsiteX1" fmla="*/ 2548546 w 3827576"/>
              <a:gd name="connsiteY1" fmla="*/ 0 h 5421661"/>
              <a:gd name="connsiteX2" fmla="*/ 3385992 w 3827576"/>
              <a:gd name="connsiteY2" fmla="*/ 1484769 h 5421661"/>
              <a:gd name="connsiteX3" fmla="*/ 3431259 w 3827576"/>
              <a:gd name="connsiteY3" fmla="*/ 1797113 h 5421661"/>
              <a:gd name="connsiteX4" fmla="*/ 3078174 w 3827576"/>
              <a:gd name="connsiteY4" fmla="*/ 1810693 h 5421661"/>
              <a:gd name="connsiteX5" fmla="*/ 3827576 w 3827576"/>
              <a:gd name="connsiteY5" fmla="*/ 4811482 h 5421661"/>
              <a:gd name="connsiteX6" fmla="*/ 1683939 w 3827576"/>
              <a:gd name="connsiteY6" fmla="*/ 4703276 h 5421661"/>
              <a:gd name="connsiteX7" fmla="*/ 0 w 3827576"/>
              <a:gd name="connsiteY7" fmla="*/ 5421661 h 5421661"/>
              <a:gd name="connsiteX8" fmla="*/ 360041 w 3827576"/>
              <a:gd name="connsiteY8" fmla="*/ 2325317 h 5421661"/>
              <a:gd name="connsiteX9" fmla="*/ 1152129 w 3827576"/>
              <a:gd name="connsiteY9"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599963 w 4067498"/>
              <a:gd name="connsiteY9" fmla="*/ 2325317 h 5421661"/>
              <a:gd name="connsiteX10" fmla="*/ 1392051 w 4067498"/>
              <a:gd name="connsiteY10"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636581 w 4067498"/>
              <a:gd name="connsiteY5" fmla="*/ 3418358 h 5421661"/>
              <a:gd name="connsiteX6" fmla="*/ 4067498 w 4067498"/>
              <a:gd name="connsiteY6" fmla="*/ 4811482 h 5421661"/>
              <a:gd name="connsiteX7" fmla="*/ 1923861 w 4067498"/>
              <a:gd name="connsiteY7" fmla="*/ 4703276 h 5421661"/>
              <a:gd name="connsiteX8" fmla="*/ 239922 w 4067498"/>
              <a:gd name="connsiteY8" fmla="*/ 5421661 h 5421661"/>
              <a:gd name="connsiteX9" fmla="*/ 0 w 4067498"/>
              <a:gd name="connsiteY9" fmla="*/ 4576527 h 5421661"/>
              <a:gd name="connsiteX10" fmla="*/ 67056 w 4067498"/>
              <a:gd name="connsiteY10" fmla="*/ 4245252 h 5421661"/>
              <a:gd name="connsiteX11" fmla="*/ 599963 w 4067498"/>
              <a:gd name="connsiteY11" fmla="*/ 2325317 h 5421661"/>
              <a:gd name="connsiteX12" fmla="*/ 1392051 w 4067498"/>
              <a:gd name="connsiteY12"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36581 w 4067498"/>
              <a:gd name="connsiteY6" fmla="*/ 3418358 h 5421661"/>
              <a:gd name="connsiteX7" fmla="*/ 4067498 w 4067498"/>
              <a:gd name="connsiteY7" fmla="*/ 4811482 h 5421661"/>
              <a:gd name="connsiteX8" fmla="*/ 1923861 w 4067498"/>
              <a:gd name="connsiteY8" fmla="*/ 4703276 h 5421661"/>
              <a:gd name="connsiteX9" fmla="*/ 239922 w 4067498"/>
              <a:gd name="connsiteY9" fmla="*/ 5421661 h 5421661"/>
              <a:gd name="connsiteX10" fmla="*/ 0 w 4067498"/>
              <a:gd name="connsiteY10" fmla="*/ 4576527 h 5421661"/>
              <a:gd name="connsiteX11" fmla="*/ 67056 w 4067498"/>
              <a:gd name="connsiteY11" fmla="*/ 4245252 h 5421661"/>
              <a:gd name="connsiteX12" fmla="*/ 599963 w 4067498"/>
              <a:gd name="connsiteY12" fmla="*/ 2325317 h 5421661"/>
              <a:gd name="connsiteX13" fmla="*/ 1392051 w 4067498"/>
              <a:gd name="connsiteY13"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36581 w 4067498"/>
              <a:gd name="connsiteY7" fmla="*/ 3418358 h 5421661"/>
              <a:gd name="connsiteX8" fmla="*/ 4067498 w 4067498"/>
              <a:gd name="connsiteY8" fmla="*/ 4811482 h 5421661"/>
              <a:gd name="connsiteX9" fmla="*/ 1923861 w 4067498"/>
              <a:gd name="connsiteY9" fmla="*/ 4703276 h 5421661"/>
              <a:gd name="connsiteX10" fmla="*/ 239922 w 4067498"/>
              <a:gd name="connsiteY10" fmla="*/ 5421661 h 5421661"/>
              <a:gd name="connsiteX11" fmla="*/ 0 w 4067498"/>
              <a:gd name="connsiteY11" fmla="*/ 4576527 h 5421661"/>
              <a:gd name="connsiteX12" fmla="*/ 67056 w 4067498"/>
              <a:gd name="connsiteY12" fmla="*/ 4245252 h 5421661"/>
              <a:gd name="connsiteX13" fmla="*/ 599963 w 4067498"/>
              <a:gd name="connsiteY13" fmla="*/ 2325317 h 5421661"/>
              <a:gd name="connsiteX14" fmla="*/ 1392051 w 4067498"/>
              <a:gd name="connsiteY14"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9219 w 4067498"/>
              <a:gd name="connsiteY2" fmla="*/ 686114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219219 w 4067498"/>
              <a:gd name="connsiteY3" fmla="*/ 686114 h 5421661"/>
              <a:gd name="connsiteX4" fmla="*/ 3373967 w 4067498"/>
              <a:gd name="connsiteY4" fmla="*/ 1144244 h 5421661"/>
              <a:gd name="connsiteX5" fmla="*/ 3526262 w 4067498"/>
              <a:gd name="connsiteY5" fmla="*/ 1723171 h 5421661"/>
              <a:gd name="connsiteX6" fmla="*/ 3716803 w 4067498"/>
              <a:gd name="connsiteY6" fmla="*/ 2509654 h 5421661"/>
              <a:gd name="connsiteX7" fmla="*/ 3646054 w 4067498"/>
              <a:gd name="connsiteY7" fmla="*/ 2992846 h 5421661"/>
              <a:gd name="connsiteX8" fmla="*/ 3623001 w 4067498"/>
              <a:gd name="connsiteY8" fmla="*/ 3329922 h 5421661"/>
              <a:gd name="connsiteX9" fmla="*/ 3636581 w 4067498"/>
              <a:gd name="connsiteY9" fmla="*/ 3418358 h 5421661"/>
              <a:gd name="connsiteX10" fmla="*/ 4067498 w 4067498"/>
              <a:gd name="connsiteY10" fmla="*/ 4811482 h 5421661"/>
              <a:gd name="connsiteX11" fmla="*/ 1923861 w 4067498"/>
              <a:gd name="connsiteY11" fmla="*/ 4703276 h 5421661"/>
              <a:gd name="connsiteX12" fmla="*/ 239922 w 4067498"/>
              <a:gd name="connsiteY12" fmla="*/ 5421661 h 5421661"/>
              <a:gd name="connsiteX13" fmla="*/ 0 w 4067498"/>
              <a:gd name="connsiteY13" fmla="*/ 4576527 h 5421661"/>
              <a:gd name="connsiteX14" fmla="*/ 67056 w 4067498"/>
              <a:gd name="connsiteY14" fmla="*/ 4245252 h 5421661"/>
              <a:gd name="connsiteX15" fmla="*/ 599963 w 4067498"/>
              <a:gd name="connsiteY15" fmla="*/ 2325317 h 5421661"/>
              <a:gd name="connsiteX16" fmla="*/ 1392051 w 4067498"/>
              <a:gd name="connsiteY16"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035274 w 4067498"/>
              <a:gd name="connsiteY3" fmla="*/ 397917 h 5421661"/>
              <a:gd name="connsiteX4" fmla="*/ 3219219 w 4067498"/>
              <a:gd name="connsiteY4" fmla="*/ 686114 h 5421661"/>
              <a:gd name="connsiteX5" fmla="*/ 3373967 w 4067498"/>
              <a:gd name="connsiteY5" fmla="*/ 1144244 h 5421661"/>
              <a:gd name="connsiteX6" fmla="*/ 3526262 w 4067498"/>
              <a:gd name="connsiteY6" fmla="*/ 1723171 h 5421661"/>
              <a:gd name="connsiteX7" fmla="*/ 3716803 w 4067498"/>
              <a:gd name="connsiteY7" fmla="*/ 2509654 h 5421661"/>
              <a:gd name="connsiteX8" fmla="*/ 3646054 w 4067498"/>
              <a:gd name="connsiteY8" fmla="*/ 2992846 h 5421661"/>
              <a:gd name="connsiteX9" fmla="*/ 3623001 w 4067498"/>
              <a:gd name="connsiteY9" fmla="*/ 3329922 h 5421661"/>
              <a:gd name="connsiteX10" fmla="*/ 3636581 w 4067498"/>
              <a:gd name="connsiteY10" fmla="*/ 3418358 h 5421661"/>
              <a:gd name="connsiteX11" fmla="*/ 4067498 w 4067498"/>
              <a:gd name="connsiteY11" fmla="*/ 4811482 h 5421661"/>
              <a:gd name="connsiteX12" fmla="*/ 1923861 w 4067498"/>
              <a:gd name="connsiteY12" fmla="*/ 4703276 h 5421661"/>
              <a:gd name="connsiteX13" fmla="*/ 239922 w 4067498"/>
              <a:gd name="connsiteY13" fmla="*/ 5421661 h 5421661"/>
              <a:gd name="connsiteX14" fmla="*/ 0 w 4067498"/>
              <a:gd name="connsiteY14" fmla="*/ 4576527 h 5421661"/>
              <a:gd name="connsiteX15" fmla="*/ 67056 w 4067498"/>
              <a:gd name="connsiteY15" fmla="*/ 4245252 h 5421661"/>
              <a:gd name="connsiteX16" fmla="*/ 599963 w 4067498"/>
              <a:gd name="connsiteY16" fmla="*/ 2325317 h 5421661"/>
              <a:gd name="connsiteX17" fmla="*/ 1392051 w 4067498"/>
              <a:gd name="connsiteY17" fmla="*/ 165077 h 542166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392051 w 4067498"/>
              <a:gd name="connsiteY17" fmla="*/ 145397 h 540198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2051 w 4067498"/>
              <a:gd name="connsiteY18" fmla="*/ 145397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8761 w 4067498"/>
              <a:gd name="connsiteY18"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599963 w 4067498"/>
              <a:gd name="connsiteY17" fmla="*/ 2305637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244439 w 4067498"/>
              <a:gd name="connsiteY16" fmla="*/ 3724274 h 5401981"/>
              <a:gd name="connsiteX17" fmla="*/ 435401 w 4067498"/>
              <a:gd name="connsiteY17" fmla="*/ 3059593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3481413 w 4067498"/>
              <a:gd name="connsiteY12" fmla="*/ 4789824 h 5401981"/>
              <a:gd name="connsiteX13" fmla="*/ 1923861 w 4067498"/>
              <a:gd name="connsiteY13" fmla="*/ 4683596 h 5401981"/>
              <a:gd name="connsiteX14" fmla="*/ 239922 w 4067498"/>
              <a:gd name="connsiteY14" fmla="*/ 5401981 h 5401981"/>
              <a:gd name="connsiteX15" fmla="*/ 0 w 4067498"/>
              <a:gd name="connsiteY15" fmla="*/ 4556847 h 5401981"/>
              <a:gd name="connsiteX16" fmla="*/ 67056 w 4067498"/>
              <a:gd name="connsiteY16" fmla="*/ 4225572 h 5401981"/>
              <a:gd name="connsiteX17" fmla="*/ 244439 w 4067498"/>
              <a:gd name="connsiteY17" fmla="*/ 3724274 h 5401981"/>
              <a:gd name="connsiteX18" fmla="*/ 435401 w 4067498"/>
              <a:gd name="connsiteY18" fmla="*/ 3059593 h 5401981"/>
              <a:gd name="connsiteX19" fmla="*/ 663416 w 4067498"/>
              <a:gd name="connsiteY19" fmla="*/ 2175951 h 5401981"/>
              <a:gd name="connsiteX20" fmla="*/ 1151134 w 4067498"/>
              <a:gd name="connsiteY20" fmla="*/ 605413 h 5401981"/>
              <a:gd name="connsiteX21" fmla="*/ 1398761 w 4067498"/>
              <a:gd name="connsiteY21" fmla="*/ 156863 h 5401981"/>
              <a:gd name="connsiteX0" fmla="*/ 1398761 w 4067498"/>
              <a:gd name="connsiteY0" fmla="*/ 199995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398761 w 4067498"/>
              <a:gd name="connsiteY21" fmla="*/ 199995 h 5445113"/>
              <a:gd name="connsiteX0" fmla="*/ 1402226 w 4067498"/>
              <a:gd name="connsiteY0" fmla="*/ 170806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369270 w 4067498"/>
              <a:gd name="connsiteY12" fmla="*/ 4815703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23861 w 4076124"/>
              <a:gd name="connsiteY13" fmla="*/ 47267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84246 w 4076124"/>
              <a:gd name="connsiteY13" fmla="*/ 4718101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63737 w 4076124"/>
              <a:gd name="connsiteY13" fmla="*/ 46985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46373 h 5320680"/>
              <a:gd name="connsiteX1" fmla="*/ 1822321 w 4076124"/>
              <a:gd name="connsiteY1" fmla="*/ 0 h 5320680"/>
              <a:gd name="connsiteX2" fmla="*/ 2864141 w 4076124"/>
              <a:gd name="connsiteY2" fmla="*/ 78124 h 5320680"/>
              <a:gd name="connsiteX3" fmla="*/ 3035274 w 4076124"/>
              <a:gd name="connsiteY3" fmla="*/ 296936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121681 w 4076124"/>
              <a:gd name="connsiteY2" fmla="*/ 1656823 h 5320680"/>
              <a:gd name="connsiteX3" fmla="*/ 3035274 w 4076124"/>
              <a:gd name="connsiteY3" fmla="*/ 296936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121681 w 4076124"/>
              <a:gd name="connsiteY2" fmla="*/ 1656823 h 5320680"/>
              <a:gd name="connsiteX3" fmla="*/ 2081118 w 4076124"/>
              <a:gd name="connsiteY3" fmla="*/ 1783830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05289 w 4076124"/>
              <a:gd name="connsiteY5" fmla="*/ 2243065 h 5320680"/>
              <a:gd name="connsiteX6" fmla="*/ 3373967 w 4076124"/>
              <a:gd name="connsiteY6" fmla="*/ 1043263 h 5320680"/>
              <a:gd name="connsiteX7" fmla="*/ 3526262 w 4076124"/>
              <a:gd name="connsiteY7" fmla="*/ 1622190 h 5320680"/>
              <a:gd name="connsiteX8" fmla="*/ 3716803 w 4076124"/>
              <a:gd name="connsiteY8" fmla="*/ 2408673 h 5320680"/>
              <a:gd name="connsiteX9" fmla="*/ 3646054 w 4076124"/>
              <a:gd name="connsiteY9" fmla="*/ 2891865 h 5320680"/>
              <a:gd name="connsiteX10" fmla="*/ 3623001 w 4076124"/>
              <a:gd name="connsiteY10" fmla="*/ 3228941 h 5320680"/>
              <a:gd name="connsiteX11" fmla="*/ 3636581 w 4076124"/>
              <a:gd name="connsiteY11" fmla="*/ 3317377 h 5320680"/>
              <a:gd name="connsiteX12" fmla="*/ 4076124 w 4076124"/>
              <a:gd name="connsiteY12" fmla="*/ 4701875 h 5320680"/>
              <a:gd name="connsiteX13" fmla="*/ 3369270 w 4076124"/>
              <a:gd name="connsiteY13" fmla="*/ 4691270 h 5320680"/>
              <a:gd name="connsiteX14" fmla="*/ 1963737 w 4076124"/>
              <a:gd name="connsiteY14" fmla="*/ 4574095 h 5320680"/>
              <a:gd name="connsiteX15" fmla="*/ 239922 w 4076124"/>
              <a:gd name="connsiteY15" fmla="*/ 5320680 h 5320680"/>
              <a:gd name="connsiteX16" fmla="*/ 0 w 4076124"/>
              <a:gd name="connsiteY16" fmla="*/ 4475546 h 5320680"/>
              <a:gd name="connsiteX17" fmla="*/ 67056 w 4076124"/>
              <a:gd name="connsiteY17" fmla="*/ 4144271 h 5320680"/>
              <a:gd name="connsiteX18" fmla="*/ 244439 w 4076124"/>
              <a:gd name="connsiteY18" fmla="*/ 3642973 h 5320680"/>
              <a:gd name="connsiteX19" fmla="*/ 435401 w 4076124"/>
              <a:gd name="connsiteY19" fmla="*/ 2978292 h 5320680"/>
              <a:gd name="connsiteX20" fmla="*/ 663416 w 4076124"/>
              <a:gd name="connsiteY20" fmla="*/ 2094650 h 5320680"/>
              <a:gd name="connsiteX21" fmla="*/ 1151134 w 4076124"/>
              <a:gd name="connsiteY21" fmla="*/ 524112 h 5320680"/>
              <a:gd name="connsiteX22" fmla="*/ 1402226 w 4076124"/>
              <a:gd name="connsiteY22"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3373967 w 4076124"/>
              <a:gd name="connsiteY6" fmla="*/ 1043263 h 5320680"/>
              <a:gd name="connsiteX7" fmla="*/ 3526262 w 4076124"/>
              <a:gd name="connsiteY7" fmla="*/ 1622190 h 5320680"/>
              <a:gd name="connsiteX8" fmla="*/ 3716803 w 4076124"/>
              <a:gd name="connsiteY8" fmla="*/ 2408673 h 5320680"/>
              <a:gd name="connsiteX9" fmla="*/ 3646054 w 4076124"/>
              <a:gd name="connsiteY9" fmla="*/ 2891865 h 5320680"/>
              <a:gd name="connsiteX10" fmla="*/ 3623001 w 4076124"/>
              <a:gd name="connsiteY10" fmla="*/ 3228941 h 5320680"/>
              <a:gd name="connsiteX11" fmla="*/ 3636581 w 4076124"/>
              <a:gd name="connsiteY11" fmla="*/ 3317377 h 5320680"/>
              <a:gd name="connsiteX12" fmla="*/ 4076124 w 4076124"/>
              <a:gd name="connsiteY12" fmla="*/ 4701875 h 5320680"/>
              <a:gd name="connsiteX13" fmla="*/ 3369270 w 4076124"/>
              <a:gd name="connsiteY13" fmla="*/ 4691270 h 5320680"/>
              <a:gd name="connsiteX14" fmla="*/ 1963737 w 4076124"/>
              <a:gd name="connsiteY14" fmla="*/ 4574095 h 5320680"/>
              <a:gd name="connsiteX15" fmla="*/ 239922 w 4076124"/>
              <a:gd name="connsiteY15" fmla="*/ 5320680 h 5320680"/>
              <a:gd name="connsiteX16" fmla="*/ 0 w 4076124"/>
              <a:gd name="connsiteY16" fmla="*/ 4475546 h 5320680"/>
              <a:gd name="connsiteX17" fmla="*/ 67056 w 4076124"/>
              <a:gd name="connsiteY17" fmla="*/ 4144271 h 5320680"/>
              <a:gd name="connsiteX18" fmla="*/ 244439 w 4076124"/>
              <a:gd name="connsiteY18" fmla="*/ 3642973 h 5320680"/>
              <a:gd name="connsiteX19" fmla="*/ 435401 w 4076124"/>
              <a:gd name="connsiteY19" fmla="*/ 2978292 h 5320680"/>
              <a:gd name="connsiteX20" fmla="*/ 663416 w 4076124"/>
              <a:gd name="connsiteY20" fmla="*/ 2094650 h 5320680"/>
              <a:gd name="connsiteX21" fmla="*/ 1151134 w 4076124"/>
              <a:gd name="connsiteY21" fmla="*/ 524112 h 5320680"/>
              <a:gd name="connsiteX22" fmla="*/ 1402226 w 4076124"/>
              <a:gd name="connsiteY22"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906679 w 4076124"/>
              <a:gd name="connsiteY6" fmla="*/ 1987562 h 5320680"/>
              <a:gd name="connsiteX7" fmla="*/ 3526262 w 4076124"/>
              <a:gd name="connsiteY7" fmla="*/ 1622190 h 5320680"/>
              <a:gd name="connsiteX8" fmla="*/ 3716803 w 4076124"/>
              <a:gd name="connsiteY8" fmla="*/ 2408673 h 5320680"/>
              <a:gd name="connsiteX9" fmla="*/ 3646054 w 4076124"/>
              <a:gd name="connsiteY9" fmla="*/ 2891865 h 5320680"/>
              <a:gd name="connsiteX10" fmla="*/ 3623001 w 4076124"/>
              <a:gd name="connsiteY10" fmla="*/ 3228941 h 5320680"/>
              <a:gd name="connsiteX11" fmla="*/ 3636581 w 4076124"/>
              <a:gd name="connsiteY11" fmla="*/ 3317377 h 5320680"/>
              <a:gd name="connsiteX12" fmla="*/ 4076124 w 4076124"/>
              <a:gd name="connsiteY12" fmla="*/ 4701875 h 5320680"/>
              <a:gd name="connsiteX13" fmla="*/ 3369270 w 4076124"/>
              <a:gd name="connsiteY13" fmla="*/ 4691270 h 5320680"/>
              <a:gd name="connsiteX14" fmla="*/ 1963737 w 4076124"/>
              <a:gd name="connsiteY14" fmla="*/ 4574095 h 5320680"/>
              <a:gd name="connsiteX15" fmla="*/ 239922 w 4076124"/>
              <a:gd name="connsiteY15" fmla="*/ 5320680 h 5320680"/>
              <a:gd name="connsiteX16" fmla="*/ 0 w 4076124"/>
              <a:gd name="connsiteY16" fmla="*/ 4475546 h 5320680"/>
              <a:gd name="connsiteX17" fmla="*/ 67056 w 4076124"/>
              <a:gd name="connsiteY17" fmla="*/ 4144271 h 5320680"/>
              <a:gd name="connsiteX18" fmla="*/ 244439 w 4076124"/>
              <a:gd name="connsiteY18" fmla="*/ 3642973 h 5320680"/>
              <a:gd name="connsiteX19" fmla="*/ 435401 w 4076124"/>
              <a:gd name="connsiteY19" fmla="*/ 2978292 h 5320680"/>
              <a:gd name="connsiteX20" fmla="*/ 663416 w 4076124"/>
              <a:gd name="connsiteY20" fmla="*/ 2094650 h 5320680"/>
              <a:gd name="connsiteX21" fmla="*/ 1151134 w 4076124"/>
              <a:gd name="connsiteY21" fmla="*/ 524112 h 5320680"/>
              <a:gd name="connsiteX22" fmla="*/ 1402226 w 4076124"/>
              <a:gd name="connsiteY22"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906679 w 4076124"/>
              <a:gd name="connsiteY6" fmla="*/ 1987562 h 5320680"/>
              <a:gd name="connsiteX7" fmla="*/ 3235591 w 4076124"/>
              <a:gd name="connsiteY7" fmla="*/ 1789841 h 5320680"/>
              <a:gd name="connsiteX8" fmla="*/ 3526262 w 4076124"/>
              <a:gd name="connsiteY8" fmla="*/ 1622190 h 5320680"/>
              <a:gd name="connsiteX9" fmla="*/ 3716803 w 4076124"/>
              <a:gd name="connsiteY9" fmla="*/ 2408673 h 5320680"/>
              <a:gd name="connsiteX10" fmla="*/ 3646054 w 4076124"/>
              <a:gd name="connsiteY10" fmla="*/ 2891865 h 5320680"/>
              <a:gd name="connsiteX11" fmla="*/ 3623001 w 4076124"/>
              <a:gd name="connsiteY11" fmla="*/ 3228941 h 5320680"/>
              <a:gd name="connsiteX12" fmla="*/ 3636581 w 4076124"/>
              <a:gd name="connsiteY12" fmla="*/ 3317377 h 5320680"/>
              <a:gd name="connsiteX13" fmla="*/ 4076124 w 4076124"/>
              <a:gd name="connsiteY13" fmla="*/ 4701875 h 5320680"/>
              <a:gd name="connsiteX14" fmla="*/ 3369270 w 4076124"/>
              <a:gd name="connsiteY14" fmla="*/ 4691270 h 5320680"/>
              <a:gd name="connsiteX15" fmla="*/ 1963737 w 4076124"/>
              <a:gd name="connsiteY15" fmla="*/ 4574095 h 5320680"/>
              <a:gd name="connsiteX16" fmla="*/ 239922 w 4076124"/>
              <a:gd name="connsiteY16" fmla="*/ 5320680 h 5320680"/>
              <a:gd name="connsiteX17" fmla="*/ 0 w 4076124"/>
              <a:gd name="connsiteY17" fmla="*/ 4475546 h 5320680"/>
              <a:gd name="connsiteX18" fmla="*/ 67056 w 4076124"/>
              <a:gd name="connsiteY18" fmla="*/ 4144271 h 5320680"/>
              <a:gd name="connsiteX19" fmla="*/ 244439 w 4076124"/>
              <a:gd name="connsiteY19" fmla="*/ 3642973 h 5320680"/>
              <a:gd name="connsiteX20" fmla="*/ 435401 w 4076124"/>
              <a:gd name="connsiteY20" fmla="*/ 2978292 h 5320680"/>
              <a:gd name="connsiteX21" fmla="*/ 663416 w 4076124"/>
              <a:gd name="connsiteY21" fmla="*/ 2094650 h 5320680"/>
              <a:gd name="connsiteX22" fmla="*/ 1151134 w 4076124"/>
              <a:gd name="connsiteY22" fmla="*/ 524112 h 5320680"/>
              <a:gd name="connsiteX23" fmla="*/ 1402226 w 4076124"/>
              <a:gd name="connsiteY23"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906679 w 4076124"/>
              <a:gd name="connsiteY6" fmla="*/ 1987562 h 5320680"/>
              <a:gd name="connsiteX7" fmla="*/ 2792603 w 4076124"/>
              <a:gd name="connsiteY7" fmla="*/ 1529030 h 5320680"/>
              <a:gd name="connsiteX8" fmla="*/ 3526262 w 4076124"/>
              <a:gd name="connsiteY8" fmla="*/ 1622190 h 5320680"/>
              <a:gd name="connsiteX9" fmla="*/ 3716803 w 4076124"/>
              <a:gd name="connsiteY9" fmla="*/ 2408673 h 5320680"/>
              <a:gd name="connsiteX10" fmla="*/ 3646054 w 4076124"/>
              <a:gd name="connsiteY10" fmla="*/ 2891865 h 5320680"/>
              <a:gd name="connsiteX11" fmla="*/ 3623001 w 4076124"/>
              <a:gd name="connsiteY11" fmla="*/ 3228941 h 5320680"/>
              <a:gd name="connsiteX12" fmla="*/ 3636581 w 4076124"/>
              <a:gd name="connsiteY12" fmla="*/ 3317377 h 5320680"/>
              <a:gd name="connsiteX13" fmla="*/ 4076124 w 4076124"/>
              <a:gd name="connsiteY13" fmla="*/ 4701875 h 5320680"/>
              <a:gd name="connsiteX14" fmla="*/ 3369270 w 4076124"/>
              <a:gd name="connsiteY14" fmla="*/ 4691270 h 5320680"/>
              <a:gd name="connsiteX15" fmla="*/ 1963737 w 4076124"/>
              <a:gd name="connsiteY15" fmla="*/ 4574095 h 5320680"/>
              <a:gd name="connsiteX16" fmla="*/ 239922 w 4076124"/>
              <a:gd name="connsiteY16" fmla="*/ 5320680 h 5320680"/>
              <a:gd name="connsiteX17" fmla="*/ 0 w 4076124"/>
              <a:gd name="connsiteY17" fmla="*/ 4475546 h 5320680"/>
              <a:gd name="connsiteX18" fmla="*/ 67056 w 4076124"/>
              <a:gd name="connsiteY18" fmla="*/ 4144271 h 5320680"/>
              <a:gd name="connsiteX19" fmla="*/ 244439 w 4076124"/>
              <a:gd name="connsiteY19" fmla="*/ 3642973 h 5320680"/>
              <a:gd name="connsiteX20" fmla="*/ 435401 w 4076124"/>
              <a:gd name="connsiteY20" fmla="*/ 2978292 h 5320680"/>
              <a:gd name="connsiteX21" fmla="*/ 663416 w 4076124"/>
              <a:gd name="connsiteY21" fmla="*/ 2094650 h 5320680"/>
              <a:gd name="connsiteX22" fmla="*/ 1151134 w 4076124"/>
              <a:gd name="connsiteY22" fmla="*/ 524112 h 5320680"/>
              <a:gd name="connsiteX23" fmla="*/ 1402226 w 4076124"/>
              <a:gd name="connsiteY23"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526262 w 4076124"/>
              <a:gd name="connsiteY8" fmla="*/ 1622190 h 5320680"/>
              <a:gd name="connsiteX9" fmla="*/ 3716803 w 4076124"/>
              <a:gd name="connsiteY9" fmla="*/ 2408673 h 5320680"/>
              <a:gd name="connsiteX10" fmla="*/ 3646054 w 4076124"/>
              <a:gd name="connsiteY10" fmla="*/ 2891865 h 5320680"/>
              <a:gd name="connsiteX11" fmla="*/ 3623001 w 4076124"/>
              <a:gd name="connsiteY11" fmla="*/ 3228941 h 5320680"/>
              <a:gd name="connsiteX12" fmla="*/ 3636581 w 4076124"/>
              <a:gd name="connsiteY12" fmla="*/ 3317377 h 5320680"/>
              <a:gd name="connsiteX13" fmla="*/ 4076124 w 4076124"/>
              <a:gd name="connsiteY13" fmla="*/ 4701875 h 5320680"/>
              <a:gd name="connsiteX14" fmla="*/ 3369270 w 4076124"/>
              <a:gd name="connsiteY14" fmla="*/ 4691270 h 5320680"/>
              <a:gd name="connsiteX15" fmla="*/ 1963737 w 4076124"/>
              <a:gd name="connsiteY15" fmla="*/ 4574095 h 5320680"/>
              <a:gd name="connsiteX16" fmla="*/ 239922 w 4076124"/>
              <a:gd name="connsiteY16" fmla="*/ 5320680 h 5320680"/>
              <a:gd name="connsiteX17" fmla="*/ 0 w 4076124"/>
              <a:gd name="connsiteY17" fmla="*/ 4475546 h 5320680"/>
              <a:gd name="connsiteX18" fmla="*/ 67056 w 4076124"/>
              <a:gd name="connsiteY18" fmla="*/ 4144271 h 5320680"/>
              <a:gd name="connsiteX19" fmla="*/ 244439 w 4076124"/>
              <a:gd name="connsiteY19" fmla="*/ 3642973 h 5320680"/>
              <a:gd name="connsiteX20" fmla="*/ 435401 w 4076124"/>
              <a:gd name="connsiteY20" fmla="*/ 2978292 h 5320680"/>
              <a:gd name="connsiteX21" fmla="*/ 663416 w 4076124"/>
              <a:gd name="connsiteY21" fmla="*/ 2094650 h 5320680"/>
              <a:gd name="connsiteX22" fmla="*/ 1151134 w 4076124"/>
              <a:gd name="connsiteY22" fmla="*/ 524112 h 5320680"/>
              <a:gd name="connsiteX23" fmla="*/ 1402226 w 4076124"/>
              <a:gd name="connsiteY23"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68614 w 4076124"/>
              <a:gd name="connsiteY8" fmla="*/ 1583107 h 5320680"/>
              <a:gd name="connsiteX9" fmla="*/ 3526262 w 4076124"/>
              <a:gd name="connsiteY9" fmla="*/ 1622190 h 5320680"/>
              <a:gd name="connsiteX10" fmla="*/ 3716803 w 4076124"/>
              <a:gd name="connsiteY10" fmla="*/ 2408673 h 5320680"/>
              <a:gd name="connsiteX11" fmla="*/ 3646054 w 4076124"/>
              <a:gd name="connsiteY11" fmla="*/ 2891865 h 5320680"/>
              <a:gd name="connsiteX12" fmla="*/ 3623001 w 4076124"/>
              <a:gd name="connsiteY12" fmla="*/ 3228941 h 5320680"/>
              <a:gd name="connsiteX13" fmla="*/ 3636581 w 4076124"/>
              <a:gd name="connsiteY13" fmla="*/ 3317377 h 5320680"/>
              <a:gd name="connsiteX14" fmla="*/ 4076124 w 4076124"/>
              <a:gd name="connsiteY14" fmla="*/ 4701875 h 5320680"/>
              <a:gd name="connsiteX15" fmla="*/ 3369270 w 4076124"/>
              <a:gd name="connsiteY15" fmla="*/ 4691270 h 5320680"/>
              <a:gd name="connsiteX16" fmla="*/ 1963737 w 4076124"/>
              <a:gd name="connsiteY16" fmla="*/ 4574095 h 5320680"/>
              <a:gd name="connsiteX17" fmla="*/ 239922 w 4076124"/>
              <a:gd name="connsiteY17" fmla="*/ 5320680 h 5320680"/>
              <a:gd name="connsiteX18" fmla="*/ 0 w 4076124"/>
              <a:gd name="connsiteY18" fmla="*/ 4475546 h 5320680"/>
              <a:gd name="connsiteX19" fmla="*/ 67056 w 4076124"/>
              <a:gd name="connsiteY19" fmla="*/ 4144271 h 5320680"/>
              <a:gd name="connsiteX20" fmla="*/ 244439 w 4076124"/>
              <a:gd name="connsiteY20" fmla="*/ 3642973 h 5320680"/>
              <a:gd name="connsiteX21" fmla="*/ 435401 w 4076124"/>
              <a:gd name="connsiteY21" fmla="*/ 2978292 h 5320680"/>
              <a:gd name="connsiteX22" fmla="*/ 663416 w 4076124"/>
              <a:gd name="connsiteY22" fmla="*/ 2094650 h 5320680"/>
              <a:gd name="connsiteX23" fmla="*/ 1151134 w 4076124"/>
              <a:gd name="connsiteY23" fmla="*/ 524112 h 5320680"/>
              <a:gd name="connsiteX24" fmla="*/ 1402226 w 4076124"/>
              <a:gd name="connsiteY24"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3526262 w 4076124"/>
              <a:gd name="connsiteY9" fmla="*/ 1622190 h 5320680"/>
              <a:gd name="connsiteX10" fmla="*/ 3716803 w 4076124"/>
              <a:gd name="connsiteY10" fmla="*/ 2408673 h 5320680"/>
              <a:gd name="connsiteX11" fmla="*/ 3646054 w 4076124"/>
              <a:gd name="connsiteY11" fmla="*/ 2891865 h 5320680"/>
              <a:gd name="connsiteX12" fmla="*/ 3623001 w 4076124"/>
              <a:gd name="connsiteY12" fmla="*/ 3228941 h 5320680"/>
              <a:gd name="connsiteX13" fmla="*/ 3636581 w 4076124"/>
              <a:gd name="connsiteY13" fmla="*/ 3317377 h 5320680"/>
              <a:gd name="connsiteX14" fmla="*/ 4076124 w 4076124"/>
              <a:gd name="connsiteY14" fmla="*/ 4701875 h 5320680"/>
              <a:gd name="connsiteX15" fmla="*/ 3369270 w 4076124"/>
              <a:gd name="connsiteY15" fmla="*/ 4691270 h 5320680"/>
              <a:gd name="connsiteX16" fmla="*/ 1963737 w 4076124"/>
              <a:gd name="connsiteY16" fmla="*/ 4574095 h 5320680"/>
              <a:gd name="connsiteX17" fmla="*/ 239922 w 4076124"/>
              <a:gd name="connsiteY17" fmla="*/ 5320680 h 5320680"/>
              <a:gd name="connsiteX18" fmla="*/ 0 w 4076124"/>
              <a:gd name="connsiteY18" fmla="*/ 4475546 h 5320680"/>
              <a:gd name="connsiteX19" fmla="*/ 67056 w 4076124"/>
              <a:gd name="connsiteY19" fmla="*/ 4144271 h 5320680"/>
              <a:gd name="connsiteX20" fmla="*/ 244439 w 4076124"/>
              <a:gd name="connsiteY20" fmla="*/ 3642973 h 5320680"/>
              <a:gd name="connsiteX21" fmla="*/ 435401 w 4076124"/>
              <a:gd name="connsiteY21" fmla="*/ 2978292 h 5320680"/>
              <a:gd name="connsiteX22" fmla="*/ 663416 w 4076124"/>
              <a:gd name="connsiteY22" fmla="*/ 2094650 h 5320680"/>
              <a:gd name="connsiteX23" fmla="*/ 1151134 w 4076124"/>
              <a:gd name="connsiteY23" fmla="*/ 524112 h 5320680"/>
              <a:gd name="connsiteX24" fmla="*/ 1402226 w 4076124"/>
              <a:gd name="connsiteY24"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3354861 w 4076124"/>
              <a:gd name="connsiteY9" fmla="*/ 1583107 h 5320680"/>
              <a:gd name="connsiteX10" fmla="*/ 3526262 w 4076124"/>
              <a:gd name="connsiteY10" fmla="*/ 1622190 h 5320680"/>
              <a:gd name="connsiteX11" fmla="*/ 3716803 w 4076124"/>
              <a:gd name="connsiteY11" fmla="*/ 2408673 h 5320680"/>
              <a:gd name="connsiteX12" fmla="*/ 3646054 w 4076124"/>
              <a:gd name="connsiteY12" fmla="*/ 2891865 h 5320680"/>
              <a:gd name="connsiteX13" fmla="*/ 3623001 w 4076124"/>
              <a:gd name="connsiteY13" fmla="*/ 3228941 h 5320680"/>
              <a:gd name="connsiteX14" fmla="*/ 3636581 w 4076124"/>
              <a:gd name="connsiteY14" fmla="*/ 3317377 h 5320680"/>
              <a:gd name="connsiteX15" fmla="*/ 4076124 w 4076124"/>
              <a:gd name="connsiteY15" fmla="*/ 4701875 h 5320680"/>
              <a:gd name="connsiteX16" fmla="*/ 3369270 w 4076124"/>
              <a:gd name="connsiteY16" fmla="*/ 4691270 h 5320680"/>
              <a:gd name="connsiteX17" fmla="*/ 1963737 w 4076124"/>
              <a:gd name="connsiteY17" fmla="*/ 4574095 h 5320680"/>
              <a:gd name="connsiteX18" fmla="*/ 239922 w 4076124"/>
              <a:gd name="connsiteY18" fmla="*/ 5320680 h 5320680"/>
              <a:gd name="connsiteX19" fmla="*/ 0 w 4076124"/>
              <a:gd name="connsiteY19" fmla="*/ 4475546 h 5320680"/>
              <a:gd name="connsiteX20" fmla="*/ 67056 w 4076124"/>
              <a:gd name="connsiteY20" fmla="*/ 4144271 h 5320680"/>
              <a:gd name="connsiteX21" fmla="*/ 244439 w 4076124"/>
              <a:gd name="connsiteY21" fmla="*/ 3642973 h 5320680"/>
              <a:gd name="connsiteX22" fmla="*/ 435401 w 4076124"/>
              <a:gd name="connsiteY22" fmla="*/ 2978292 h 5320680"/>
              <a:gd name="connsiteX23" fmla="*/ 663416 w 4076124"/>
              <a:gd name="connsiteY23" fmla="*/ 2094650 h 5320680"/>
              <a:gd name="connsiteX24" fmla="*/ 1151134 w 4076124"/>
              <a:gd name="connsiteY24" fmla="*/ 524112 h 5320680"/>
              <a:gd name="connsiteX25" fmla="*/ 1402226 w 4076124"/>
              <a:gd name="connsiteY25"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526262 w 4076124"/>
              <a:gd name="connsiteY10" fmla="*/ 1622190 h 5320680"/>
              <a:gd name="connsiteX11" fmla="*/ 3716803 w 4076124"/>
              <a:gd name="connsiteY11" fmla="*/ 2408673 h 5320680"/>
              <a:gd name="connsiteX12" fmla="*/ 3646054 w 4076124"/>
              <a:gd name="connsiteY12" fmla="*/ 2891865 h 5320680"/>
              <a:gd name="connsiteX13" fmla="*/ 3623001 w 4076124"/>
              <a:gd name="connsiteY13" fmla="*/ 3228941 h 5320680"/>
              <a:gd name="connsiteX14" fmla="*/ 3636581 w 4076124"/>
              <a:gd name="connsiteY14" fmla="*/ 3317377 h 5320680"/>
              <a:gd name="connsiteX15" fmla="*/ 4076124 w 4076124"/>
              <a:gd name="connsiteY15" fmla="*/ 4701875 h 5320680"/>
              <a:gd name="connsiteX16" fmla="*/ 3369270 w 4076124"/>
              <a:gd name="connsiteY16" fmla="*/ 4691270 h 5320680"/>
              <a:gd name="connsiteX17" fmla="*/ 1963737 w 4076124"/>
              <a:gd name="connsiteY17" fmla="*/ 4574095 h 5320680"/>
              <a:gd name="connsiteX18" fmla="*/ 239922 w 4076124"/>
              <a:gd name="connsiteY18" fmla="*/ 5320680 h 5320680"/>
              <a:gd name="connsiteX19" fmla="*/ 0 w 4076124"/>
              <a:gd name="connsiteY19" fmla="*/ 4475546 h 5320680"/>
              <a:gd name="connsiteX20" fmla="*/ 67056 w 4076124"/>
              <a:gd name="connsiteY20" fmla="*/ 4144271 h 5320680"/>
              <a:gd name="connsiteX21" fmla="*/ 244439 w 4076124"/>
              <a:gd name="connsiteY21" fmla="*/ 3642973 h 5320680"/>
              <a:gd name="connsiteX22" fmla="*/ 435401 w 4076124"/>
              <a:gd name="connsiteY22" fmla="*/ 2978292 h 5320680"/>
              <a:gd name="connsiteX23" fmla="*/ 663416 w 4076124"/>
              <a:gd name="connsiteY23" fmla="*/ 2094650 h 5320680"/>
              <a:gd name="connsiteX24" fmla="*/ 1151134 w 4076124"/>
              <a:gd name="connsiteY24" fmla="*/ 524112 h 5320680"/>
              <a:gd name="connsiteX25" fmla="*/ 1402226 w 4076124"/>
              <a:gd name="connsiteY25"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273063 w 4076124"/>
              <a:gd name="connsiteY10" fmla="*/ 1516129 h 5320680"/>
              <a:gd name="connsiteX11" fmla="*/ 3526262 w 4076124"/>
              <a:gd name="connsiteY11" fmla="*/ 1622190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020906 w 4076124"/>
              <a:gd name="connsiteY10" fmla="*/ 1074223 h 5320680"/>
              <a:gd name="connsiteX11" fmla="*/ 3526262 w 4076124"/>
              <a:gd name="connsiteY11" fmla="*/ 1622190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020906 w 4076124"/>
              <a:gd name="connsiteY10" fmla="*/ 1074223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50215 w 4076124"/>
              <a:gd name="connsiteY8" fmla="*/ 144516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106239 w 4076124"/>
              <a:gd name="connsiteY3" fmla="*/ 1718516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106239 w 4076124"/>
              <a:gd name="connsiteY3" fmla="*/ 1718516 h 5320680"/>
              <a:gd name="connsiteX4" fmla="*/ 2264232 w 4076124"/>
              <a:gd name="connsiteY4" fmla="*/ 2269542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106239 w 4076124"/>
              <a:gd name="connsiteY3" fmla="*/ 1718516 h 5320680"/>
              <a:gd name="connsiteX4" fmla="*/ 2264232 w 4076124"/>
              <a:gd name="connsiteY4" fmla="*/ 2269542 h 5320680"/>
              <a:gd name="connsiteX5" fmla="*/ 2364312 w 4076124"/>
              <a:gd name="connsiteY5" fmla="*/ 2307505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125045 w 4076124"/>
              <a:gd name="connsiteY2" fmla="*/ 1663114 h 5320680"/>
              <a:gd name="connsiteX3" fmla="*/ 2106239 w 4076124"/>
              <a:gd name="connsiteY3" fmla="*/ 1718516 h 5320680"/>
              <a:gd name="connsiteX4" fmla="*/ 2264232 w 4076124"/>
              <a:gd name="connsiteY4" fmla="*/ 2269542 h 5320680"/>
              <a:gd name="connsiteX5" fmla="*/ 2364312 w 4076124"/>
              <a:gd name="connsiteY5" fmla="*/ 2307505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26277 h 5300584"/>
              <a:gd name="connsiteX1" fmla="*/ 1847442 w 4076124"/>
              <a:gd name="connsiteY1" fmla="*/ 0 h 5300584"/>
              <a:gd name="connsiteX2" fmla="*/ 2125045 w 4076124"/>
              <a:gd name="connsiteY2" fmla="*/ 1643018 h 5300584"/>
              <a:gd name="connsiteX3" fmla="*/ 2106239 w 4076124"/>
              <a:gd name="connsiteY3" fmla="*/ 1698420 h 5300584"/>
              <a:gd name="connsiteX4" fmla="*/ 2264232 w 4076124"/>
              <a:gd name="connsiteY4" fmla="*/ 2249446 h 5300584"/>
              <a:gd name="connsiteX5" fmla="*/ 2364312 w 4076124"/>
              <a:gd name="connsiteY5" fmla="*/ 2287409 h 5300584"/>
              <a:gd name="connsiteX6" fmla="*/ 2866923 w 4076124"/>
              <a:gd name="connsiteY6" fmla="*/ 1991320 h 5300584"/>
              <a:gd name="connsiteX7" fmla="*/ 2792603 w 4076124"/>
              <a:gd name="connsiteY7" fmla="*/ 1508934 h 5300584"/>
              <a:gd name="connsiteX8" fmla="*/ 3018318 w 4076124"/>
              <a:gd name="connsiteY8" fmla="*/ 1467595 h 5300584"/>
              <a:gd name="connsiteX9" fmla="*/ 2975037 w 4076124"/>
              <a:gd name="connsiteY9" fmla="*/ 1184269 h 5300584"/>
              <a:gd name="connsiteX10" fmla="*/ 3031538 w 4076124"/>
              <a:gd name="connsiteY10" fmla="*/ 1032862 h 5300584"/>
              <a:gd name="connsiteX11" fmla="*/ 3359284 w 4076124"/>
              <a:gd name="connsiteY11" fmla="*/ 973941 h 5300584"/>
              <a:gd name="connsiteX12" fmla="*/ 3716803 w 4076124"/>
              <a:gd name="connsiteY12" fmla="*/ 2388577 h 5300584"/>
              <a:gd name="connsiteX13" fmla="*/ 3646054 w 4076124"/>
              <a:gd name="connsiteY13" fmla="*/ 2871769 h 5300584"/>
              <a:gd name="connsiteX14" fmla="*/ 3623001 w 4076124"/>
              <a:gd name="connsiteY14" fmla="*/ 3208845 h 5300584"/>
              <a:gd name="connsiteX15" fmla="*/ 3636581 w 4076124"/>
              <a:gd name="connsiteY15" fmla="*/ 3297281 h 5300584"/>
              <a:gd name="connsiteX16" fmla="*/ 4076124 w 4076124"/>
              <a:gd name="connsiteY16" fmla="*/ 4681779 h 5300584"/>
              <a:gd name="connsiteX17" fmla="*/ 3369270 w 4076124"/>
              <a:gd name="connsiteY17" fmla="*/ 4671174 h 5300584"/>
              <a:gd name="connsiteX18" fmla="*/ 1963737 w 4076124"/>
              <a:gd name="connsiteY18" fmla="*/ 4553999 h 5300584"/>
              <a:gd name="connsiteX19" fmla="*/ 239922 w 4076124"/>
              <a:gd name="connsiteY19" fmla="*/ 5300584 h 5300584"/>
              <a:gd name="connsiteX20" fmla="*/ 0 w 4076124"/>
              <a:gd name="connsiteY20" fmla="*/ 4455450 h 5300584"/>
              <a:gd name="connsiteX21" fmla="*/ 67056 w 4076124"/>
              <a:gd name="connsiteY21" fmla="*/ 4124175 h 5300584"/>
              <a:gd name="connsiteX22" fmla="*/ 244439 w 4076124"/>
              <a:gd name="connsiteY22" fmla="*/ 3622877 h 5300584"/>
              <a:gd name="connsiteX23" fmla="*/ 435401 w 4076124"/>
              <a:gd name="connsiteY23" fmla="*/ 2958196 h 5300584"/>
              <a:gd name="connsiteX24" fmla="*/ 663416 w 4076124"/>
              <a:gd name="connsiteY24" fmla="*/ 2074554 h 5300584"/>
              <a:gd name="connsiteX25" fmla="*/ 1151134 w 4076124"/>
              <a:gd name="connsiteY25" fmla="*/ 504016 h 5300584"/>
              <a:gd name="connsiteX26" fmla="*/ 1402226 w 4076124"/>
              <a:gd name="connsiteY26" fmla="*/ 26277 h 5300584"/>
              <a:gd name="connsiteX0" fmla="*/ 1402226 w 4076124"/>
              <a:gd name="connsiteY0" fmla="*/ 31301 h 5305608"/>
              <a:gd name="connsiteX1" fmla="*/ 1827346 w 4076124"/>
              <a:gd name="connsiteY1" fmla="*/ 0 h 5305608"/>
              <a:gd name="connsiteX2" fmla="*/ 2125045 w 4076124"/>
              <a:gd name="connsiteY2" fmla="*/ 1648042 h 5305608"/>
              <a:gd name="connsiteX3" fmla="*/ 2106239 w 4076124"/>
              <a:gd name="connsiteY3" fmla="*/ 1703444 h 5305608"/>
              <a:gd name="connsiteX4" fmla="*/ 2264232 w 4076124"/>
              <a:gd name="connsiteY4" fmla="*/ 2254470 h 5305608"/>
              <a:gd name="connsiteX5" fmla="*/ 2364312 w 4076124"/>
              <a:gd name="connsiteY5" fmla="*/ 2292433 h 5305608"/>
              <a:gd name="connsiteX6" fmla="*/ 2866923 w 4076124"/>
              <a:gd name="connsiteY6" fmla="*/ 1996344 h 5305608"/>
              <a:gd name="connsiteX7" fmla="*/ 2792603 w 4076124"/>
              <a:gd name="connsiteY7" fmla="*/ 1513958 h 5305608"/>
              <a:gd name="connsiteX8" fmla="*/ 3018318 w 4076124"/>
              <a:gd name="connsiteY8" fmla="*/ 1472619 h 5305608"/>
              <a:gd name="connsiteX9" fmla="*/ 2975037 w 4076124"/>
              <a:gd name="connsiteY9" fmla="*/ 1189293 h 5305608"/>
              <a:gd name="connsiteX10" fmla="*/ 3031538 w 4076124"/>
              <a:gd name="connsiteY10" fmla="*/ 1037886 h 5305608"/>
              <a:gd name="connsiteX11" fmla="*/ 3359284 w 4076124"/>
              <a:gd name="connsiteY11" fmla="*/ 978965 h 5305608"/>
              <a:gd name="connsiteX12" fmla="*/ 3716803 w 4076124"/>
              <a:gd name="connsiteY12" fmla="*/ 2393601 h 5305608"/>
              <a:gd name="connsiteX13" fmla="*/ 3646054 w 4076124"/>
              <a:gd name="connsiteY13" fmla="*/ 2876793 h 5305608"/>
              <a:gd name="connsiteX14" fmla="*/ 3623001 w 4076124"/>
              <a:gd name="connsiteY14" fmla="*/ 3213869 h 5305608"/>
              <a:gd name="connsiteX15" fmla="*/ 3636581 w 4076124"/>
              <a:gd name="connsiteY15" fmla="*/ 3302305 h 5305608"/>
              <a:gd name="connsiteX16" fmla="*/ 4076124 w 4076124"/>
              <a:gd name="connsiteY16" fmla="*/ 4686803 h 5305608"/>
              <a:gd name="connsiteX17" fmla="*/ 3369270 w 4076124"/>
              <a:gd name="connsiteY17" fmla="*/ 4676198 h 5305608"/>
              <a:gd name="connsiteX18" fmla="*/ 1963737 w 4076124"/>
              <a:gd name="connsiteY18" fmla="*/ 4559023 h 5305608"/>
              <a:gd name="connsiteX19" fmla="*/ 239922 w 4076124"/>
              <a:gd name="connsiteY19" fmla="*/ 5305608 h 5305608"/>
              <a:gd name="connsiteX20" fmla="*/ 0 w 4076124"/>
              <a:gd name="connsiteY20" fmla="*/ 4460474 h 5305608"/>
              <a:gd name="connsiteX21" fmla="*/ 67056 w 4076124"/>
              <a:gd name="connsiteY21" fmla="*/ 4129199 h 5305608"/>
              <a:gd name="connsiteX22" fmla="*/ 244439 w 4076124"/>
              <a:gd name="connsiteY22" fmla="*/ 3627901 h 5305608"/>
              <a:gd name="connsiteX23" fmla="*/ 435401 w 4076124"/>
              <a:gd name="connsiteY23" fmla="*/ 2963220 h 5305608"/>
              <a:gd name="connsiteX24" fmla="*/ 663416 w 4076124"/>
              <a:gd name="connsiteY24" fmla="*/ 2079578 h 5305608"/>
              <a:gd name="connsiteX25" fmla="*/ 1151134 w 4076124"/>
              <a:gd name="connsiteY25" fmla="*/ 509040 h 5305608"/>
              <a:gd name="connsiteX26" fmla="*/ 1402226 w 4076124"/>
              <a:gd name="connsiteY26" fmla="*/ 31301 h 5305608"/>
              <a:gd name="connsiteX0" fmla="*/ 1377105 w 4076124"/>
              <a:gd name="connsiteY0" fmla="*/ 61446 h 5305608"/>
              <a:gd name="connsiteX1" fmla="*/ 1827346 w 4076124"/>
              <a:gd name="connsiteY1" fmla="*/ 0 h 5305608"/>
              <a:gd name="connsiteX2" fmla="*/ 2125045 w 4076124"/>
              <a:gd name="connsiteY2" fmla="*/ 1648042 h 5305608"/>
              <a:gd name="connsiteX3" fmla="*/ 2106239 w 4076124"/>
              <a:gd name="connsiteY3" fmla="*/ 1703444 h 5305608"/>
              <a:gd name="connsiteX4" fmla="*/ 2264232 w 4076124"/>
              <a:gd name="connsiteY4" fmla="*/ 2254470 h 5305608"/>
              <a:gd name="connsiteX5" fmla="*/ 2364312 w 4076124"/>
              <a:gd name="connsiteY5" fmla="*/ 2292433 h 5305608"/>
              <a:gd name="connsiteX6" fmla="*/ 2866923 w 4076124"/>
              <a:gd name="connsiteY6" fmla="*/ 1996344 h 5305608"/>
              <a:gd name="connsiteX7" fmla="*/ 2792603 w 4076124"/>
              <a:gd name="connsiteY7" fmla="*/ 1513958 h 5305608"/>
              <a:gd name="connsiteX8" fmla="*/ 3018318 w 4076124"/>
              <a:gd name="connsiteY8" fmla="*/ 1472619 h 5305608"/>
              <a:gd name="connsiteX9" fmla="*/ 2975037 w 4076124"/>
              <a:gd name="connsiteY9" fmla="*/ 1189293 h 5305608"/>
              <a:gd name="connsiteX10" fmla="*/ 3031538 w 4076124"/>
              <a:gd name="connsiteY10" fmla="*/ 1037886 h 5305608"/>
              <a:gd name="connsiteX11" fmla="*/ 3359284 w 4076124"/>
              <a:gd name="connsiteY11" fmla="*/ 978965 h 5305608"/>
              <a:gd name="connsiteX12" fmla="*/ 3716803 w 4076124"/>
              <a:gd name="connsiteY12" fmla="*/ 2393601 h 5305608"/>
              <a:gd name="connsiteX13" fmla="*/ 3646054 w 4076124"/>
              <a:gd name="connsiteY13" fmla="*/ 2876793 h 5305608"/>
              <a:gd name="connsiteX14" fmla="*/ 3623001 w 4076124"/>
              <a:gd name="connsiteY14" fmla="*/ 3213869 h 5305608"/>
              <a:gd name="connsiteX15" fmla="*/ 3636581 w 4076124"/>
              <a:gd name="connsiteY15" fmla="*/ 3302305 h 5305608"/>
              <a:gd name="connsiteX16" fmla="*/ 4076124 w 4076124"/>
              <a:gd name="connsiteY16" fmla="*/ 4686803 h 5305608"/>
              <a:gd name="connsiteX17" fmla="*/ 3369270 w 4076124"/>
              <a:gd name="connsiteY17" fmla="*/ 4676198 h 5305608"/>
              <a:gd name="connsiteX18" fmla="*/ 1963737 w 4076124"/>
              <a:gd name="connsiteY18" fmla="*/ 4559023 h 5305608"/>
              <a:gd name="connsiteX19" fmla="*/ 239922 w 4076124"/>
              <a:gd name="connsiteY19" fmla="*/ 5305608 h 5305608"/>
              <a:gd name="connsiteX20" fmla="*/ 0 w 4076124"/>
              <a:gd name="connsiteY20" fmla="*/ 4460474 h 5305608"/>
              <a:gd name="connsiteX21" fmla="*/ 67056 w 4076124"/>
              <a:gd name="connsiteY21" fmla="*/ 4129199 h 5305608"/>
              <a:gd name="connsiteX22" fmla="*/ 244439 w 4076124"/>
              <a:gd name="connsiteY22" fmla="*/ 3627901 h 5305608"/>
              <a:gd name="connsiteX23" fmla="*/ 435401 w 4076124"/>
              <a:gd name="connsiteY23" fmla="*/ 2963220 h 5305608"/>
              <a:gd name="connsiteX24" fmla="*/ 663416 w 4076124"/>
              <a:gd name="connsiteY24" fmla="*/ 2079578 h 5305608"/>
              <a:gd name="connsiteX25" fmla="*/ 1151134 w 4076124"/>
              <a:gd name="connsiteY25" fmla="*/ 509040 h 5305608"/>
              <a:gd name="connsiteX26" fmla="*/ 1377105 w 4076124"/>
              <a:gd name="connsiteY26" fmla="*/ 61446 h 5305608"/>
              <a:gd name="connsiteX0" fmla="*/ 1377105 w 4076124"/>
              <a:gd name="connsiteY0" fmla="*/ 61446 h 5270439"/>
              <a:gd name="connsiteX1" fmla="*/ 1827346 w 4076124"/>
              <a:gd name="connsiteY1" fmla="*/ 0 h 5270439"/>
              <a:gd name="connsiteX2" fmla="*/ 2125045 w 4076124"/>
              <a:gd name="connsiteY2" fmla="*/ 1648042 h 5270439"/>
              <a:gd name="connsiteX3" fmla="*/ 2106239 w 4076124"/>
              <a:gd name="connsiteY3" fmla="*/ 1703444 h 5270439"/>
              <a:gd name="connsiteX4" fmla="*/ 2264232 w 4076124"/>
              <a:gd name="connsiteY4" fmla="*/ 2254470 h 5270439"/>
              <a:gd name="connsiteX5" fmla="*/ 2364312 w 4076124"/>
              <a:gd name="connsiteY5" fmla="*/ 2292433 h 5270439"/>
              <a:gd name="connsiteX6" fmla="*/ 2866923 w 4076124"/>
              <a:gd name="connsiteY6" fmla="*/ 1996344 h 5270439"/>
              <a:gd name="connsiteX7" fmla="*/ 2792603 w 4076124"/>
              <a:gd name="connsiteY7" fmla="*/ 1513958 h 5270439"/>
              <a:gd name="connsiteX8" fmla="*/ 3018318 w 4076124"/>
              <a:gd name="connsiteY8" fmla="*/ 1472619 h 5270439"/>
              <a:gd name="connsiteX9" fmla="*/ 2975037 w 4076124"/>
              <a:gd name="connsiteY9" fmla="*/ 1189293 h 5270439"/>
              <a:gd name="connsiteX10" fmla="*/ 3031538 w 4076124"/>
              <a:gd name="connsiteY10" fmla="*/ 1037886 h 5270439"/>
              <a:gd name="connsiteX11" fmla="*/ 3359284 w 4076124"/>
              <a:gd name="connsiteY11" fmla="*/ 978965 h 5270439"/>
              <a:gd name="connsiteX12" fmla="*/ 3716803 w 4076124"/>
              <a:gd name="connsiteY12" fmla="*/ 2393601 h 5270439"/>
              <a:gd name="connsiteX13" fmla="*/ 3646054 w 4076124"/>
              <a:gd name="connsiteY13" fmla="*/ 2876793 h 5270439"/>
              <a:gd name="connsiteX14" fmla="*/ 3623001 w 4076124"/>
              <a:gd name="connsiteY14" fmla="*/ 3213869 h 5270439"/>
              <a:gd name="connsiteX15" fmla="*/ 3636581 w 4076124"/>
              <a:gd name="connsiteY15" fmla="*/ 3302305 h 5270439"/>
              <a:gd name="connsiteX16" fmla="*/ 4076124 w 4076124"/>
              <a:gd name="connsiteY16" fmla="*/ 4686803 h 5270439"/>
              <a:gd name="connsiteX17" fmla="*/ 3369270 w 4076124"/>
              <a:gd name="connsiteY17" fmla="*/ 4676198 h 5270439"/>
              <a:gd name="connsiteX18" fmla="*/ 1963737 w 4076124"/>
              <a:gd name="connsiteY18" fmla="*/ 4559023 h 5270439"/>
              <a:gd name="connsiteX19" fmla="*/ 280116 w 4076124"/>
              <a:gd name="connsiteY19" fmla="*/ 5270439 h 5270439"/>
              <a:gd name="connsiteX20" fmla="*/ 0 w 4076124"/>
              <a:gd name="connsiteY20" fmla="*/ 4460474 h 5270439"/>
              <a:gd name="connsiteX21" fmla="*/ 67056 w 4076124"/>
              <a:gd name="connsiteY21" fmla="*/ 4129199 h 5270439"/>
              <a:gd name="connsiteX22" fmla="*/ 244439 w 4076124"/>
              <a:gd name="connsiteY22" fmla="*/ 3627901 h 5270439"/>
              <a:gd name="connsiteX23" fmla="*/ 435401 w 4076124"/>
              <a:gd name="connsiteY23" fmla="*/ 2963220 h 5270439"/>
              <a:gd name="connsiteX24" fmla="*/ 663416 w 4076124"/>
              <a:gd name="connsiteY24" fmla="*/ 2079578 h 5270439"/>
              <a:gd name="connsiteX25" fmla="*/ 1151134 w 4076124"/>
              <a:gd name="connsiteY25" fmla="*/ 509040 h 5270439"/>
              <a:gd name="connsiteX26" fmla="*/ 1377105 w 4076124"/>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24052 w 4030906"/>
              <a:gd name="connsiteY17" fmla="*/ 4676198 h 5270439"/>
              <a:gd name="connsiteX18" fmla="*/ 1918519 w 4030906"/>
              <a:gd name="connsiteY18" fmla="*/ 4559023 h 5270439"/>
              <a:gd name="connsiteX19" fmla="*/ 234898 w 4030906"/>
              <a:gd name="connsiteY19" fmla="*/ 5270439 h 5270439"/>
              <a:gd name="connsiteX20" fmla="*/ 0 w 4030906"/>
              <a:gd name="connsiteY20" fmla="*/ 4450426 h 5270439"/>
              <a:gd name="connsiteX21" fmla="*/ 21838 w 4030906"/>
              <a:gd name="connsiteY21" fmla="*/ 4129199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24052 w 4030906"/>
              <a:gd name="connsiteY17" fmla="*/ 4676198 h 5270439"/>
              <a:gd name="connsiteX18" fmla="*/ 1918519 w 4030906"/>
              <a:gd name="connsiteY18" fmla="*/ 4559023 h 5270439"/>
              <a:gd name="connsiteX19" fmla="*/ 234898 w 4030906"/>
              <a:gd name="connsiteY19" fmla="*/ 5270439 h 5270439"/>
              <a:gd name="connsiteX20" fmla="*/ 0 w 4030906"/>
              <a:gd name="connsiteY20" fmla="*/ 4450426 h 5270439"/>
              <a:gd name="connsiteX21" fmla="*/ 57007 w 4030906"/>
              <a:gd name="connsiteY21" fmla="*/ 4094030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24052 w 4030906"/>
              <a:gd name="connsiteY17" fmla="*/ 4676198 h 5270439"/>
              <a:gd name="connsiteX18" fmla="*/ 1963737 w 4030906"/>
              <a:gd name="connsiteY18" fmla="*/ 4523854 h 5270439"/>
              <a:gd name="connsiteX19" fmla="*/ 234898 w 4030906"/>
              <a:gd name="connsiteY19" fmla="*/ 5270439 h 5270439"/>
              <a:gd name="connsiteX20" fmla="*/ 0 w 4030906"/>
              <a:gd name="connsiteY20" fmla="*/ 4450426 h 5270439"/>
              <a:gd name="connsiteX21" fmla="*/ 57007 w 4030906"/>
              <a:gd name="connsiteY21" fmla="*/ 4094030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69270 w 4030906"/>
              <a:gd name="connsiteY17" fmla="*/ 4600836 h 5270439"/>
              <a:gd name="connsiteX18" fmla="*/ 1963737 w 4030906"/>
              <a:gd name="connsiteY18" fmla="*/ 4523854 h 5270439"/>
              <a:gd name="connsiteX19" fmla="*/ 234898 w 4030906"/>
              <a:gd name="connsiteY19" fmla="*/ 5270439 h 5270439"/>
              <a:gd name="connsiteX20" fmla="*/ 0 w 4030906"/>
              <a:gd name="connsiteY20" fmla="*/ 4450426 h 5270439"/>
              <a:gd name="connsiteX21" fmla="*/ 57007 w 4030906"/>
              <a:gd name="connsiteY21" fmla="*/ 4094030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3995737"/>
              <a:gd name="connsiteY0" fmla="*/ 61446 h 5270439"/>
              <a:gd name="connsiteX1" fmla="*/ 1782128 w 3995737"/>
              <a:gd name="connsiteY1" fmla="*/ 0 h 5270439"/>
              <a:gd name="connsiteX2" fmla="*/ 2079827 w 3995737"/>
              <a:gd name="connsiteY2" fmla="*/ 1648042 h 5270439"/>
              <a:gd name="connsiteX3" fmla="*/ 2061021 w 3995737"/>
              <a:gd name="connsiteY3" fmla="*/ 1703444 h 5270439"/>
              <a:gd name="connsiteX4" fmla="*/ 2219014 w 3995737"/>
              <a:gd name="connsiteY4" fmla="*/ 2254470 h 5270439"/>
              <a:gd name="connsiteX5" fmla="*/ 2319094 w 3995737"/>
              <a:gd name="connsiteY5" fmla="*/ 2292433 h 5270439"/>
              <a:gd name="connsiteX6" fmla="*/ 2821705 w 3995737"/>
              <a:gd name="connsiteY6" fmla="*/ 1996344 h 5270439"/>
              <a:gd name="connsiteX7" fmla="*/ 2747385 w 3995737"/>
              <a:gd name="connsiteY7" fmla="*/ 1513958 h 5270439"/>
              <a:gd name="connsiteX8" fmla="*/ 2973100 w 3995737"/>
              <a:gd name="connsiteY8" fmla="*/ 1472619 h 5270439"/>
              <a:gd name="connsiteX9" fmla="*/ 2929819 w 3995737"/>
              <a:gd name="connsiteY9" fmla="*/ 1189293 h 5270439"/>
              <a:gd name="connsiteX10" fmla="*/ 2986320 w 3995737"/>
              <a:gd name="connsiteY10" fmla="*/ 1037886 h 5270439"/>
              <a:gd name="connsiteX11" fmla="*/ 3314066 w 3995737"/>
              <a:gd name="connsiteY11" fmla="*/ 978965 h 5270439"/>
              <a:gd name="connsiteX12" fmla="*/ 3671585 w 3995737"/>
              <a:gd name="connsiteY12" fmla="*/ 2393601 h 5270439"/>
              <a:gd name="connsiteX13" fmla="*/ 3600836 w 3995737"/>
              <a:gd name="connsiteY13" fmla="*/ 2876793 h 5270439"/>
              <a:gd name="connsiteX14" fmla="*/ 3577783 w 3995737"/>
              <a:gd name="connsiteY14" fmla="*/ 3213869 h 5270439"/>
              <a:gd name="connsiteX15" fmla="*/ 3591363 w 3995737"/>
              <a:gd name="connsiteY15" fmla="*/ 3302305 h 5270439"/>
              <a:gd name="connsiteX16" fmla="*/ 3995737 w 3995737"/>
              <a:gd name="connsiteY16" fmla="*/ 4601392 h 5270439"/>
              <a:gd name="connsiteX17" fmla="*/ 3369270 w 3995737"/>
              <a:gd name="connsiteY17" fmla="*/ 4600836 h 5270439"/>
              <a:gd name="connsiteX18" fmla="*/ 1963737 w 3995737"/>
              <a:gd name="connsiteY18" fmla="*/ 4523854 h 5270439"/>
              <a:gd name="connsiteX19" fmla="*/ 234898 w 3995737"/>
              <a:gd name="connsiteY19" fmla="*/ 5270439 h 5270439"/>
              <a:gd name="connsiteX20" fmla="*/ 0 w 3995737"/>
              <a:gd name="connsiteY20" fmla="*/ 4450426 h 5270439"/>
              <a:gd name="connsiteX21" fmla="*/ 57007 w 3995737"/>
              <a:gd name="connsiteY21" fmla="*/ 4094030 h 5270439"/>
              <a:gd name="connsiteX22" fmla="*/ 199221 w 3995737"/>
              <a:gd name="connsiteY22" fmla="*/ 3627901 h 5270439"/>
              <a:gd name="connsiteX23" fmla="*/ 390183 w 3995737"/>
              <a:gd name="connsiteY23" fmla="*/ 2963220 h 5270439"/>
              <a:gd name="connsiteX24" fmla="*/ 618198 w 3995737"/>
              <a:gd name="connsiteY24" fmla="*/ 2079578 h 5270439"/>
              <a:gd name="connsiteX25" fmla="*/ 1105916 w 3995737"/>
              <a:gd name="connsiteY25" fmla="*/ 509040 h 5270439"/>
              <a:gd name="connsiteX26" fmla="*/ 1331887 w 3995737"/>
              <a:gd name="connsiteY26" fmla="*/ 61446 h 5270439"/>
              <a:gd name="connsiteX0" fmla="*/ 1331887 w 3995737"/>
              <a:gd name="connsiteY0" fmla="*/ 61446 h 5270439"/>
              <a:gd name="connsiteX1" fmla="*/ 1782128 w 3995737"/>
              <a:gd name="connsiteY1" fmla="*/ 0 h 5270439"/>
              <a:gd name="connsiteX2" fmla="*/ 2079827 w 3995737"/>
              <a:gd name="connsiteY2" fmla="*/ 1648042 h 5270439"/>
              <a:gd name="connsiteX3" fmla="*/ 2061021 w 3995737"/>
              <a:gd name="connsiteY3" fmla="*/ 1703444 h 5270439"/>
              <a:gd name="connsiteX4" fmla="*/ 2219014 w 3995737"/>
              <a:gd name="connsiteY4" fmla="*/ 2254470 h 5270439"/>
              <a:gd name="connsiteX5" fmla="*/ 2319094 w 3995737"/>
              <a:gd name="connsiteY5" fmla="*/ 2292433 h 5270439"/>
              <a:gd name="connsiteX6" fmla="*/ 2821705 w 3995737"/>
              <a:gd name="connsiteY6" fmla="*/ 1996344 h 5270439"/>
              <a:gd name="connsiteX7" fmla="*/ 2747385 w 3995737"/>
              <a:gd name="connsiteY7" fmla="*/ 1513958 h 5270439"/>
              <a:gd name="connsiteX8" fmla="*/ 2973100 w 3995737"/>
              <a:gd name="connsiteY8" fmla="*/ 1472619 h 5270439"/>
              <a:gd name="connsiteX9" fmla="*/ 2929819 w 3995737"/>
              <a:gd name="connsiteY9" fmla="*/ 1189293 h 5270439"/>
              <a:gd name="connsiteX10" fmla="*/ 2986320 w 3995737"/>
              <a:gd name="connsiteY10" fmla="*/ 1037886 h 5270439"/>
              <a:gd name="connsiteX11" fmla="*/ 3314066 w 3995737"/>
              <a:gd name="connsiteY11" fmla="*/ 978965 h 5270439"/>
              <a:gd name="connsiteX12" fmla="*/ 3651488 w 3995737"/>
              <a:gd name="connsiteY12" fmla="*/ 2388577 h 5270439"/>
              <a:gd name="connsiteX13" fmla="*/ 3600836 w 3995737"/>
              <a:gd name="connsiteY13" fmla="*/ 2876793 h 5270439"/>
              <a:gd name="connsiteX14" fmla="*/ 3577783 w 3995737"/>
              <a:gd name="connsiteY14" fmla="*/ 3213869 h 5270439"/>
              <a:gd name="connsiteX15" fmla="*/ 3591363 w 3995737"/>
              <a:gd name="connsiteY15" fmla="*/ 3302305 h 5270439"/>
              <a:gd name="connsiteX16" fmla="*/ 3995737 w 3995737"/>
              <a:gd name="connsiteY16" fmla="*/ 4601392 h 5270439"/>
              <a:gd name="connsiteX17" fmla="*/ 3369270 w 3995737"/>
              <a:gd name="connsiteY17" fmla="*/ 4600836 h 5270439"/>
              <a:gd name="connsiteX18" fmla="*/ 1963737 w 3995737"/>
              <a:gd name="connsiteY18" fmla="*/ 4523854 h 5270439"/>
              <a:gd name="connsiteX19" fmla="*/ 234898 w 3995737"/>
              <a:gd name="connsiteY19" fmla="*/ 5270439 h 5270439"/>
              <a:gd name="connsiteX20" fmla="*/ 0 w 3995737"/>
              <a:gd name="connsiteY20" fmla="*/ 4450426 h 5270439"/>
              <a:gd name="connsiteX21" fmla="*/ 57007 w 3995737"/>
              <a:gd name="connsiteY21" fmla="*/ 4094030 h 5270439"/>
              <a:gd name="connsiteX22" fmla="*/ 199221 w 3995737"/>
              <a:gd name="connsiteY22" fmla="*/ 3627901 h 5270439"/>
              <a:gd name="connsiteX23" fmla="*/ 390183 w 3995737"/>
              <a:gd name="connsiteY23" fmla="*/ 2963220 h 5270439"/>
              <a:gd name="connsiteX24" fmla="*/ 618198 w 3995737"/>
              <a:gd name="connsiteY24" fmla="*/ 2079578 h 5270439"/>
              <a:gd name="connsiteX25" fmla="*/ 1105916 w 3995737"/>
              <a:gd name="connsiteY25" fmla="*/ 509040 h 5270439"/>
              <a:gd name="connsiteX26" fmla="*/ 1331887 w 3995737"/>
              <a:gd name="connsiteY26" fmla="*/ 61446 h 52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5737" h="5270439">
                <a:moveTo>
                  <a:pt x="1331887" y="61446"/>
                </a:moveTo>
                <a:lnTo>
                  <a:pt x="1782128" y="0"/>
                </a:lnTo>
                <a:lnTo>
                  <a:pt x="2079827" y="1648042"/>
                </a:lnTo>
                <a:lnTo>
                  <a:pt x="2061021" y="1703444"/>
                </a:lnTo>
                <a:lnTo>
                  <a:pt x="2219014" y="2254470"/>
                </a:lnTo>
                <a:lnTo>
                  <a:pt x="2319094" y="2292433"/>
                </a:lnTo>
                <a:lnTo>
                  <a:pt x="2821705" y="1996344"/>
                </a:lnTo>
                <a:lnTo>
                  <a:pt x="2747385" y="1513958"/>
                </a:lnTo>
                <a:lnTo>
                  <a:pt x="2973100" y="1472619"/>
                </a:lnTo>
                <a:lnTo>
                  <a:pt x="2929819" y="1189293"/>
                </a:lnTo>
                <a:lnTo>
                  <a:pt x="2986320" y="1037886"/>
                </a:lnTo>
                <a:lnTo>
                  <a:pt x="3314066" y="978965"/>
                </a:lnTo>
                <a:lnTo>
                  <a:pt x="3651488" y="2388577"/>
                </a:lnTo>
                <a:lnTo>
                  <a:pt x="3600836" y="2876793"/>
                </a:lnTo>
                <a:lnTo>
                  <a:pt x="3577783" y="3213869"/>
                </a:lnTo>
                <a:cubicBezTo>
                  <a:pt x="3576812" y="3245781"/>
                  <a:pt x="3592334" y="3270393"/>
                  <a:pt x="3591363" y="3302305"/>
                </a:cubicBezTo>
                <a:lnTo>
                  <a:pt x="3995737" y="4601392"/>
                </a:lnTo>
                <a:lnTo>
                  <a:pt x="3369270" y="4600836"/>
                </a:lnTo>
                <a:lnTo>
                  <a:pt x="1963737" y="4523854"/>
                </a:lnTo>
                <a:lnTo>
                  <a:pt x="234898" y="5270439"/>
                </a:lnTo>
                <a:lnTo>
                  <a:pt x="0" y="4450426"/>
                </a:lnTo>
                <a:lnTo>
                  <a:pt x="57007" y="4094030"/>
                </a:lnTo>
                <a:cubicBezTo>
                  <a:pt x="96993" y="3942385"/>
                  <a:pt x="143692" y="3816369"/>
                  <a:pt x="199221" y="3627901"/>
                </a:cubicBezTo>
                <a:cubicBezTo>
                  <a:pt x="254750" y="3439433"/>
                  <a:pt x="320354" y="3221274"/>
                  <a:pt x="390183" y="2963220"/>
                </a:cubicBezTo>
                <a:cubicBezTo>
                  <a:pt x="460012" y="2705166"/>
                  <a:pt x="498909" y="2488608"/>
                  <a:pt x="618198" y="2079578"/>
                </a:cubicBezTo>
                <a:lnTo>
                  <a:pt x="1105916" y="509040"/>
                </a:lnTo>
                <a:lnTo>
                  <a:pt x="1331887" y="61446"/>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4" name="正方形/長方形 23"/>
          <p:cNvSpPr/>
          <p:nvPr/>
        </p:nvSpPr>
        <p:spPr>
          <a:xfrm rot="221545">
            <a:off x="7527867" y="5647094"/>
            <a:ext cx="719051" cy="14150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a:solidFill>
                  <a:schemeClr val="tx1"/>
                </a:solidFill>
              </a:rPr>
              <a:t>ＪＲ北新地駅</a:t>
            </a:r>
          </a:p>
        </p:txBody>
      </p:sp>
      <p:sp>
        <p:nvSpPr>
          <p:cNvPr id="22" name="正方形/長方形 21"/>
          <p:cNvSpPr/>
          <p:nvPr/>
        </p:nvSpPr>
        <p:spPr>
          <a:xfrm rot="20455671">
            <a:off x="8749398" y="4207235"/>
            <a:ext cx="137680" cy="8917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spc="-100" dirty="0">
                <a:solidFill>
                  <a:schemeClr val="tx1"/>
                </a:solidFill>
              </a:rPr>
              <a:t>谷町線東梅田駅</a:t>
            </a:r>
          </a:p>
        </p:txBody>
      </p:sp>
      <p:sp>
        <p:nvSpPr>
          <p:cNvPr id="40" name="正方形/長方形 39"/>
          <p:cNvSpPr/>
          <p:nvPr/>
        </p:nvSpPr>
        <p:spPr>
          <a:xfrm>
            <a:off x="6159205" y="2780929"/>
            <a:ext cx="360040"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a:solidFill>
                  <a:schemeClr val="tx1"/>
                </a:solidFill>
              </a:rPr>
              <a:t>②</a:t>
            </a:r>
          </a:p>
        </p:txBody>
      </p:sp>
      <p:sp>
        <p:nvSpPr>
          <p:cNvPr id="42" name="正方形/長方形 41"/>
          <p:cNvSpPr/>
          <p:nvPr/>
        </p:nvSpPr>
        <p:spPr>
          <a:xfrm>
            <a:off x="8319445" y="3849177"/>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⑧</a:t>
            </a:r>
            <a:endParaRPr lang="en-US" altLang="ja-JP" sz="1200" dirty="0">
              <a:solidFill>
                <a:schemeClr val="tx1"/>
              </a:solidFill>
            </a:endParaRPr>
          </a:p>
        </p:txBody>
      </p:sp>
      <p:sp>
        <p:nvSpPr>
          <p:cNvPr id="6" name="テキスト ボックス 5"/>
          <p:cNvSpPr txBox="1"/>
          <p:nvPr/>
        </p:nvSpPr>
        <p:spPr>
          <a:xfrm>
            <a:off x="4979499" y="536806"/>
            <a:ext cx="5984397" cy="6048670"/>
          </a:xfrm>
          <a:prstGeom prst="rect">
            <a:avLst/>
          </a:prstGeom>
          <a:noFill/>
          <a:ln>
            <a:solidFill>
              <a:schemeClr val="tx1"/>
            </a:solidFill>
            <a:prstDash val="sysDash"/>
          </a:ln>
        </p:spPr>
        <p:txBody>
          <a:bodyPr wrap="square" rtlCol="0">
            <a:noAutofit/>
          </a:bodyPr>
          <a:lstStyle/>
          <a:p>
            <a:endParaRPr lang="en-US" altLang="ja-JP" sz="1400" dirty="0">
              <a:latin typeface="ＭＳ Ｐゴシック" pitchFamily="50" charset="-128"/>
              <a:ea typeface="ＭＳ Ｐゴシック" pitchFamily="50" charset="-128"/>
            </a:endParaRPr>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graphicFrame>
        <p:nvGraphicFramePr>
          <p:cNvPr id="44" name="表 43"/>
          <p:cNvGraphicFramePr>
            <a:graphicFrameLocks noGrp="1"/>
          </p:cNvGraphicFramePr>
          <p:nvPr>
            <p:extLst/>
          </p:nvPr>
        </p:nvGraphicFramePr>
        <p:xfrm>
          <a:off x="9264354" y="3789040"/>
          <a:ext cx="1656184" cy="2575147"/>
        </p:xfrm>
        <a:graphic>
          <a:graphicData uri="http://schemas.openxmlformats.org/drawingml/2006/table">
            <a:tbl>
              <a:tblPr firstRow="1" bandRow="1">
                <a:tableStyleId>{5C22544A-7EE6-4342-B048-85BDC9FD1C3A}</a:tableStyleId>
              </a:tblPr>
              <a:tblGrid>
                <a:gridCol w="360040"/>
                <a:gridCol w="1296144"/>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番号</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権利者等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①</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グランフロント大阪</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②</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うめきた</a:t>
                      </a:r>
                      <a:r>
                        <a:rPr kumimoji="1" lang="en-US" altLang="ja-JP" sz="1000" b="0" dirty="0" smtClean="0">
                          <a:solidFill>
                            <a:schemeClr val="tx1"/>
                          </a:solidFill>
                        </a:rPr>
                        <a:t>2</a:t>
                      </a:r>
                      <a:r>
                        <a:rPr kumimoji="1" lang="ja-JP" altLang="en-US" sz="1000" b="0" dirty="0" smtClean="0">
                          <a:solidFill>
                            <a:schemeClr val="tx1"/>
                          </a:solidFill>
                        </a:rPr>
                        <a:t>期区域</a:t>
                      </a:r>
                      <a:endParaRPr kumimoji="1" lang="en-US" altLang="ja-JP" sz="1000" b="0" dirty="0" smtClean="0">
                        <a:solidFill>
                          <a:schemeClr val="tx1"/>
                        </a:solidFill>
                      </a:endParaRPr>
                    </a:p>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（梅田貨物駅跡地）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786">
                <a:tc>
                  <a:txBody>
                    <a:bodyPr/>
                    <a:lstStyle/>
                    <a:p>
                      <a:pPr algn="ctr"/>
                      <a:r>
                        <a:rPr kumimoji="1" lang="ja-JP" altLang="en-US" sz="1000" b="0" dirty="0" smtClean="0">
                          <a:solidFill>
                            <a:schemeClr val="tx1"/>
                          </a:solidFill>
                        </a:rPr>
                        <a:t>③</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ヨドバシカメラ</a:t>
                      </a:r>
                      <a:endParaRPr kumimoji="1" lang="en-US" altLang="ja-JP" sz="1000" b="0"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algn="ctr"/>
                      <a:r>
                        <a:rPr kumimoji="1" lang="ja-JP" altLang="en-US" sz="1000" b="0" dirty="0" smtClean="0">
                          <a:solidFill>
                            <a:schemeClr val="tx1"/>
                          </a:solidFill>
                        </a:rPr>
                        <a:t>④</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rPr>
                        <a:t>JR</a:t>
                      </a:r>
                      <a:r>
                        <a:rPr kumimoji="1" lang="ja-JP" altLang="en-US" sz="1000" b="0" dirty="0" smtClean="0">
                          <a:solidFill>
                            <a:schemeClr val="tx1"/>
                          </a:solidFill>
                        </a:rPr>
                        <a:t>大阪三越伊勢丹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algn="ctr"/>
                      <a:r>
                        <a:rPr kumimoji="1" lang="ja-JP" altLang="en-US" sz="1000" b="0" dirty="0" smtClean="0">
                          <a:solidFill>
                            <a:schemeClr val="tx1"/>
                          </a:solidFill>
                        </a:rPr>
                        <a:t>⑤</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ルクア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algn="ctr"/>
                      <a:r>
                        <a:rPr kumimoji="1" lang="ja-JP" altLang="en-US" sz="1000" b="0" dirty="0" smtClean="0">
                          <a:solidFill>
                            <a:schemeClr val="tx1"/>
                          </a:solidFill>
                        </a:rPr>
                        <a:t>⑥</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大丸百貨店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⑦</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000" dirty="0" smtClean="0"/>
                        <a:t>阪急百貨店</a:t>
                      </a:r>
                      <a:endParaRPr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⑧</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梅田阪急ビル</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⑨</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大阪中央郵便局跡地</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⑩</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阪神百貨店</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⑪</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大阪駅前第１～４ビル</a:t>
                      </a:r>
                      <a:endParaRPr kumimoji="1" lang="en-US" altLang="ja-JP" sz="1000" b="0" dirty="0" smtClean="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a:t>
                      </a:r>
                      <a:r>
                        <a:rPr kumimoji="1" lang="en-US" altLang="ja-JP" sz="1000" b="0" dirty="0" smtClean="0">
                          <a:solidFill>
                            <a:schemeClr val="tx1"/>
                          </a:solidFill>
                          <a:latin typeface="+mn-ea"/>
                          <a:ea typeface="+mn-ea"/>
                        </a:rPr>
                        <a:t>1970</a:t>
                      </a:r>
                      <a:r>
                        <a:rPr kumimoji="1" lang="ja-JP" altLang="en-US" sz="1000" b="0" dirty="0" smtClean="0">
                          <a:solidFill>
                            <a:schemeClr val="tx1"/>
                          </a:solidFill>
                          <a:latin typeface="+mn-ea"/>
                          <a:ea typeface="+mn-ea"/>
                        </a:rPr>
                        <a:t>～</a:t>
                      </a:r>
                      <a:r>
                        <a:rPr kumimoji="1" lang="en-US" altLang="ja-JP" sz="1000" b="0" dirty="0" smtClean="0">
                          <a:solidFill>
                            <a:schemeClr val="tx1"/>
                          </a:solidFill>
                          <a:latin typeface="+mn-ea"/>
                          <a:ea typeface="+mn-ea"/>
                        </a:rPr>
                        <a:t>81</a:t>
                      </a:r>
                      <a:r>
                        <a:rPr kumimoji="1" lang="ja-JP" altLang="en-US" sz="1000" b="0" dirty="0" smtClean="0">
                          <a:solidFill>
                            <a:schemeClr val="tx1"/>
                          </a:solidFill>
                          <a:latin typeface="+mn-ea"/>
                          <a:ea typeface="+mn-ea"/>
                        </a:rPr>
                        <a:t>年築）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⑫</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ハービス</a:t>
                      </a:r>
                      <a:r>
                        <a:rPr kumimoji="1" lang="en-US" altLang="ja-JP" sz="1000" b="0" dirty="0" smtClean="0">
                          <a:solidFill>
                            <a:schemeClr val="tx1"/>
                          </a:solidFill>
                          <a:latin typeface="+mn-ea"/>
                          <a:ea typeface="+mn-ea"/>
                        </a:rPr>
                        <a: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⑬</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ハービス</a:t>
                      </a:r>
                      <a:r>
                        <a:rPr kumimoji="1" lang="en-US" altLang="ja-JP" sz="1000" b="0" dirty="0" smtClean="0">
                          <a:solidFill>
                            <a:schemeClr val="tx1"/>
                          </a:solidFill>
                          <a:latin typeface="+mn-ea"/>
                          <a:ea typeface="+mn-ea"/>
                        </a:rPr>
                        <a:t>OSAKA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6" name="正方形/長方形 45"/>
          <p:cNvSpPr/>
          <p:nvPr/>
        </p:nvSpPr>
        <p:spPr>
          <a:xfrm>
            <a:off x="7392144" y="2852936"/>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a:solidFill>
                  <a:schemeClr val="tx1"/>
                </a:solidFill>
              </a:rPr>
              <a:t>③</a:t>
            </a:r>
          </a:p>
        </p:txBody>
      </p:sp>
      <p:sp>
        <p:nvSpPr>
          <p:cNvPr id="47" name="正方形/長方形 46"/>
          <p:cNvSpPr/>
          <p:nvPr/>
        </p:nvSpPr>
        <p:spPr>
          <a:xfrm>
            <a:off x="6888090" y="2924944"/>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a:solidFill>
                  <a:schemeClr val="tx1"/>
                </a:solidFill>
              </a:rPr>
              <a:t>①</a:t>
            </a:r>
          </a:p>
        </p:txBody>
      </p:sp>
      <p:sp>
        <p:nvSpPr>
          <p:cNvPr id="49" name="正方形/長方形 48"/>
          <p:cNvSpPr/>
          <p:nvPr/>
        </p:nvSpPr>
        <p:spPr>
          <a:xfrm>
            <a:off x="6744072" y="1988840"/>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a:solidFill>
                  <a:schemeClr val="tx1"/>
                </a:solidFill>
              </a:rPr>
              <a:t>①</a:t>
            </a:r>
          </a:p>
        </p:txBody>
      </p:sp>
      <p:sp>
        <p:nvSpPr>
          <p:cNvPr id="51" name="正方形/長方形 50"/>
          <p:cNvSpPr/>
          <p:nvPr/>
        </p:nvSpPr>
        <p:spPr>
          <a:xfrm>
            <a:off x="6816082" y="3645024"/>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a:solidFill>
                  <a:schemeClr val="tx1"/>
                </a:solidFill>
              </a:rPr>
              <a:t>④</a:t>
            </a:r>
          </a:p>
        </p:txBody>
      </p:sp>
      <p:sp>
        <p:nvSpPr>
          <p:cNvPr id="52" name="正方形/長方形 51"/>
          <p:cNvSpPr/>
          <p:nvPr/>
        </p:nvSpPr>
        <p:spPr>
          <a:xfrm>
            <a:off x="7320137" y="3356992"/>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a:solidFill>
                  <a:schemeClr val="tx1"/>
                </a:solidFill>
              </a:rPr>
              <a:t>⑤</a:t>
            </a:r>
          </a:p>
        </p:txBody>
      </p:sp>
      <p:sp>
        <p:nvSpPr>
          <p:cNvPr id="53" name="正方形/長方形 52"/>
          <p:cNvSpPr/>
          <p:nvPr/>
        </p:nvSpPr>
        <p:spPr>
          <a:xfrm>
            <a:off x="7464152" y="4005064"/>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a:solidFill>
                  <a:schemeClr val="tx1"/>
                </a:solidFill>
              </a:rPr>
              <a:t>⑥</a:t>
            </a:r>
          </a:p>
        </p:txBody>
      </p:sp>
      <p:sp>
        <p:nvSpPr>
          <p:cNvPr id="54" name="正方形/長方形 53"/>
          <p:cNvSpPr/>
          <p:nvPr/>
        </p:nvSpPr>
        <p:spPr>
          <a:xfrm>
            <a:off x="6600056" y="4509125"/>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⑨</a:t>
            </a:r>
            <a:endParaRPr lang="en-US" altLang="ja-JP" sz="1200" dirty="0">
              <a:solidFill>
                <a:schemeClr val="tx1"/>
              </a:solidFill>
            </a:endParaRPr>
          </a:p>
        </p:txBody>
      </p:sp>
      <p:sp>
        <p:nvSpPr>
          <p:cNvPr id="55" name="正方形/長方形 54"/>
          <p:cNvSpPr/>
          <p:nvPr/>
        </p:nvSpPr>
        <p:spPr>
          <a:xfrm>
            <a:off x="7896202" y="4293101"/>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⑩</a:t>
            </a:r>
            <a:endParaRPr lang="en-US" altLang="ja-JP" sz="1200" dirty="0">
              <a:solidFill>
                <a:schemeClr val="tx1"/>
              </a:solidFill>
            </a:endParaRPr>
          </a:p>
        </p:txBody>
      </p:sp>
      <p:sp>
        <p:nvSpPr>
          <p:cNvPr id="57" name="正方形/長方形 56"/>
          <p:cNvSpPr/>
          <p:nvPr/>
        </p:nvSpPr>
        <p:spPr>
          <a:xfrm>
            <a:off x="8400257" y="4869165"/>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⑪</a:t>
            </a:r>
            <a:endParaRPr lang="en-US" altLang="ja-JP" sz="1200" dirty="0">
              <a:solidFill>
                <a:schemeClr val="tx1"/>
              </a:solidFill>
            </a:endParaRPr>
          </a:p>
          <a:p>
            <a:pPr algn="ctr">
              <a:lnSpc>
                <a:spcPts val="1000"/>
              </a:lnSpc>
            </a:pPr>
            <a:r>
              <a:rPr lang="ja-JP" altLang="en-US" sz="1200" dirty="0" smtClean="0">
                <a:solidFill>
                  <a:schemeClr val="tx1"/>
                </a:solidFill>
              </a:rPr>
              <a:t>第</a:t>
            </a:r>
            <a:r>
              <a:rPr lang="en-US" altLang="ja-JP" sz="1200" dirty="0" smtClean="0">
                <a:solidFill>
                  <a:schemeClr val="tx1"/>
                </a:solidFill>
              </a:rPr>
              <a:t>4</a:t>
            </a:r>
            <a:r>
              <a:rPr lang="ja-JP" altLang="en-US" sz="1200" dirty="0">
                <a:solidFill>
                  <a:schemeClr val="tx1"/>
                </a:solidFill>
              </a:rPr>
              <a:t>ビル</a:t>
            </a:r>
            <a:endParaRPr lang="en-US" altLang="ja-JP" sz="1200" dirty="0">
              <a:solidFill>
                <a:schemeClr val="tx1"/>
              </a:solidFill>
            </a:endParaRPr>
          </a:p>
        </p:txBody>
      </p:sp>
      <p:sp>
        <p:nvSpPr>
          <p:cNvPr id="58" name="正方形/長方形 57"/>
          <p:cNvSpPr/>
          <p:nvPr/>
        </p:nvSpPr>
        <p:spPr>
          <a:xfrm>
            <a:off x="7464153" y="5301213"/>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⑪</a:t>
            </a:r>
            <a:endParaRPr lang="en-US" altLang="ja-JP" sz="1200" dirty="0">
              <a:solidFill>
                <a:schemeClr val="tx1"/>
              </a:solidFill>
            </a:endParaRPr>
          </a:p>
          <a:p>
            <a:pPr>
              <a:lnSpc>
                <a:spcPts val="1000"/>
              </a:lnSpc>
            </a:pPr>
            <a:r>
              <a:rPr lang="ja-JP" altLang="en-US" sz="1200" dirty="0" smtClean="0">
                <a:solidFill>
                  <a:schemeClr val="tx1"/>
                </a:solidFill>
              </a:rPr>
              <a:t>第</a:t>
            </a:r>
            <a:r>
              <a:rPr lang="en-US" altLang="ja-JP" sz="1200" dirty="0" smtClean="0">
                <a:solidFill>
                  <a:schemeClr val="tx1"/>
                </a:solidFill>
              </a:rPr>
              <a:t>1</a:t>
            </a:r>
            <a:r>
              <a:rPr lang="ja-JP" altLang="en-US" sz="1200" dirty="0">
                <a:solidFill>
                  <a:schemeClr val="tx1"/>
                </a:solidFill>
              </a:rPr>
              <a:t>ビル</a:t>
            </a:r>
            <a:endParaRPr lang="en-US" altLang="ja-JP" sz="1200" dirty="0">
              <a:solidFill>
                <a:schemeClr val="tx1"/>
              </a:solidFill>
            </a:endParaRPr>
          </a:p>
        </p:txBody>
      </p:sp>
      <p:sp>
        <p:nvSpPr>
          <p:cNvPr id="59" name="正方形/長方形 58"/>
          <p:cNvSpPr/>
          <p:nvPr/>
        </p:nvSpPr>
        <p:spPr>
          <a:xfrm>
            <a:off x="7968210" y="5301213"/>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⑪</a:t>
            </a:r>
            <a:endParaRPr lang="en-US" altLang="ja-JP" sz="1200" dirty="0">
              <a:solidFill>
                <a:schemeClr val="tx1"/>
              </a:solidFill>
            </a:endParaRPr>
          </a:p>
          <a:p>
            <a:pPr>
              <a:lnSpc>
                <a:spcPts val="1000"/>
              </a:lnSpc>
            </a:pPr>
            <a:r>
              <a:rPr lang="ja-JP" altLang="en-US" sz="1200" dirty="0" smtClean="0">
                <a:solidFill>
                  <a:schemeClr val="tx1"/>
                </a:solidFill>
              </a:rPr>
              <a:t>第</a:t>
            </a:r>
            <a:r>
              <a:rPr lang="en-US" altLang="ja-JP" sz="1200" dirty="0" smtClean="0">
                <a:solidFill>
                  <a:schemeClr val="tx1"/>
                </a:solidFill>
              </a:rPr>
              <a:t>2</a:t>
            </a:r>
            <a:r>
              <a:rPr lang="ja-JP" altLang="en-US" sz="1200" dirty="0">
                <a:solidFill>
                  <a:schemeClr val="tx1"/>
                </a:solidFill>
              </a:rPr>
              <a:t>ビル</a:t>
            </a:r>
            <a:endParaRPr lang="en-US" altLang="ja-JP" sz="1200" dirty="0">
              <a:solidFill>
                <a:schemeClr val="tx1"/>
              </a:solidFill>
            </a:endParaRPr>
          </a:p>
        </p:txBody>
      </p:sp>
      <p:sp>
        <p:nvSpPr>
          <p:cNvPr id="60" name="正方形/長方形 59"/>
          <p:cNvSpPr/>
          <p:nvPr/>
        </p:nvSpPr>
        <p:spPr>
          <a:xfrm>
            <a:off x="8472264" y="5301213"/>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⑪</a:t>
            </a:r>
            <a:endParaRPr lang="en-US" altLang="ja-JP" sz="1200" dirty="0">
              <a:solidFill>
                <a:schemeClr val="tx1"/>
              </a:solidFill>
            </a:endParaRPr>
          </a:p>
          <a:p>
            <a:pPr>
              <a:lnSpc>
                <a:spcPts val="1000"/>
              </a:lnSpc>
            </a:pPr>
            <a:r>
              <a:rPr lang="ja-JP" altLang="en-US" sz="1200" dirty="0" smtClean="0">
                <a:solidFill>
                  <a:schemeClr val="tx1"/>
                </a:solidFill>
              </a:rPr>
              <a:t>第</a:t>
            </a:r>
            <a:r>
              <a:rPr lang="en-US" altLang="ja-JP" sz="1200" dirty="0" smtClean="0">
                <a:solidFill>
                  <a:schemeClr val="tx1"/>
                </a:solidFill>
              </a:rPr>
              <a:t>3</a:t>
            </a:r>
            <a:r>
              <a:rPr lang="ja-JP" altLang="en-US" sz="1200" dirty="0">
                <a:solidFill>
                  <a:schemeClr val="tx1"/>
                </a:solidFill>
              </a:rPr>
              <a:t>ビル</a:t>
            </a:r>
            <a:endParaRPr lang="en-US" altLang="ja-JP" sz="1200" dirty="0">
              <a:solidFill>
                <a:schemeClr val="tx1"/>
              </a:solidFill>
            </a:endParaRPr>
          </a:p>
        </p:txBody>
      </p:sp>
      <p:sp>
        <p:nvSpPr>
          <p:cNvPr id="61" name="正方形/長方形 60"/>
          <p:cNvSpPr/>
          <p:nvPr/>
        </p:nvSpPr>
        <p:spPr>
          <a:xfrm>
            <a:off x="6104664" y="5405544"/>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⑬</a:t>
            </a:r>
            <a:endParaRPr lang="en-US" altLang="ja-JP" sz="1200" dirty="0">
              <a:solidFill>
                <a:schemeClr val="tx1"/>
              </a:solidFill>
            </a:endParaRPr>
          </a:p>
        </p:txBody>
      </p:sp>
      <p:sp>
        <p:nvSpPr>
          <p:cNvPr id="41" name="スライド番号プレースホルダ 8"/>
          <p:cNvSpPr>
            <a:spLocks noGrp="1"/>
          </p:cNvSpPr>
          <p:nvPr>
            <p:ph type="sldNum" sz="quarter" idx="12"/>
          </p:nvPr>
        </p:nvSpPr>
        <p:spPr>
          <a:xfrm>
            <a:off x="8737600" y="6633030"/>
            <a:ext cx="2311400" cy="225055"/>
          </a:xfrm>
        </p:spPr>
        <p:txBody>
          <a:bodyPr/>
          <a:lstStyle/>
          <a:p>
            <a:fld id="{37EF5067-3AB7-4642-9103-42CBD40CC6D9}" type="slidenum">
              <a:rPr kumimoji="1" lang="ja-JP" altLang="en-US" smtClean="0"/>
              <a:pPr/>
              <a:t>7</a:t>
            </a:fld>
            <a:endParaRPr kumimoji="1" lang="ja-JP" altLang="en-US" dirty="0"/>
          </a:p>
        </p:txBody>
      </p:sp>
      <p:sp>
        <p:nvSpPr>
          <p:cNvPr id="50" name="正方形/長方形 49"/>
          <p:cNvSpPr/>
          <p:nvPr/>
        </p:nvSpPr>
        <p:spPr>
          <a:xfrm>
            <a:off x="8380489" y="4436119"/>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a:solidFill>
                  <a:schemeClr val="tx1"/>
                </a:solidFill>
              </a:rPr>
              <a:t>⑩</a:t>
            </a:r>
            <a:endParaRPr lang="en-US" altLang="ja-JP" sz="1200" dirty="0">
              <a:solidFill>
                <a:schemeClr val="tx1"/>
              </a:solidFill>
            </a:endParaRPr>
          </a:p>
        </p:txBody>
      </p:sp>
      <p:sp>
        <p:nvSpPr>
          <p:cNvPr id="63" name="正方形/長方形 62"/>
          <p:cNvSpPr/>
          <p:nvPr/>
        </p:nvSpPr>
        <p:spPr>
          <a:xfrm>
            <a:off x="6771202" y="4843982"/>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⑫</a:t>
            </a:r>
            <a:endParaRPr lang="en-US" altLang="ja-JP" sz="1200" dirty="0">
              <a:solidFill>
                <a:schemeClr val="tx1"/>
              </a:solidFill>
            </a:endParaRPr>
          </a:p>
        </p:txBody>
      </p:sp>
    </p:spTree>
    <p:extLst>
      <p:ext uri="{BB962C8B-B14F-4D97-AF65-F5344CB8AC3E}">
        <p14:creationId xmlns:p14="http://schemas.microsoft.com/office/powerpoint/2010/main" val="299274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en-US" altLang="ja-JP" sz="2000" b="1" dirty="0">
                <a:solidFill>
                  <a:schemeClr val="bg1"/>
                </a:solidFill>
                <a:latin typeface="ＭＳ Ｐゴシック" pitchFamily="50" charset="-128"/>
                <a:ea typeface="ＭＳ Ｐゴシック" pitchFamily="50" charset="-128"/>
              </a:rPr>
              <a:t>1</a:t>
            </a:r>
            <a:r>
              <a:rPr lang="ja-JP" altLang="en-US" sz="2000" b="1" dirty="0">
                <a:solidFill>
                  <a:schemeClr val="bg1"/>
                </a:solidFill>
                <a:latin typeface="ＭＳ Ｐゴシック" pitchFamily="50" charset="-128"/>
                <a:ea typeface="ＭＳ Ｐゴシック" pitchFamily="50" charset="-128"/>
              </a:rPr>
              <a:t> ．大阪駅周辺</a:t>
            </a:r>
            <a:endParaRPr lang="en-US" altLang="ja-JP" sz="2000" b="1" dirty="0">
              <a:solidFill>
                <a:schemeClr val="bg1"/>
              </a:solidFill>
              <a:latin typeface="ＭＳ Ｐゴシック" pitchFamily="50" charset="-128"/>
              <a:ea typeface="ＭＳ Ｐゴシック" pitchFamily="50" charset="-128"/>
            </a:endParaRPr>
          </a:p>
        </p:txBody>
      </p:sp>
      <p:sp>
        <p:nvSpPr>
          <p:cNvPr id="8" name="テキスト ボックス 7"/>
          <p:cNvSpPr txBox="1"/>
          <p:nvPr/>
        </p:nvSpPr>
        <p:spPr>
          <a:xfrm>
            <a:off x="1271464" y="422070"/>
            <a:ext cx="9649072" cy="5976662"/>
          </a:xfrm>
          <a:prstGeom prst="rect">
            <a:avLst/>
          </a:prstGeom>
          <a:noFill/>
          <a:ln>
            <a:noFill/>
            <a:prstDash val="sysDash"/>
          </a:ln>
        </p:spPr>
        <p:txBody>
          <a:bodyPr wrap="square" rtlCol="0">
            <a:noAutofit/>
          </a:bodyPr>
          <a:lstStyle/>
          <a:p>
            <a:r>
              <a:rPr lang="ja-JP" altLang="en-US" sz="1400" dirty="0">
                <a:latin typeface="+mn-ea"/>
              </a:rPr>
              <a:t>○課題と取組み</a:t>
            </a:r>
            <a:endParaRPr lang="en-US" altLang="ja-JP" sz="1400" dirty="0">
              <a:latin typeface="+mn-ea"/>
            </a:endParaRPr>
          </a:p>
          <a:p>
            <a:r>
              <a:rPr lang="ja-JP" altLang="en-US" sz="1200" dirty="0"/>
              <a:t>　</a:t>
            </a:r>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graphicFrame>
        <p:nvGraphicFramePr>
          <p:cNvPr id="5" name="表 4"/>
          <p:cNvGraphicFramePr>
            <a:graphicFrameLocks noGrp="1"/>
          </p:cNvGraphicFramePr>
          <p:nvPr>
            <p:extLst/>
          </p:nvPr>
        </p:nvGraphicFramePr>
        <p:xfrm>
          <a:off x="1415527" y="710104"/>
          <a:ext cx="9361041" cy="5917251"/>
        </p:xfrm>
        <a:graphic>
          <a:graphicData uri="http://schemas.openxmlformats.org/drawingml/2006/table">
            <a:tbl>
              <a:tblPr firstRow="1" bandRow="1">
                <a:tableStyleId>{5C22544A-7EE6-4342-B048-85BDC9FD1C3A}</a:tableStyleId>
              </a:tblPr>
              <a:tblGrid>
                <a:gridCol w="731331"/>
                <a:gridCol w="900410"/>
                <a:gridCol w="3624843"/>
                <a:gridCol w="4104457"/>
              </a:tblGrid>
              <a:tr h="285133">
                <a:tc>
                  <a:txBody>
                    <a:bodyPr/>
                    <a:lstStyle/>
                    <a:p>
                      <a:pPr>
                        <a:lnSpc>
                          <a:spcPts val="1300"/>
                        </a:lnSpc>
                      </a:pP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smtClean="0">
                          <a:solidFill>
                            <a:schemeClr val="tx1"/>
                          </a:solidFill>
                          <a:latin typeface="+mn-ea"/>
                          <a:ea typeface="+mn-ea"/>
                        </a:rPr>
                        <a:t>事項</a:t>
                      </a: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smtClean="0">
                          <a:solidFill>
                            <a:schemeClr val="tx1"/>
                          </a:solidFill>
                          <a:latin typeface="+mn-ea"/>
                          <a:ea typeface="+mn-ea"/>
                        </a:rPr>
                        <a:t>課題</a:t>
                      </a: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smtClean="0">
                          <a:solidFill>
                            <a:schemeClr val="tx1"/>
                          </a:solidFill>
                          <a:latin typeface="+mn-ea"/>
                          <a:ea typeface="+mn-ea"/>
                        </a:rPr>
                        <a:t>取組み</a:t>
                      </a: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3097">
                <a:tc>
                  <a:txBody>
                    <a:bodyPr/>
                    <a:lstStyle/>
                    <a:p>
                      <a:pPr>
                        <a:lnSpc>
                          <a:spcPts val="1300"/>
                        </a:lnSpc>
                      </a:pPr>
                      <a:r>
                        <a:rPr kumimoji="1" lang="ja-JP" altLang="en-US" sz="1200" b="0" u="none" dirty="0" smtClean="0">
                          <a:solidFill>
                            <a:schemeClr val="tx1"/>
                          </a:solidFill>
                          <a:latin typeface="+mn-ea"/>
                          <a:ea typeface="+mn-ea"/>
                        </a:rPr>
                        <a:t>土地利用</a:t>
                      </a: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nSpc>
                          <a:spcPts val="1300"/>
                        </a:lnSpc>
                      </a:pPr>
                      <a:r>
                        <a:rPr kumimoji="1" lang="ja-JP" altLang="en-US" sz="1200" b="0" u="none" dirty="0" smtClean="0">
                          <a:solidFill>
                            <a:schemeClr val="tx1"/>
                          </a:solidFill>
                          <a:latin typeface="ＭＳ Ｐ明朝" pitchFamily="18" charset="-128"/>
                          <a:ea typeface="ＭＳ Ｐ明朝" pitchFamily="18" charset="-128"/>
                        </a:rPr>
                        <a:t>○一体的な魅力あるまちづくり</a:t>
                      </a:r>
                      <a:endParaRPr kumimoji="1" lang="en-US" altLang="ja-JP" sz="1200" b="0" u="none"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indent="-82550">
                        <a:lnSpc>
                          <a:spcPts val="1300"/>
                        </a:lnSpc>
                        <a:buFont typeface="Arial" pitchFamily="34" charset="0"/>
                        <a:buNone/>
                      </a:pPr>
                      <a:r>
                        <a:rPr kumimoji="1" lang="ja-JP" altLang="en-US" sz="1200" b="0" u="none" dirty="0" smtClean="0">
                          <a:solidFill>
                            <a:schemeClr val="tx1"/>
                          </a:solidFill>
                          <a:latin typeface="ＭＳ Ｐ明朝" pitchFamily="18" charset="-128"/>
                          <a:ea typeface="ＭＳ Ｐ明朝" pitchFamily="18" charset="-128"/>
                        </a:rPr>
                        <a:t>・これまでの開発では十分な連携が図られていなかった。</a:t>
                      </a:r>
                      <a:endParaRPr kumimoji="1" lang="en-US" altLang="ja-JP" sz="1200" b="0" u="none" dirty="0" smtClean="0">
                        <a:solidFill>
                          <a:schemeClr val="tx1"/>
                        </a:solidFill>
                        <a:latin typeface="ＭＳ Ｐ明朝" pitchFamily="18" charset="-128"/>
                        <a:ea typeface="ＭＳ Ｐ明朝" pitchFamily="18" charset="-128"/>
                      </a:endParaRPr>
                    </a:p>
                    <a:p>
                      <a:pPr marL="82550" indent="-82550">
                        <a:lnSpc>
                          <a:spcPts val="1300"/>
                        </a:lnSpc>
                        <a:buFont typeface="Arial" pitchFamily="34" charset="0"/>
                        <a:buNone/>
                      </a:pPr>
                      <a:r>
                        <a:rPr kumimoji="1" lang="ja-JP" altLang="en-US" sz="1200" b="0" u="none" dirty="0" smtClean="0">
                          <a:solidFill>
                            <a:schemeClr val="tx1"/>
                          </a:solidFill>
                          <a:latin typeface="ＭＳ Ｐ明朝" pitchFamily="18" charset="-128"/>
                          <a:ea typeface="ＭＳ Ｐ明朝" pitchFamily="18" charset="-128"/>
                        </a:rPr>
                        <a:t>・大阪・関西の成長をけん引するうめきた等のまちづくりを契機に、大阪駅を中心とした一体的なまちづくりが望まれる。</a:t>
                      </a:r>
                    </a:p>
                    <a:p>
                      <a:pPr marL="82550" marR="0" indent="-8255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smtClean="0">
                          <a:solidFill>
                            <a:schemeClr val="tx1"/>
                          </a:solidFill>
                          <a:latin typeface="ＭＳ Ｐ明朝" pitchFamily="18" charset="-128"/>
                          <a:ea typeface="ＭＳ Ｐ明朝" pitchFamily="18" charset="-128"/>
                        </a:rPr>
                        <a:t>・歩道などの公共空間の地域の特性に応じた個性的、魅力的な活用（オープンカフェ等）が十分でなく</a:t>
                      </a:r>
                      <a:r>
                        <a:rPr kumimoji="1" lang="ja-JP" altLang="en-US" sz="1200" b="1" u="none" strike="noStrike" dirty="0" smtClean="0">
                          <a:solidFill>
                            <a:schemeClr val="tx1"/>
                          </a:solidFill>
                          <a:latin typeface="ＭＳ Ｐ明朝" pitchFamily="18" charset="-128"/>
                          <a:ea typeface="ＭＳ Ｐ明朝" pitchFamily="18" charset="-128"/>
                        </a:rPr>
                        <a:t>、</a:t>
                      </a:r>
                      <a:r>
                        <a:rPr kumimoji="1" lang="ja-JP" altLang="en-US" sz="1200" b="0" u="none" dirty="0" smtClean="0">
                          <a:solidFill>
                            <a:schemeClr val="tx1"/>
                          </a:solidFill>
                          <a:latin typeface="ＭＳ Ｐ明朝" pitchFamily="18" charset="-128"/>
                          <a:ea typeface="ＭＳ Ｐ明朝" pitchFamily="18" charset="-128"/>
                        </a:rPr>
                        <a:t>民間主</a:t>
                      </a:r>
                      <a:r>
                        <a:rPr kumimoji="1" lang="ja-JP" altLang="en-US" sz="1200" b="0" u="none" strike="noStrike" dirty="0" smtClean="0">
                          <a:solidFill>
                            <a:schemeClr val="tx1"/>
                          </a:solidFill>
                          <a:latin typeface="ＭＳ Ｐ明朝" pitchFamily="18" charset="-128"/>
                          <a:ea typeface="ＭＳ Ｐ明朝" pitchFamily="18" charset="-128"/>
                        </a:rPr>
                        <a:t>体</a:t>
                      </a:r>
                      <a:r>
                        <a:rPr kumimoji="1" lang="ja-JP" altLang="en-US" sz="1200" b="0" u="none" dirty="0" smtClean="0">
                          <a:solidFill>
                            <a:schemeClr val="tx1"/>
                          </a:solidFill>
                          <a:latin typeface="ＭＳ Ｐ明朝" pitchFamily="18" charset="-128"/>
                          <a:ea typeface="ＭＳ Ｐ明朝" pitchFamily="18" charset="-128"/>
                        </a:rPr>
                        <a:t>のまちの運営が望まれている。</a:t>
                      </a:r>
                    </a:p>
                    <a:p>
                      <a:pPr marL="177800" marR="0" indent="-177800" algn="l" defTabSz="957700" rtl="0" eaLnBrk="1" fontAlgn="auto" latinLnBrk="0" hangingPunct="1">
                        <a:lnSpc>
                          <a:spcPts val="1300"/>
                        </a:lnSpc>
                        <a:spcBef>
                          <a:spcPts val="0"/>
                        </a:spcBef>
                        <a:spcAft>
                          <a:spcPts val="0"/>
                        </a:spcAft>
                        <a:buClrTx/>
                        <a:buSzTx/>
                        <a:buFont typeface="Arial" pitchFamily="34" charset="0"/>
                        <a:buNone/>
                        <a:tabLst/>
                        <a:defRPr/>
                      </a:pPr>
                      <a:endParaRPr kumimoji="1" lang="ja-JP" altLang="en-US" sz="1200" b="0" u="none"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buFont typeface="Arial" pitchFamily="34" charset="0"/>
                        <a:buNone/>
                      </a:pPr>
                      <a:r>
                        <a:rPr kumimoji="1" lang="ja-JP" altLang="en-US" sz="1200" b="0" u="none" dirty="0" smtClean="0">
                          <a:solidFill>
                            <a:schemeClr val="tx1"/>
                          </a:solidFill>
                          <a:latin typeface="+mn-ea"/>
                          <a:ea typeface="+mn-ea"/>
                        </a:rPr>
                        <a:t>①うめきたのまちづくり</a:t>
                      </a:r>
                      <a:endParaRPr kumimoji="1" lang="en-US" altLang="ja-JP" sz="1200" b="0" u="none" dirty="0" smtClean="0">
                        <a:solidFill>
                          <a:schemeClr val="tx1"/>
                        </a:solidFill>
                        <a:latin typeface="+mn-ea"/>
                        <a:ea typeface="+mn-ea"/>
                      </a:endParaRPr>
                    </a:p>
                    <a:p>
                      <a:pPr marL="177800" indent="-177800" algn="l" defTabSz="957700" rtl="0" eaLnBrk="1" latinLnBrk="0" hangingPunct="1">
                        <a:lnSpc>
                          <a:spcPts val="1300"/>
                        </a:lnSpc>
                        <a:buFont typeface="Arial" pitchFamily="34" charset="0"/>
                        <a:buNone/>
                      </a:pPr>
                      <a:r>
                        <a:rPr kumimoji="1" lang="ja-JP" altLang="en-US" sz="1200" b="0" u="none" kern="1200" dirty="0" smtClean="0">
                          <a:solidFill>
                            <a:schemeClr val="tx1"/>
                          </a:solidFill>
                          <a:latin typeface="ＭＳ Ｐ明朝" pitchFamily="18" charset="-128"/>
                          <a:ea typeface="ＭＳ Ｐ明朝" pitchFamily="18" charset="-128"/>
                          <a:cs typeface="+mn-cs"/>
                        </a:rPr>
                        <a:t>　・うめきた</a:t>
                      </a:r>
                      <a:r>
                        <a:rPr kumimoji="1" lang="en-US" altLang="ja-JP" sz="1200" b="0" u="none" kern="1200" dirty="0" smtClean="0">
                          <a:solidFill>
                            <a:schemeClr val="tx1"/>
                          </a:solidFill>
                          <a:latin typeface="ＭＳ Ｐ明朝" pitchFamily="18" charset="-128"/>
                          <a:ea typeface="ＭＳ Ｐ明朝" pitchFamily="18" charset="-128"/>
                          <a:cs typeface="+mn-cs"/>
                        </a:rPr>
                        <a:t>2</a:t>
                      </a:r>
                      <a:r>
                        <a:rPr kumimoji="1" lang="ja-JP" altLang="en-US" sz="1200" b="0" u="none" kern="1200" dirty="0" smtClean="0">
                          <a:solidFill>
                            <a:schemeClr val="tx1"/>
                          </a:solidFill>
                          <a:latin typeface="ＭＳ Ｐ明朝" pitchFamily="18" charset="-128"/>
                          <a:ea typeface="ＭＳ Ｐ明朝" pitchFamily="18" charset="-128"/>
                          <a:cs typeface="+mn-cs"/>
                        </a:rPr>
                        <a:t>期区域は、「みどりとイノベーションの融合拠点」として、世界から人が集まる一体的で魅力あるまちへ。（</a:t>
                      </a:r>
                      <a:r>
                        <a:rPr kumimoji="1" lang="en-US" altLang="ja-JP" sz="1200" b="0" u="none" kern="1200" dirty="0" smtClean="0">
                          <a:solidFill>
                            <a:schemeClr val="tx1"/>
                          </a:solidFill>
                          <a:latin typeface="ＭＳ Ｐ明朝" pitchFamily="18" charset="-128"/>
                          <a:ea typeface="ＭＳ Ｐ明朝" pitchFamily="18" charset="-128"/>
                          <a:cs typeface="+mn-cs"/>
                        </a:rPr>
                        <a:t>2015</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3</a:t>
                      </a:r>
                      <a:r>
                        <a:rPr kumimoji="1" lang="ja-JP" altLang="en-US" sz="1200" b="0" u="none" kern="1200" dirty="0" smtClean="0">
                          <a:solidFill>
                            <a:schemeClr val="tx1"/>
                          </a:solidFill>
                          <a:latin typeface="ＭＳ Ｐ明朝" pitchFamily="18" charset="-128"/>
                          <a:ea typeface="ＭＳ Ｐ明朝" pitchFamily="18" charset="-128"/>
                          <a:cs typeface="+mn-cs"/>
                        </a:rPr>
                        <a:t>月まちづくりの方針決定、</a:t>
                      </a:r>
                      <a:r>
                        <a:rPr kumimoji="1" lang="en-US" altLang="ja-JP" sz="1200" b="0" u="none" kern="1200" dirty="0" smtClean="0">
                          <a:solidFill>
                            <a:schemeClr val="tx1"/>
                          </a:solidFill>
                          <a:latin typeface="ＭＳ Ｐ明朝" pitchFamily="18" charset="-128"/>
                          <a:ea typeface="ＭＳ Ｐ明朝" pitchFamily="18" charset="-128"/>
                          <a:cs typeface="+mn-cs"/>
                        </a:rPr>
                        <a:t>2017</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1</a:t>
                      </a:r>
                      <a:r>
                        <a:rPr kumimoji="1" lang="ja-JP" altLang="en-US" sz="1200" b="0" u="none" kern="1200" dirty="0" smtClean="0">
                          <a:solidFill>
                            <a:schemeClr val="tx1"/>
                          </a:solidFill>
                          <a:latin typeface="ＭＳ Ｐ明朝" pitchFamily="18" charset="-128"/>
                          <a:ea typeface="ＭＳ Ｐ明朝" pitchFamily="18" charset="-128"/>
                          <a:cs typeface="+mn-cs"/>
                        </a:rPr>
                        <a:t>月地区計画等の都市計画決定、</a:t>
                      </a:r>
                      <a:r>
                        <a:rPr kumimoji="1" lang="en-US" altLang="ja-JP" sz="1200" b="0" u="none" kern="1200" dirty="0" smtClean="0">
                          <a:solidFill>
                            <a:schemeClr val="tx1"/>
                          </a:solidFill>
                          <a:latin typeface="ＭＳ Ｐ明朝" pitchFamily="18" charset="-128"/>
                          <a:ea typeface="ＭＳ Ｐ明朝" pitchFamily="18" charset="-128"/>
                          <a:cs typeface="+mn-cs"/>
                        </a:rPr>
                        <a:t>2017</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12</a:t>
                      </a:r>
                      <a:r>
                        <a:rPr kumimoji="1" lang="ja-JP" altLang="en-US" sz="1200" b="0" u="none" kern="1200" dirty="0" smtClean="0">
                          <a:solidFill>
                            <a:schemeClr val="tx1"/>
                          </a:solidFill>
                          <a:latin typeface="ＭＳ Ｐ明朝" pitchFamily="18" charset="-128"/>
                          <a:ea typeface="ＭＳ Ｐ明朝" pitchFamily="18" charset="-128"/>
                          <a:cs typeface="+mn-cs"/>
                        </a:rPr>
                        <a:t>月開発事業者募集、</a:t>
                      </a:r>
                      <a:r>
                        <a:rPr kumimoji="1" lang="en-US" altLang="ja-JP" sz="1200" b="0" u="none" kern="1200" dirty="0" smtClean="0">
                          <a:solidFill>
                            <a:schemeClr val="tx1"/>
                          </a:solidFill>
                          <a:latin typeface="ＭＳ Ｐ明朝" pitchFamily="18" charset="-128"/>
                          <a:ea typeface="ＭＳ Ｐ明朝" pitchFamily="18" charset="-128"/>
                          <a:cs typeface="+mn-cs"/>
                        </a:rPr>
                        <a:t>2018</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7</a:t>
                      </a:r>
                      <a:r>
                        <a:rPr kumimoji="1" lang="ja-JP" altLang="en-US" sz="1200" b="0" u="none" kern="1200" dirty="0" smtClean="0">
                          <a:solidFill>
                            <a:schemeClr val="tx1"/>
                          </a:solidFill>
                          <a:latin typeface="ＭＳ Ｐ明朝" pitchFamily="18" charset="-128"/>
                          <a:ea typeface="ＭＳ Ｐ明朝" pitchFamily="18" charset="-128"/>
                          <a:cs typeface="+mn-cs"/>
                        </a:rPr>
                        <a:t>月開発事業者決定）</a:t>
                      </a:r>
                      <a:endParaRPr kumimoji="1" lang="en-US" altLang="ja-JP" sz="1200" b="0" u="none" kern="1200" dirty="0" smtClean="0">
                        <a:solidFill>
                          <a:schemeClr val="tx1"/>
                        </a:solidFill>
                        <a:latin typeface="ＭＳ Ｐ明朝" pitchFamily="18" charset="-128"/>
                        <a:ea typeface="ＭＳ Ｐ明朝" pitchFamily="18" charset="-128"/>
                        <a:cs typeface="+mn-cs"/>
                      </a:endParaRPr>
                    </a:p>
                    <a:p>
                      <a:pPr>
                        <a:lnSpc>
                          <a:spcPts val="1300"/>
                        </a:lnSpc>
                        <a:buFont typeface="Arial" pitchFamily="34" charset="0"/>
                        <a:buNone/>
                      </a:pPr>
                      <a:r>
                        <a:rPr kumimoji="1" lang="ja-JP" altLang="en-US" sz="1200" b="0" u="none" dirty="0" smtClean="0">
                          <a:solidFill>
                            <a:schemeClr val="tx1"/>
                          </a:solidFill>
                          <a:latin typeface="+mn-ea"/>
                          <a:ea typeface="+mn-ea"/>
                        </a:rPr>
                        <a:t>②エリアマネジメント</a:t>
                      </a:r>
                      <a:endParaRPr kumimoji="1" lang="en-US" altLang="ja-JP" sz="1200" b="0" u="none" dirty="0" smtClean="0">
                        <a:solidFill>
                          <a:schemeClr val="tx1"/>
                        </a:solidFill>
                        <a:latin typeface="+mn-ea"/>
                        <a:ea typeface="+mn-ea"/>
                      </a:endParaRPr>
                    </a:p>
                    <a:p>
                      <a:pPr marL="177800" indent="-177800" algn="l" defTabSz="957700" rtl="0" eaLnBrk="1" latinLnBrk="0" hangingPunct="1">
                        <a:lnSpc>
                          <a:spcPts val="1300"/>
                        </a:lnSpc>
                        <a:buFont typeface="Arial" pitchFamily="34" charset="0"/>
                        <a:buNone/>
                      </a:pPr>
                      <a:r>
                        <a:rPr kumimoji="1" lang="ja-JP" altLang="en-US" sz="1200" b="0" u="none" kern="1200" dirty="0" smtClean="0">
                          <a:solidFill>
                            <a:schemeClr val="tx1"/>
                          </a:solidFill>
                          <a:latin typeface="ＭＳ Ｐ明朝" pitchFamily="18" charset="-128"/>
                          <a:ea typeface="ＭＳ Ｐ明朝" pitchFamily="18" charset="-128"/>
                          <a:cs typeface="+mn-cs"/>
                        </a:rPr>
                        <a:t>　・グランフロント大阪に「大阪版ＢＩＤ制度」（</a:t>
                      </a:r>
                      <a:r>
                        <a:rPr kumimoji="1" lang="en-US" altLang="ja-JP" sz="1200" b="0" u="none" kern="1200" dirty="0" smtClean="0">
                          <a:solidFill>
                            <a:schemeClr val="tx1"/>
                          </a:solidFill>
                          <a:latin typeface="ＭＳ Ｐ明朝" pitchFamily="18" charset="-128"/>
                          <a:ea typeface="ＭＳ Ｐ明朝" pitchFamily="18" charset="-128"/>
                          <a:cs typeface="+mn-cs"/>
                        </a:rPr>
                        <a:t>2014</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4</a:t>
                      </a:r>
                      <a:r>
                        <a:rPr kumimoji="1" lang="ja-JP" altLang="en-US" sz="1200" b="0" u="none" kern="1200" dirty="0" smtClean="0">
                          <a:solidFill>
                            <a:schemeClr val="tx1"/>
                          </a:solidFill>
                          <a:latin typeface="ＭＳ Ｐ明朝" pitchFamily="18" charset="-128"/>
                          <a:ea typeface="ＭＳ Ｐ明朝" pitchFamily="18" charset="-128"/>
                          <a:cs typeface="+mn-cs"/>
                        </a:rPr>
                        <a:t>月創設済）を適用し、まちの魅力をより一層向上。</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9858">
                <a:tc rowSpan="3">
                  <a:txBody>
                    <a:bodyPr/>
                    <a:lstStyle/>
                    <a:p>
                      <a:pPr>
                        <a:lnSpc>
                          <a:spcPts val="1300"/>
                        </a:lnSpc>
                      </a:pPr>
                      <a:r>
                        <a:rPr kumimoji="1" lang="ja-JP" altLang="en-US" sz="1200" b="0" u="none" dirty="0" smtClean="0">
                          <a:solidFill>
                            <a:schemeClr val="tx1"/>
                          </a:solidFill>
                          <a:latin typeface="+mn-ea"/>
                          <a:ea typeface="+mn-ea"/>
                        </a:rPr>
                        <a:t>交通インフラ</a:t>
                      </a: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nSpc>
                          <a:spcPts val="1300"/>
                        </a:lnSpc>
                      </a:pPr>
                      <a:r>
                        <a:rPr kumimoji="1" lang="ja-JP" altLang="en-US" sz="1200" b="0" u="none" dirty="0" smtClean="0">
                          <a:solidFill>
                            <a:schemeClr val="tx1"/>
                          </a:solidFill>
                          <a:latin typeface="ＭＳ Ｐ明朝" pitchFamily="18" charset="-128"/>
                          <a:ea typeface="ＭＳ Ｐ明朝" pitchFamily="18" charset="-128"/>
                        </a:rPr>
                        <a:t>○関西国際空港等への鉄道アクセス・新大阪へのアクセス強化</a:t>
                      </a:r>
                      <a:endParaRPr kumimoji="1" lang="en-US" altLang="ja-JP" sz="1200" b="0" u="none"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smtClean="0">
                          <a:solidFill>
                            <a:schemeClr val="tx1"/>
                          </a:solidFill>
                          <a:latin typeface="ＭＳ Ｐ明朝" pitchFamily="18" charset="-128"/>
                          <a:ea typeface="ＭＳ Ｐ明朝" pitchFamily="18" charset="-128"/>
                        </a:rPr>
                        <a:t>・現在、関西国際空港へは関空特急「はるか」がＪＲ大阪駅に停車できず、関空快速を利用して約</a:t>
                      </a:r>
                      <a:r>
                        <a:rPr kumimoji="1" lang="en-US" altLang="ja-JP" sz="1200" b="0" u="none" dirty="0" smtClean="0">
                          <a:solidFill>
                            <a:schemeClr val="tx1"/>
                          </a:solidFill>
                          <a:latin typeface="ＭＳ Ｐ明朝" pitchFamily="18" charset="-128"/>
                          <a:ea typeface="ＭＳ Ｐ明朝" pitchFamily="18" charset="-128"/>
                        </a:rPr>
                        <a:t>64</a:t>
                      </a:r>
                      <a:r>
                        <a:rPr kumimoji="1" lang="ja-JP" altLang="en-US" sz="1200" b="0" u="none" dirty="0" smtClean="0">
                          <a:solidFill>
                            <a:schemeClr val="tx1"/>
                          </a:solidFill>
                          <a:latin typeface="ＭＳ Ｐ明朝" pitchFamily="18" charset="-128"/>
                          <a:ea typeface="ＭＳ Ｐ明朝" pitchFamily="18" charset="-128"/>
                        </a:rPr>
                        <a:t>分要しており、時間短縮が必要。</a:t>
                      </a:r>
                      <a:endParaRPr kumimoji="1" lang="en-US" altLang="ja-JP" sz="1200" b="0" u="none" dirty="0" smtClean="0">
                        <a:solidFill>
                          <a:schemeClr val="tx1"/>
                        </a:solidFill>
                        <a:latin typeface="ＭＳ Ｐ明朝" pitchFamily="18" charset="-128"/>
                        <a:ea typeface="ＭＳ Ｐ明朝" pitchFamily="18" charset="-128"/>
                      </a:endParaRPr>
                    </a:p>
                    <a:p>
                      <a:pPr marL="0" marR="0" indent="0" algn="r"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smtClean="0">
                          <a:solidFill>
                            <a:schemeClr val="tx1"/>
                          </a:solidFill>
                          <a:latin typeface="ＭＳ Ｐ明朝" pitchFamily="18" charset="-128"/>
                          <a:ea typeface="ＭＳ Ｐ明朝" pitchFamily="18" charset="-128"/>
                        </a:rPr>
                        <a:t>成田空港⇔東京駅 約</a:t>
                      </a:r>
                      <a:r>
                        <a:rPr kumimoji="1" lang="en-US" altLang="ja-JP" sz="1200" b="0" u="none" dirty="0" smtClean="0">
                          <a:solidFill>
                            <a:schemeClr val="tx1"/>
                          </a:solidFill>
                          <a:latin typeface="ＭＳ Ｐ明朝" pitchFamily="18" charset="-128"/>
                          <a:ea typeface="ＭＳ Ｐ明朝" pitchFamily="18" charset="-128"/>
                        </a:rPr>
                        <a:t>47</a:t>
                      </a:r>
                      <a:r>
                        <a:rPr kumimoji="1" lang="ja-JP" altLang="en-US" sz="1200" b="0" u="none" dirty="0" smtClean="0">
                          <a:solidFill>
                            <a:schemeClr val="tx1"/>
                          </a:solidFill>
                          <a:latin typeface="ＭＳ Ｐ明朝" pitchFamily="18" charset="-128"/>
                          <a:ea typeface="ＭＳ Ｐ明朝" pitchFamily="18" charset="-128"/>
                        </a:rPr>
                        <a:t>分（成田空港</a:t>
                      </a:r>
                      <a:r>
                        <a:rPr kumimoji="1" lang="en-US" altLang="ja-JP" sz="1200" b="0" u="none" dirty="0" smtClean="0">
                          <a:solidFill>
                            <a:schemeClr val="tx1"/>
                          </a:solidFill>
                          <a:latin typeface="ＭＳ Ｐ明朝" pitchFamily="18" charset="-128"/>
                          <a:ea typeface="ＭＳ Ｐ明朝" pitchFamily="18" charset="-128"/>
                        </a:rPr>
                        <a:t>HP</a:t>
                      </a:r>
                      <a:r>
                        <a:rPr kumimoji="1" lang="ja-JP" altLang="en-US" sz="1200" b="0" u="none" dirty="0" smtClean="0">
                          <a:solidFill>
                            <a:schemeClr val="tx1"/>
                          </a:solidFill>
                          <a:latin typeface="ＭＳ Ｐ明朝" pitchFamily="18" charset="-128"/>
                          <a:ea typeface="ＭＳ Ｐ明朝" pitchFamily="18" charset="-128"/>
                        </a:rPr>
                        <a:t>より）</a:t>
                      </a:r>
                      <a:endParaRPr kumimoji="1" lang="ja-JP" altLang="en-US"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smtClean="0">
                          <a:solidFill>
                            <a:schemeClr val="tx1"/>
                          </a:solidFill>
                          <a:latin typeface="+mn-ea"/>
                          <a:ea typeface="+mn-ea"/>
                        </a:rPr>
                        <a:t>③関西国際空港等への鉄道所要時間の短縮</a:t>
                      </a:r>
                      <a:endParaRPr kumimoji="1" lang="en-US" altLang="ja-JP" sz="1200" b="0" u="none" dirty="0" smtClean="0">
                        <a:solidFill>
                          <a:schemeClr val="tx1"/>
                        </a:solidFill>
                        <a:latin typeface="+mn-ea"/>
                        <a:ea typeface="+mn-ea"/>
                      </a:endParaRPr>
                    </a:p>
                    <a:p>
                      <a:pPr marL="177800"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smtClean="0">
                          <a:solidFill>
                            <a:schemeClr val="tx1"/>
                          </a:solidFill>
                          <a:latin typeface="ＭＳ Ｐ明朝" pitchFamily="18" charset="-128"/>
                          <a:ea typeface="ＭＳ Ｐ明朝" pitchFamily="18" charset="-128"/>
                          <a:cs typeface="+mn-cs"/>
                        </a:rPr>
                        <a:t>　・うめきた</a:t>
                      </a:r>
                      <a:r>
                        <a:rPr kumimoji="1" lang="en-US" altLang="ja-JP" sz="1200" b="0" u="none" kern="1200" dirty="0" smtClean="0">
                          <a:solidFill>
                            <a:schemeClr val="tx1"/>
                          </a:solidFill>
                          <a:latin typeface="ＭＳ Ｐ明朝" pitchFamily="18" charset="-128"/>
                          <a:ea typeface="ＭＳ Ｐ明朝" pitchFamily="18" charset="-128"/>
                          <a:cs typeface="+mn-cs"/>
                        </a:rPr>
                        <a:t>2</a:t>
                      </a:r>
                      <a:r>
                        <a:rPr kumimoji="1" lang="ja-JP" altLang="en-US" sz="1200" b="0" u="none" kern="1200" dirty="0" smtClean="0">
                          <a:solidFill>
                            <a:schemeClr val="tx1"/>
                          </a:solidFill>
                          <a:latin typeface="ＭＳ Ｐ明朝" pitchFamily="18" charset="-128"/>
                          <a:ea typeface="ＭＳ Ｐ明朝" pitchFamily="18" charset="-128"/>
                          <a:cs typeface="+mn-cs"/>
                        </a:rPr>
                        <a:t>期区域におけるＪＲ東海道線支線の地下化・新駅設置（</a:t>
                      </a:r>
                      <a:r>
                        <a:rPr kumimoji="1" lang="en-US" altLang="ja-JP" sz="1200" b="0" u="none" kern="1200" dirty="0" smtClean="0">
                          <a:solidFill>
                            <a:schemeClr val="tx1"/>
                          </a:solidFill>
                          <a:latin typeface="ＭＳ Ｐ明朝" pitchFamily="18" charset="-128"/>
                          <a:ea typeface="ＭＳ Ｐ明朝" pitchFamily="18" charset="-128"/>
                          <a:cs typeface="+mn-cs"/>
                        </a:rPr>
                        <a:t>2015</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11</a:t>
                      </a:r>
                      <a:r>
                        <a:rPr kumimoji="1" lang="ja-JP" altLang="en-US" sz="1200" b="0" u="none" kern="1200" dirty="0" smtClean="0">
                          <a:solidFill>
                            <a:schemeClr val="tx1"/>
                          </a:solidFill>
                          <a:latin typeface="ＭＳ Ｐ明朝" pitchFamily="18" charset="-128"/>
                          <a:ea typeface="ＭＳ Ｐ明朝" pitchFamily="18" charset="-128"/>
                          <a:cs typeface="+mn-cs"/>
                        </a:rPr>
                        <a:t>月工事着手）及びなにわ筋線（</a:t>
                      </a:r>
                      <a:r>
                        <a:rPr kumimoji="1" lang="en-US" altLang="ja-JP" sz="1200" b="0" u="none" kern="1200" dirty="0" smtClean="0">
                          <a:solidFill>
                            <a:schemeClr val="tx1"/>
                          </a:solidFill>
                          <a:latin typeface="ＭＳ Ｐ明朝" pitchFamily="18" charset="-128"/>
                          <a:ea typeface="ＭＳ Ｐ明朝" pitchFamily="18" charset="-128"/>
                          <a:cs typeface="+mn-cs"/>
                        </a:rPr>
                        <a:t>2019</a:t>
                      </a:r>
                      <a:r>
                        <a:rPr kumimoji="1" lang="ja-JP" altLang="en-US" sz="1200" b="0" u="none" kern="1200" dirty="0" smtClean="0">
                          <a:solidFill>
                            <a:schemeClr val="tx1"/>
                          </a:solidFill>
                          <a:latin typeface="ＭＳ Ｐ明朝" pitchFamily="18" charset="-128"/>
                          <a:ea typeface="ＭＳ Ｐ明朝" pitchFamily="18" charset="-128"/>
                          <a:cs typeface="+mn-cs"/>
                        </a:rPr>
                        <a:t>年度工事着手予定）の活用により、新大阪へのアクセス強化、関西国際空港への所要時間を短縮</a:t>
                      </a:r>
                      <a:endParaRPr kumimoji="1" lang="en-US" altLang="ja-JP" sz="1200" b="0" u="none" kern="1200" dirty="0" smtClean="0">
                        <a:solidFill>
                          <a:schemeClr val="tx1"/>
                        </a:solidFill>
                        <a:latin typeface="ＭＳ Ｐ明朝" pitchFamily="18" charset="-128"/>
                        <a:ea typeface="ＭＳ Ｐ明朝" pitchFamily="18" charset="-128"/>
                        <a:cs typeface="+mn-cs"/>
                      </a:endParaRPr>
                    </a:p>
                    <a:p>
                      <a:pPr marL="177800"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smtClean="0">
                          <a:solidFill>
                            <a:schemeClr val="tx1"/>
                          </a:solidFill>
                          <a:latin typeface="ＭＳ Ｐ明朝" pitchFamily="18" charset="-128"/>
                          <a:ea typeface="ＭＳ Ｐ明朝" pitchFamily="18" charset="-128"/>
                          <a:cs typeface="+mn-cs"/>
                        </a:rPr>
                        <a:t>　・</a:t>
                      </a:r>
                      <a:r>
                        <a:rPr kumimoji="1" lang="en-US" altLang="ja-JP" sz="1200" b="0" u="none" kern="1200" dirty="0" smtClean="0">
                          <a:solidFill>
                            <a:schemeClr val="tx1"/>
                          </a:solidFill>
                          <a:latin typeface="ＭＳ Ｐ明朝" pitchFamily="18" charset="-128"/>
                          <a:ea typeface="ＭＳ Ｐ明朝" pitchFamily="18" charset="-128"/>
                          <a:cs typeface="+mn-cs"/>
                        </a:rPr>
                        <a:t>2018</a:t>
                      </a:r>
                      <a:r>
                        <a:rPr kumimoji="1" lang="ja-JP" altLang="en-US" sz="1200" b="0" u="none" kern="1200" dirty="0" smtClean="0">
                          <a:solidFill>
                            <a:schemeClr val="tx1"/>
                          </a:solidFill>
                          <a:latin typeface="ＭＳ Ｐ明朝" pitchFamily="18" charset="-128"/>
                          <a:ea typeface="ＭＳ Ｐ明朝" pitchFamily="18" charset="-128"/>
                          <a:cs typeface="+mn-cs"/>
                        </a:rPr>
                        <a:t>年度末全線開業予定のおおさか東線の（仮称）北梅田駅への乗り入れ（</a:t>
                      </a:r>
                      <a:r>
                        <a:rPr kumimoji="1" lang="en-US" altLang="ja-JP" sz="1200" b="0" u="none" kern="1200" dirty="0" smtClean="0">
                          <a:solidFill>
                            <a:schemeClr val="tx1"/>
                          </a:solidFill>
                          <a:latin typeface="ＭＳ Ｐ明朝" pitchFamily="18" charset="-128"/>
                          <a:ea typeface="ＭＳ Ｐ明朝" pitchFamily="18" charset="-128"/>
                          <a:cs typeface="+mn-cs"/>
                        </a:rPr>
                        <a:t>2023</a:t>
                      </a:r>
                      <a:r>
                        <a:rPr kumimoji="1" lang="ja-JP" altLang="en-US" sz="1200" b="0" u="none" kern="1200" dirty="0" smtClean="0">
                          <a:solidFill>
                            <a:schemeClr val="tx1"/>
                          </a:solidFill>
                          <a:latin typeface="ＭＳ Ｐ明朝" pitchFamily="18" charset="-128"/>
                          <a:ea typeface="ＭＳ Ｐ明朝" pitchFamily="18" charset="-128"/>
                          <a:cs typeface="+mn-cs"/>
                        </a:rPr>
                        <a:t>年春予定）により大阪東部等からの鉄道アクセスが改善</a:t>
                      </a:r>
                      <a:endParaRPr kumimoji="1" lang="en-US" altLang="ja-JP" sz="1200" b="0" u="none" kern="120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25256">
                <a:tc vMerge="1">
                  <a:txBody>
                    <a:bodyPr/>
                    <a:lstStyle/>
                    <a:p>
                      <a:endParaRPr kumimoji="1" lang="ja-JP" altLang="en-US"/>
                    </a:p>
                  </a:txBody>
                  <a:tcPr/>
                </a:tc>
                <a:tc>
                  <a:txBody>
                    <a:bodyPr/>
                    <a:lstStyle/>
                    <a:p>
                      <a:pPr marL="182563" indent="-182563">
                        <a:lnSpc>
                          <a:spcPts val="1300"/>
                        </a:lnSpc>
                      </a:pPr>
                      <a:r>
                        <a:rPr kumimoji="1" lang="ja-JP" altLang="en-US" sz="1200" b="0" u="none" dirty="0" smtClean="0">
                          <a:solidFill>
                            <a:schemeClr val="tx1"/>
                          </a:solidFill>
                          <a:latin typeface="ＭＳ Ｐ明朝" pitchFamily="18" charset="-128"/>
                          <a:ea typeface="ＭＳ Ｐ明朝" pitchFamily="18" charset="-128"/>
                        </a:rPr>
                        <a:t>○歩行者ネットワークの充実</a:t>
                      </a:r>
                      <a:endParaRPr kumimoji="1" lang="ja-JP" altLang="en-US"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smtClean="0">
                          <a:solidFill>
                            <a:schemeClr val="tx1"/>
                          </a:solidFill>
                          <a:latin typeface="ＭＳ Ｐ明朝" pitchFamily="18" charset="-128"/>
                          <a:ea typeface="ＭＳ Ｐ明朝" pitchFamily="18" charset="-128"/>
                          <a:cs typeface="+mn-cs"/>
                        </a:rPr>
                        <a:t>・地下駅、地上駅が混在し、大阪駅北側はデッキ、南側では地下ネットワークが発達しているものの、上下移動が多く、南北間の移動には迂回が必要で経路も分かりにくく、先駆的に建設された大阪駅前地下道などでは老朽化が進んでいる。</a:t>
                      </a:r>
                      <a:endParaRPr kumimoji="1" lang="en-US" altLang="ja-JP" sz="1200" b="0" u="none" kern="120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kumimoji="1" lang="ja-JP" altLang="en-US" sz="1200" b="0" u="none" dirty="0" smtClean="0">
                          <a:solidFill>
                            <a:schemeClr val="tx1"/>
                          </a:solidFill>
                          <a:latin typeface="+mn-ea"/>
                          <a:ea typeface="+mn-ea"/>
                        </a:rPr>
                        <a:t>④歩行者ネットワークの充実</a:t>
                      </a:r>
                      <a:endParaRPr kumimoji="1" lang="en-US" altLang="ja-JP" sz="1200" b="0" u="none" dirty="0" smtClean="0">
                        <a:solidFill>
                          <a:schemeClr val="tx1"/>
                        </a:solidFill>
                        <a:latin typeface="+mn-ea"/>
                        <a:ea typeface="+mn-ea"/>
                      </a:endParaRPr>
                    </a:p>
                    <a:p>
                      <a:pPr marL="177800" indent="-177800" algn="l" defTabSz="957700" rtl="0" eaLnBrk="1" latinLnBrk="0" hangingPunct="1">
                        <a:lnSpc>
                          <a:spcPts val="1300"/>
                        </a:lnSpc>
                        <a:buFont typeface="Arial" pitchFamily="34" charset="0"/>
                        <a:buNone/>
                      </a:pPr>
                      <a:r>
                        <a:rPr kumimoji="1" lang="ja-JP" altLang="en-US" sz="1200" u="none" kern="1200" dirty="0" smtClean="0">
                          <a:solidFill>
                            <a:schemeClr val="tx1"/>
                          </a:solidFill>
                          <a:latin typeface="ＭＳ Ｐ明朝" pitchFamily="18" charset="-128"/>
                          <a:ea typeface="ＭＳ Ｐ明朝" pitchFamily="18" charset="-128"/>
                          <a:cs typeface="+mn-cs"/>
                        </a:rPr>
                        <a:t>　・大阪駅の北側と南側を結ぶデッキネットワークや駅及び商業施設間移動の円滑化に役立つデッキの整備により、移動を円滑にし、移動時間も短縮（</a:t>
                      </a:r>
                      <a:r>
                        <a:rPr kumimoji="1" lang="en-US" altLang="ja-JP" sz="1200" u="none" kern="1200" dirty="0" smtClean="0">
                          <a:solidFill>
                            <a:schemeClr val="tx1"/>
                          </a:solidFill>
                          <a:latin typeface="ＭＳ Ｐ明朝" pitchFamily="18" charset="-128"/>
                          <a:ea typeface="ＭＳ Ｐ明朝" pitchFamily="18" charset="-128"/>
                          <a:cs typeface="+mn-cs"/>
                        </a:rPr>
                        <a:t>2016</a:t>
                      </a:r>
                      <a:r>
                        <a:rPr kumimoji="1" lang="ja-JP" altLang="en-US" sz="1200" u="none" kern="1200" dirty="0" smtClean="0">
                          <a:solidFill>
                            <a:schemeClr val="tx1"/>
                          </a:solidFill>
                          <a:latin typeface="ＭＳ Ｐ明朝" pitchFamily="18" charset="-128"/>
                          <a:ea typeface="ＭＳ Ｐ明朝" pitchFamily="18" charset="-128"/>
                          <a:cs typeface="+mn-cs"/>
                        </a:rPr>
                        <a:t>年度）。</a:t>
                      </a:r>
                      <a:endParaRPr kumimoji="1" lang="en-US" altLang="ja-JP" sz="1200" u="none" kern="1200" dirty="0" smtClean="0">
                        <a:solidFill>
                          <a:schemeClr val="tx1"/>
                        </a:solidFill>
                        <a:latin typeface="ＭＳ Ｐ明朝" pitchFamily="18" charset="-128"/>
                        <a:ea typeface="ＭＳ Ｐ明朝" pitchFamily="18" charset="-128"/>
                        <a:cs typeface="+mn-cs"/>
                      </a:endParaRPr>
                    </a:p>
                    <a:p>
                      <a:pPr marL="177800" indent="-177800">
                        <a:lnSpc>
                          <a:spcPts val="1300"/>
                        </a:lnSpc>
                        <a:buFont typeface="Arial" pitchFamily="34" charset="0"/>
                        <a:buNone/>
                      </a:pPr>
                      <a:r>
                        <a:rPr kumimoji="1" lang="ja-JP" altLang="en-US" sz="1200" u="none" dirty="0" smtClean="0">
                          <a:solidFill>
                            <a:schemeClr val="tx1"/>
                          </a:solidFill>
                          <a:latin typeface="ＭＳ Ｐ明朝" pitchFamily="18" charset="-128"/>
                          <a:ea typeface="ＭＳ Ｐ明朝" pitchFamily="18" charset="-128"/>
                        </a:rPr>
                        <a:t>　・大阪駅前地下道の拡幅及び案内サインなどの整備により、安全に楽しく歩ける快適な地下空間を創出。（</a:t>
                      </a:r>
                      <a:r>
                        <a:rPr kumimoji="1" lang="en-US" altLang="ja-JP" sz="1200" u="none" dirty="0" smtClean="0">
                          <a:solidFill>
                            <a:schemeClr val="tx1"/>
                          </a:solidFill>
                          <a:latin typeface="ＭＳ Ｐ明朝" pitchFamily="18" charset="-128"/>
                          <a:ea typeface="ＭＳ Ｐ明朝" pitchFamily="18" charset="-128"/>
                        </a:rPr>
                        <a:t>2018</a:t>
                      </a:r>
                      <a:r>
                        <a:rPr kumimoji="1" lang="ja-JP" altLang="en-US" sz="1200" u="none" smtClean="0">
                          <a:solidFill>
                            <a:schemeClr val="tx1"/>
                          </a:solidFill>
                          <a:latin typeface="ＭＳ Ｐ明朝" pitchFamily="18" charset="-128"/>
                          <a:ea typeface="ＭＳ Ｐ明朝" pitchFamily="18" charset="-128"/>
                        </a:rPr>
                        <a:t>年度～）</a:t>
                      </a:r>
                      <a:endParaRPr kumimoji="1" lang="en-US" altLang="ja-JP" sz="1200" u="none" dirty="0" smtClean="0">
                        <a:solidFill>
                          <a:schemeClr val="tx1"/>
                        </a:solidFill>
                        <a:latin typeface="ＭＳ Ｐ明朝" pitchFamily="18" charset="-128"/>
                        <a:ea typeface="ＭＳ Ｐ明朝" pitchFamily="18" charset="-128"/>
                      </a:endParaRPr>
                    </a:p>
                    <a:p>
                      <a:pPr marL="177800" indent="-177800">
                        <a:lnSpc>
                          <a:spcPts val="1300"/>
                        </a:lnSpc>
                        <a:buFont typeface="Arial" pitchFamily="34" charset="0"/>
                        <a:buNone/>
                      </a:pPr>
                      <a:r>
                        <a:rPr kumimoji="1" lang="ja-JP" altLang="en-US" sz="1200" u="none" dirty="0" smtClean="0">
                          <a:solidFill>
                            <a:schemeClr val="tx1"/>
                          </a:solidFill>
                          <a:latin typeface="ＭＳ Ｐ明朝" pitchFamily="18" charset="-128"/>
                          <a:ea typeface="ＭＳ Ｐ明朝" pitchFamily="18" charset="-128"/>
                        </a:rPr>
                        <a:t>　・ヨドバシ梅田と大阪駅、グランフロント大阪とを接続する歩行者デッキの整備（</a:t>
                      </a:r>
                      <a:r>
                        <a:rPr kumimoji="1" lang="en-US" altLang="ja-JP" sz="1200" u="none" dirty="0" smtClean="0">
                          <a:solidFill>
                            <a:schemeClr val="tx1"/>
                          </a:solidFill>
                          <a:latin typeface="ＭＳ Ｐ明朝" pitchFamily="18" charset="-128"/>
                          <a:ea typeface="ＭＳ Ｐ明朝" pitchFamily="18" charset="-128"/>
                        </a:rPr>
                        <a:t>2017</a:t>
                      </a:r>
                      <a:r>
                        <a:rPr kumimoji="1" lang="ja-JP" altLang="en-US" sz="1200" u="none" dirty="0" smtClean="0">
                          <a:solidFill>
                            <a:schemeClr val="tx1"/>
                          </a:solidFill>
                          <a:latin typeface="ＭＳ Ｐ明朝" pitchFamily="18" charset="-128"/>
                          <a:ea typeface="ＭＳ Ｐ明朝" pitchFamily="18" charset="-128"/>
                        </a:rPr>
                        <a:t>年</a:t>
                      </a:r>
                      <a:r>
                        <a:rPr kumimoji="1" lang="en-US" altLang="ja-JP" sz="1200" u="none" dirty="0" smtClean="0">
                          <a:solidFill>
                            <a:schemeClr val="tx1"/>
                          </a:solidFill>
                          <a:latin typeface="ＭＳ Ｐ明朝" pitchFamily="18" charset="-128"/>
                          <a:ea typeface="ＭＳ Ｐ明朝" pitchFamily="18" charset="-128"/>
                        </a:rPr>
                        <a:t>6</a:t>
                      </a:r>
                      <a:r>
                        <a:rPr kumimoji="1" lang="ja-JP" altLang="en-US" sz="1200" u="none" dirty="0" smtClean="0">
                          <a:solidFill>
                            <a:schemeClr val="tx1"/>
                          </a:solidFill>
                          <a:latin typeface="ＭＳ Ｐ明朝" pitchFamily="18" charset="-128"/>
                          <a:ea typeface="ＭＳ Ｐ明朝" pitchFamily="18" charset="-128"/>
                        </a:rPr>
                        <a:t>月、</a:t>
                      </a:r>
                      <a:r>
                        <a:rPr kumimoji="1" lang="en-US" altLang="ja-JP" sz="1200" u="none" dirty="0" smtClean="0">
                          <a:solidFill>
                            <a:schemeClr val="tx1"/>
                          </a:solidFill>
                          <a:latin typeface="ＭＳ Ｐ明朝" pitchFamily="18" charset="-128"/>
                          <a:ea typeface="ＭＳ Ｐ明朝" pitchFamily="18" charset="-128"/>
                        </a:rPr>
                        <a:t>10</a:t>
                      </a:r>
                      <a:r>
                        <a:rPr kumimoji="1" lang="ja-JP" altLang="en-US" sz="1200" u="none" dirty="0" smtClean="0">
                          <a:solidFill>
                            <a:schemeClr val="tx1"/>
                          </a:solidFill>
                          <a:latin typeface="ＭＳ Ｐ明朝" pitchFamily="18" charset="-128"/>
                          <a:ea typeface="ＭＳ Ｐ明朝" pitchFamily="18" charset="-128"/>
                        </a:rPr>
                        <a:t>月完成）により、歩行者の回遊性を向上。</a:t>
                      </a:r>
                      <a:endParaRPr kumimoji="1" lang="ja-JP" altLang="en-US" sz="1200" b="0" u="none" dirty="0" smtClean="0">
                        <a:solidFill>
                          <a:schemeClr val="tx1"/>
                        </a:solidFill>
                        <a:latin typeface="ＭＳ Ｐ明朝" pitchFamily="18" charset="-128"/>
                        <a:ea typeface="ＭＳ Ｐ明朝" pitchFamily="18" charset="-128"/>
                      </a:endParaRPr>
                    </a:p>
                    <a:p>
                      <a:pPr>
                        <a:lnSpc>
                          <a:spcPts val="1300"/>
                        </a:lnSpc>
                      </a:pPr>
                      <a:endParaRPr kumimoji="1" lang="en-US" altLang="ja-JP" sz="1200" b="0" u="none"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0098">
                <a:tc vMerge="1">
                  <a:txBody>
                    <a:bodyPr/>
                    <a:lstStyle/>
                    <a:p>
                      <a:endParaRPr kumimoji="1" lang="ja-JP" altLang="en-US" sz="1200" b="0" dirty="0">
                        <a:solidFill>
                          <a:schemeClr val="tx1"/>
                        </a:solidFill>
                        <a:latin typeface="ＭＳ ゴシック" pitchFamily="49" charset="-128"/>
                        <a:ea typeface="ＭＳ ゴシック" pitchFamily="49"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nSpc>
                          <a:spcPts val="1300"/>
                        </a:lnSpc>
                      </a:pPr>
                      <a:r>
                        <a:rPr kumimoji="1" lang="ja-JP" altLang="en-US" sz="1200" b="0" u="none" dirty="0" smtClean="0">
                          <a:solidFill>
                            <a:schemeClr val="tx1"/>
                          </a:solidFill>
                          <a:latin typeface="ＭＳ Ｐ明朝" pitchFamily="18" charset="-128"/>
                          <a:ea typeface="ＭＳ Ｐ明朝" pitchFamily="18" charset="-128"/>
                        </a:rPr>
                        <a:t>○駅前広場の充実</a:t>
                      </a:r>
                      <a:endParaRPr kumimoji="1" lang="ja-JP" altLang="en-US"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smtClean="0">
                          <a:solidFill>
                            <a:schemeClr val="tx1"/>
                          </a:solidFill>
                          <a:latin typeface="ＭＳ Ｐ明朝" pitchFamily="18" charset="-128"/>
                          <a:ea typeface="ＭＳ Ｐ明朝" pitchFamily="18" charset="-128"/>
                          <a:cs typeface="+mn-cs"/>
                        </a:rPr>
                        <a:t>・大阪駅前の道路上に、多数のバス乗り場が存在しており、危険、不便な乗降かつ円滑な交通の阻害要因となっている。</a:t>
                      </a:r>
                      <a:endParaRPr kumimoji="1" lang="en-US" altLang="ja-JP" sz="1200" b="0" u="none" kern="120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kumimoji="1" lang="ja-JP" altLang="en-US" sz="1200" b="0" u="none" dirty="0" smtClean="0">
                          <a:solidFill>
                            <a:schemeClr val="tx1"/>
                          </a:solidFill>
                          <a:latin typeface="+mn-ea"/>
                          <a:ea typeface="+mn-ea"/>
                        </a:rPr>
                        <a:t>⑤大阪駅の南側駅前広場の再編成</a:t>
                      </a:r>
                      <a:endParaRPr kumimoji="1" lang="en-US" altLang="ja-JP" sz="1200" b="0" u="none" dirty="0" smtClean="0">
                        <a:solidFill>
                          <a:schemeClr val="tx1"/>
                        </a:solidFill>
                        <a:latin typeface="+mn-ea"/>
                        <a:ea typeface="+mn-ea"/>
                      </a:endParaRPr>
                    </a:p>
                    <a:p>
                      <a:pPr>
                        <a:lnSpc>
                          <a:spcPts val="1300"/>
                        </a:lnSpc>
                        <a:buFont typeface="Arial" pitchFamily="34" charset="0"/>
                        <a:buNone/>
                      </a:pPr>
                      <a:r>
                        <a:rPr kumimoji="1" lang="ja-JP" altLang="en-US" sz="1200" b="0" i="0" u="none" strike="noStrike" cap="none" normalizeH="0" baseline="0" dirty="0" smtClean="0">
                          <a:ln>
                            <a:noFill/>
                          </a:ln>
                          <a:solidFill>
                            <a:schemeClr val="tx1"/>
                          </a:solidFill>
                          <a:effectLst/>
                          <a:latin typeface="+mn-ea"/>
                          <a:ea typeface="+mn-ea"/>
                          <a:cs typeface="ＭＳ Ｐゴシック" pitchFamily="50" charset="-128"/>
                        </a:rPr>
                        <a:t>　・</a:t>
                      </a:r>
                      <a:r>
                        <a:rPr kumimoji="1" lang="ja-JP" altLang="en-US" sz="1200" u="none" kern="1200" dirty="0" smtClean="0">
                          <a:solidFill>
                            <a:schemeClr val="tx1"/>
                          </a:solidFill>
                          <a:latin typeface="ＭＳ Ｐ明朝" pitchFamily="18" charset="-128"/>
                          <a:ea typeface="ＭＳ Ｐ明朝" pitchFamily="18" charset="-128"/>
                          <a:cs typeface="+mn-cs"/>
                        </a:rPr>
                        <a:t>バス乗り場の駅前広場の移設により、バス乗降を安全かつ便</a:t>
                      </a:r>
                      <a:endParaRPr kumimoji="1" lang="en-US" altLang="ja-JP" sz="1200" u="none" kern="1200" dirty="0" smtClean="0">
                        <a:solidFill>
                          <a:schemeClr val="tx1"/>
                        </a:solidFill>
                        <a:latin typeface="ＭＳ Ｐ明朝" pitchFamily="18" charset="-128"/>
                        <a:ea typeface="ＭＳ Ｐ明朝" pitchFamily="18" charset="-128"/>
                        <a:cs typeface="+mn-cs"/>
                      </a:endParaRPr>
                    </a:p>
                    <a:p>
                      <a:pPr>
                        <a:lnSpc>
                          <a:spcPts val="1300"/>
                        </a:lnSpc>
                        <a:buFont typeface="Arial" pitchFamily="34" charset="0"/>
                        <a:buNone/>
                      </a:pPr>
                      <a:r>
                        <a:rPr kumimoji="1" lang="ja-JP" altLang="en-US" sz="1200" u="none" kern="1200" dirty="0" smtClean="0">
                          <a:solidFill>
                            <a:schemeClr val="tx1"/>
                          </a:solidFill>
                          <a:latin typeface="ＭＳ Ｐ明朝" pitchFamily="18" charset="-128"/>
                          <a:ea typeface="ＭＳ Ｐ明朝" pitchFamily="18" charset="-128"/>
                          <a:cs typeface="+mn-cs"/>
                        </a:rPr>
                        <a:t>　　利にするとともに、大阪駅前線の交通を円滑化。（</a:t>
                      </a:r>
                      <a:r>
                        <a:rPr kumimoji="1" lang="en-US" altLang="ja-JP" sz="1200" u="none" kern="1200" dirty="0" smtClean="0">
                          <a:solidFill>
                            <a:schemeClr val="tx1"/>
                          </a:solidFill>
                          <a:latin typeface="ＭＳ Ｐ明朝" pitchFamily="18" charset="-128"/>
                          <a:ea typeface="ＭＳ Ｐ明朝" pitchFamily="18" charset="-128"/>
                          <a:cs typeface="+mn-cs"/>
                        </a:rPr>
                        <a:t>2016</a:t>
                      </a:r>
                      <a:r>
                        <a:rPr kumimoji="1" lang="ja-JP" altLang="en-US" sz="1200" u="none" kern="1200" dirty="0" smtClean="0">
                          <a:solidFill>
                            <a:schemeClr val="tx1"/>
                          </a:solidFill>
                          <a:latin typeface="ＭＳ Ｐ明朝" pitchFamily="18" charset="-128"/>
                          <a:ea typeface="ＭＳ Ｐ明朝" pitchFamily="18" charset="-128"/>
                          <a:cs typeface="+mn-cs"/>
                        </a:rPr>
                        <a:t>年</a:t>
                      </a:r>
                      <a:r>
                        <a:rPr kumimoji="1" lang="en-US" altLang="ja-JP" sz="1200" u="none" kern="1200" dirty="0" smtClean="0">
                          <a:solidFill>
                            <a:schemeClr val="tx1"/>
                          </a:solidFill>
                          <a:latin typeface="ＭＳ Ｐ明朝" pitchFamily="18" charset="-128"/>
                          <a:ea typeface="ＭＳ Ｐ明朝" pitchFamily="18" charset="-128"/>
                          <a:cs typeface="+mn-cs"/>
                        </a:rPr>
                        <a:t>10</a:t>
                      </a:r>
                    </a:p>
                    <a:p>
                      <a:pPr>
                        <a:lnSpc>
                          <a:spcPts val="1300"/>
                        </a:lnSpc>
                        <a:buFont typeface="Arial" pitchFamily="34" charset="0"/>
                        <a:buNone/>
                      </a:pPr>
                      <a:r>
                        <a:rPr kumimoji="1" lang="ja-JP" altLang="en-US" sz="1200" u="none" kern="1200" dirty="0" smtClean="0">
                          <a:solidFill>
                            <a:schemeClr val="tx1"/>
                          </a:solidFill>
                          <a:latin typeface="ＭＳ Ｐ明朝" pitchFamily="18" charset="-128"/>
                          <a:ea typeface="ＭＳ Ｐ明朝" pitchFamily="18" charset="-128"/>
                          <a:cs typeface="+mn-cs"/>
                        </a:rPr>
                        <a:t>　　月工事完了）</a:t>
                      </a:r>
                      <a:endParaRPr kumimoji="1" lang="en-US" altLang="ja-JP" sz="1200" u="none" kern="120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8</a:t>
            </a:fld>
            <a:endParaRPr kumimoji="1" lang="ja-JP" altLang="en-US" dirty="0"/>
          </a:p>
        </p:txBody>
      </p:sp>
    </p:spTree>
    <p:extLst>
      <p:ext uri="{BB962C8B-B14F-4D97-AF65-F5344CB8AC3E}">
        <p14:creationId xmlns:p14="http://schemas.microsoft.com/office/powerpoint/2010/main" val="19003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mn-ea"/>
              </a:rPr>
              <a:t>１．大阪駅周辺　①うめきたのまちづくり</a:t>
            </a:r>
            <a:endParaRPr lang="en-US" altLang="ja-JP" sz="2000" b="1" dirty="0">
              <a:solidFill>
                <a:schemeClr val="bg1"/>
              </a:solidFill>
              <a:latin typeface="+mn-ea"/>
            </a:endParaRPr>
          </a:p>
        </p:txBody>
      </p:sp>
      <p:sp>
        <p:nvSpPr>
          <p:cNvPr id="25" name="角丸四角形 24"/>
          <p:cNvSpPr/>
          <p:nvPr/>
        </p:nvSpPr>
        <p:spPr>
          <a:xfrm>
            <a:off x="1337472" y="497859"/>
            <a:ext cx="9711528" cy="864095"/>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ja-JP" altLang="en-US" sz="1600" dirty="0">
                <a:solidFill>
                  <a:schemeClr val="tx1"/>
                </a:solidFill>
              </a:rPr>
              <a:t>＜めざす姿＞</a:t>
            </a:r>
            <a:endParaRPr lang="en-US" altLang="ja-JP" sz="1600" dirty="0">
              <a:solidFill>
                <a:schemeClr val="tx1"/>
              </a:solidFill>
            </a:endParaRPr>
          </a:p>
          <a:p>
            <a:pPr marL="265113" indent="-265113"/>
            <a:r>
              <a:rPr lang="ja-JP" altLang="en-US" sz="1600" dirty="0">
                <a:solidFill>
                  <a:schemeClr val="tx1"/>
                </a:solidFill>
                <a:latin typeface="ＭＳ Ｐ明朝" pitchFamily="18" charset="-128"/>
                <a:ea typeface="ＭＳ Ｐ明朝" pitchFamily="18" charset="-128"/>
              </a:rPr>
              <a:t>　・大阪駅北側に位置するうめきた</a:t>
            </a:r>
            <a:r>
              <a:rPr lang="en-US" altLang="ja-JP" sz="1600" dirty="0">
                <a:solidFill>
                  <a:schemeClr val="tx1"/>
                </a:solidFill>
                <a:latin typeface="ＭＳ Ｐ明朝" pitchFamily="18" charset="-128"/>
                <a:ea typeface="ＭＳ Ｐ明朝" pitchFamily="18" charset="-128"/>
              </a:rPr>
              <a:t>2</a:t>
            </a:r>
            <a:r>
              <a:rPr lang="ja-JP" altLang="en-US" sz="1600" dirty="0">
                <a:solidFill>
                  <a:schemeClr val="tx1"/>
                </a:solidFill>
                <a:latin typeface="ＭＳ Ｐ明朝" pitchFamily="18" charset="-128"/>
                <a:ea typeface="ＭＳ Ｐ明朝" pitchFamily="18" charset="-128"/>
              </a:rPr>
              <a:t>期区域（梅田貨物駅跡地）は、「みどりとイノベーションの融合拠点」として</a:t>
            </a:r>
            <a:r>
              <a:rPr lang="ja-JP" altLang="en-US" sz="1600" dirty="0" smtClean="0">
                <a:solidFill>
                  <a:schemeClr val="tx1"/>
                </a:solidFill>
                <a:latin typeface="ＭＳ Ｐ明朝" pitchFamily="18" charset="-128"/>
                <a:ea typeface="ＭＳ Ｐ明朝" pitchFamily="18" charset="-128"/>
              </a:rPr>
              <a:t>、</a:t>
            </a:r>
            <a:endParaRPr lang="en-US" altLang="ja-JP" sz="1600" dirty="0" smtClean="0">
              <a:solidFill>
                <a:schemeClr val="tx1"/>
              </a:solidFill>
              <a:latin typeface="ＭＳ Ｐ明朝" pitchFamily="18" charset="-128"/>
              <a:ea typeface="ＭＳ Ｐ明朝" pitchFamily="18" charset="-128"/>
            </a:endParaRPr>
          </a:p>
          <a:p>
            <a:pPr marL="265113" indent="-265113"/>
            <a:r>
              <a:rPr lang="ja-JP" altLang="en-US" sz="1600" dirty="0">
                <a:solidFill>
                  <a:schemeClr val="tx1"/>
                </a:solidFill>
                <a:latin typeface="ＭＳ Ｐ明朝" pitchFamily="18" charset="-128"/>
                <a:ea typeface="ＭＳ Ｐ明朝" pitchFamily="18" charset="-128"/>
              </a:rPr>
              <a:t>　</a:t>
            </a:r>
            <a:r>
              <a:rPr lang="ja-JP" altLang="en-US" sz="1600" dirty="0" smtClean="0">
                <a:solidFill>
                  <a:schemeClr val="tx1"/>
                </a:solidFill>
                <a:latin typeface="ＭＳ Ｐ明朝" pitchFamily="18" charset="-128"/>
                <a:ea typeface="ＭＳ Ｐ明朝" pitchFamily="18" charset="-128"/>
              </a:rPr>
              <a:t>　世界</a:t>
            </a:r>
            <a:r>
              <a:rPr lang="ja-JP" altLang="en-US" sz="1600" dirty="0">
                <a:solidFill>
                  <a:schemeClr val="tx1"/>
                </a:solidFill>
                <a:latin typeface="ＭＳ Ｐ明朝" pitchFamily="18" charset="-128"/>
                <a:ea typeface="ＭＳ Ｐ明朝" pitchFamily="18" charset="-128"/>
              </a:rPr>
              <a:t>から人が集まる、一体的で魅力あるまちづくりを行う。</a:t>
            </a:r>
            <a:endParaRPr lang="en-US" altLang="ja-JP" sz="1600" dirty="0">
              <a:solidFill>
                <a:schemeClr val="tx1"/>
              </a:solidFill>
              <a:latin typeface="ＭＳ Ｐ明朝" pitchFamily="18" charset="-128"/>
              <a:ea typeface="ＭＳ Ｐ明朝" pitchFamily="18" charset="-128"/>
            </a:endParaRPr>
          </a:p>
        </p:txBody>
      </p:sp>
      <p:sp>
        <p:nvSpPr>
          <p:cNvPr id="30" name="正方形/長方形 29"/>
          <p:cNvSpPr/>
          <p:nvPr/>
        </p:nvSpPr>
        <p:spPr>
          <a:xfrm>
            <a:off x="1321390" y="1425835"/>
            <a:ext cx="4572000" cy="52956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endParaRPr>
          </a:p>
          <a:p>
            <a:endParaRPr lang="en-US" altLang="ja-JP" sz="1200" dirty="0">
              <a:solidFill>
                <a:schemeClr val="tx1"/>
              </a:solidFill>
            </a:endParaRPr>
          </a:p>
          <a:p>
            <a:pPr marL="85725" indent="-85725">
              <a:buFont typeface="Arial" pitchFamily="34" charset="0"/>
              <a:buChar char="•"/>
            </a:pPr>
            <a:r>
              <a:rPr lang="ja-JP" altLang="en-US" sz="1200" dirty="0">
                <a:solidFill>
                  <a:schemeClr val="tx1"/>
                </a:solidFill>
                <a:latin typeface="ＭＳ Ｐ明朝" pitchFamily="18" charset="-128"/>
                <a:ea typeface="ＭＳ Ｐ明朝" pitchFamily="18" charset="-128"/>
              </a:rPr>
              <a:t>梅田貨物駅跡地の先行開発としてナレッジキャピタルを中心としたまちづくりを開始（</a:t>
            </a:r>
            <a:r>
              <a:rPr lang="en-US" altLang="ja-JP" sz="1200" dirty="0">
                <a:solidFill>
                  <a:schemeClr val="tx1"/>
                </a:solidFill>
                <a:latin typeface="ＭＳ Ｐ明朝" pitchFamily="18" charset="-128"/>
                <a:ea typeface="ＭＳ Ｐ明朝" pitchFamily="18" charset="-128"/>
              </a:rPr>
              <a:t>2013</a:t>
            </a:r>
            <a:r>
              <a:rPr lang="ja-JP" altLang="en-US" sz="1200" dirty="0">
                <a:solidFill>
                  <a:schemeClr val="tx1"/>
                </a:solidFill>
                <a:latin typeface="ＭＳ Ｐ明朝" pitchFamily="18" charset="-128"/>
                <a:ea typeface="ＭＳ Ｐ明朝" pitchFamily="18" charset="-128"/>
              </a:rPr>
              <a:t>年オープン）したグランフロント大阪では、開業</a:t>
            </a:r>
            <a:r>
              <a:rPr lang="en-US" altLang="ja-JP" sz="1200" dirty="0">
                <a:solidFill>
                  <a:schemeClr val="tx1"/>
                </a:solidFill>
                <a:latin typeface="ＭＳ Ｐ明朝" pitchFamily="18" charset="-128"/>
                <a:ea typeface="ＭＳ Ｐ明朝" pitchFamily="18" charset="-128"/>
              </a:rPr>
              <a:t>1</a:t>
            </a:r>
            <a:r>
              <a:rPr lang="ja-JP" altLang="en-US" sz="1200" dirty="0">
                <a:solidFill>
                  <a:schemeClr val="tx1"/>
                </a:solidFill>
                <a:latin typeface="ＭＳ Ｐ明朝" pitchFamily="18" charset="-128"/>
                <a:ea typeface="ＭＳ Ｐ明朝" pitchFamily="18" charset="-128"/>
              </a:rPr>
              <a:t>年で</a:t>
            </a:r>
            <a:r>
              <a:rPr lang="en-US" altLang="ja-JP" sz="1200" dirty="0">
                <a:solidFill>
                  <a:schemeClr val="tx1"/>
                </a:solidFill>
                <a:latin typeface="ＭＳ Ｐ明朝" pitchFamily="18" charset="-128"/>
                <a:ea typeface="ＭＳ Ｐ明朝" pitchFamily="18" charset="-128"/>
              </a:rPr>
              <a:t>5,300</a:t>
            </a:r>
            <a:r>
              <a:rPr lang="ja-JP" altLang="en-US" sz="1200" dirty="0">
                <a:solidFill>
                  <a:schemeClr val="tx1"/>
                </a:solidFill>
                <a:latin typeface="ＭＳ Ｐ明朝" pitchFamily="18" charset="-128"/>
                <a:ea typeface="ＭＳ Ｐ明朝" pitchFamily="18" charset="-128"/>
              </a:rPr>
              <a:t>万人</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5</a:t>
            </a:r>
            <a:r>
              <a:rPr lang="ja-JP" altLang="en-US" sz="1200" dirty="0" smtClean="0">
                <a:solidFill>
                  <a:schemeClr val="tx1"/>
                </a:solidFill>
                <a:latin typeface="ＭＳ Ｐ明朝" pitchFamily="18" charset="-128"/>
                <a:ea typeface="ＭＳ Ｐ明朝" pitchFamily="18" charset="-128"/>
              </a:rPr>
              <a:t>年で</a:t>
            </a:r>
            <a:r>
              <a:rPr lang="en-US" altLang="ja-JP" sz="1200" dirty="0" smtClean="0">
                <a:solidFill>
                  <a:schemeClr val="tx1"/>
                </a:solidFill>
                <a:latin typeface="ＭＳ Ｐ明朝" pitchFamily="18" charset="-128"/>
                <a:ea typeface="ＭＳ Ｐ明朝" pitchFamily="18" charset="-128"/>
              </a:rPr>
              <a:t>2</a:t>
            </a:r>
            <a:r>
              <a:rPr lang="ja-JP" altLang="en-US" sz="1200" dirty="0" smtClean="0">
                <a:solidFill>
                  <a:schemeClr val="tx1"/>
                </a:solidFill>
                <a:latin typeface="ＭＳ Ｐ明朝" pitchFamily="18" charset="-128"/>
                <a:ea typeface="ＭＳ Ｐ明朝" pitchFamily="18" charset="-128"/>
              </a:rPr>
              <a:t>億</a:t>
            </a:r>
            <a:r>
              <a:rPr lang="en-US" altLang="ja-JP" sz="1200" dirty="0" smtClean="0">
                <a:solidFill>
                  <a:schemeClr val="tx1"/>
                </a:solidFill>
                <a:latin typeface="ＭＳ Ｐ明朝" pitchFamily="18" charset="-128"/>
                <a:ea typeface="ＭＳ Ｐ明朝" pitchFamily="18" charset="-128"/>
              </a:rPr>
              <a:t>6,000</a:t>
            </a:r>
            <a:r>
              <a:rPr lang="ja-JP" altLang="en-US" sz="1200" dirty="0" smtClean="0">
                <a:solidFill>
                  <a:schemeClr val="tx1"/>
                </a:solidFill>
                <a:latin typeface="ＭＳ Ｐ明朝" pitchFamily="18" charset="-128"/>
                <a:ea typeface="ＭＳ Ｐ明朝" pitchFamily="18" charset="-128"/>
              </a:rPr>
              <a:t>万人</a:t>
            </a:r>
            <a:r>
              <a:rPr lang="ja-JP" altLang="en-US" sz="1200" dirty="0">
                <a:solidFill>
                  <a:schemeClr val="tx1"/>
                </a:solidFill>
                <a:latin typeface="ＭＳ Ｐ明朝" pitchFamily="18" charset="-128"/>
                <a:ea typeface="ＭＳ Ｐ明朝" pitchFamily="18" charset="-128"/>
              </a:rPr>
              <a:t>が来場</a:t>
            </a:r>
            <a:r>
              <a:rPr lang="ja-JP" altLang="en-US" sz="1200" dirty="0" smtClean="0">
                <a:solidFill>
                  <a:schemeClr val="tx1"/>
                </a:solidFill>
                <a:latin typeface="ＭＳ Ｐ明朝" pitchFamily="18" charset="-128"/>
                <a:ea typeface="ＭＳ Ｐ明朝" pitchFamily="18" charset="-128"/>
              </a:rPr>
              <a:t>した。</a:t>
            </a:r>
            <a:endParaRPr lang="en-US" altLang="ja-JP" sz="1200" dirty="0" smtClean="0">
              <a:solidFill>
                <a:schemeClr val="tx1"/>
              </a:solidFill>
              <a:latin typeface="ＭＳ Ｐ明朝" pitchFamily="18" charset="-128"/>
              <a:ea typeface="ＭＳ Ｐ明朝" pitchFamily="18" charset="-128"/>
            </a:endParaRPr>
          </a:p>
          <a:p>
            <a:pPr marL="85725" indent="-85725">
              <a:buFont typeface="Arial" pitchFamily="34" charset="0"/>
              <a:buChar char="•"/>
            </a:pPr>
            <a:r>
              <a:rPr lang="ja-JP" altLang="en-US" sz="1200" dirty="0" smtClean="0">
                <a:solidFill>
                  <a:schemeClr val="tx1"/>
                </a:solidFill>
                <a:latin typeface="ＭＳ Ｐ明朝" pitchFamily="18" charset="-128"/>
                <a:ea typeface="ＭＳ Ｐ明朝" pitchFamily="18" charset="-128"/>
              </a:rPr>
              <a:t>ナレッジキャピタルには</a:t>
            </a:r>
            <a:r>
              <a:rPr lang="en-US" altLang="ja-JP" sz="1200" dirty="0">
                <a:solidFill>
                  <a:schemeClr val="tx1"/>
                </a:solidFill>
                <a:latin typeface="ＭＳ Ｐ明朝" pitchFamily="18" charset="-128"/>
                <a:ea typeface="ＭＳ Ｐ明朝" pitchFamily="18" charset="-128"/>
              </a:rPr>
              <a:t>5 </a:t>
            </a:r>
            <a:r>
              <a:rPr lang="ja-JP" altLang="en-US" sz="1200" dirty="0">
                <a:solidFill>
                  <a:schemeClr val="tx1"/>
                </a:solidFill>
                <a:latin typeface="ＭＳ Ｐ明朝" pitchFamily="18" charset="-128"/>
                <a:ea typeface="ＭＳ Ｐ明朝" pitchFamily="18" charset="-128"/>
              </a:rPr>
              <a:t>年間で</a:t>
            </a:r>
            <a:r>
              <a:rPr lang="ja-JP" altLang="en-US" sz="1200" dirty="0" smtClean="0">
                <a:solidFill>
                  <a:schemeClr val="tx1"/>
                </a:solidFill>
                <a:latin typeface="ＭＳ Ｐ明朝" pitchFamily="18" charset="-128"/>
                <a:ea typeface="ＭＳ Ｐ明朝" pitchFamily="18" charset="-128"/>
              </a:rPr>
              <a:t>大学</a:t>
            </a:r>
            <a:r>
              <a:rPr lang="ja-JP" altLang="en-US" sz="1200" dirty="0">
                <a:solidFill>
                  <a:schemeClr val="tx1"/>
                </a:solidFill>
                <a:latin typeface="ＭＳ Ｐ明朝" pitchFamily="18" charset="-128"/>
                <a:ea typeface="ＭＳ Ｐ明朝" pitchFamily="18" charset="-128"/>
              </a:rPr>
              <a:t>や企業・研究機関</a:t>
            </a:r>
            <a:r>
              <a:rPr lang="ja-JP" altLang="en-US" sz="1200" dirty="0" smtClean="0">
                <a:solidFill>
                  <a:schemeClr val="tx1"/>
                </a:solidFill>
                <a:latin typeface="ＭＳ Ｐ明朝" pitchFamily="18" charset="-128"/>
                <a:ea typeface="ＭＳ Ｐ明朝" pitchFamily="18" charset="-128"/>
              </a:rPr>
              <a:t>など</a:t>
            </a:r>
            <a:r>
              <a:rPr lang="en-US" altLang="ja-JP" sz="1200" dirty="0">
                <a:solidFill>
                  <a:schemeClr val="tx1"/>
                </a:solidFill>
                <a:latin typeface="ＭＳ Ｐ明朝" pitchFamily="18" charset="-128"/>
                <a:ea typeface="ＭＳ Ｐ明朝" pitchFamily="18" charset="-128"/>
              </a:rPr>
              <a:t>322 </a:t>
            </a:r>
            <a:r>
              <a:rPr lang="ja-JP" altLang="en-US" sz="1200" dirty="0" smtClean="0">
                <a:solidFill>
                  <a:schemeClr val="tx1"/>
                </a:solidFill>
                <a:latin typeface="ＭＳ Ｐ明朝" pitchFamily="18" charset="-128"/>
                <a:ea typeface="ＭＳ Ｐ明朝" pitchFamily="18" charset="-128"/>
              </a:rPr>
              <a:t>者が活動に参画</a:t>
            </a:r>
            <a:r>
              <a:rPr lang="ja-JP" altLang="en-US" sz="1200" dirty="0">
                <a:solidFill>
                  <a:schemeClr val="tx1"/>
                </a:solidFill>
                <a:latin typeface="ＭＳ Ｐ明朝" pitchFamily="18" charset="-128"/>
                <a:ea typeface="ＭＳ Ｐ明朝" pitchFamily="18" charset="-128"/>
              </a:rPr>
              <a:t>し</a:t>
            </a:r>
            <a:r>
              <a:rPr lang="ja-JP" altLang="en-US" sz="1200" dirty="0" smtClean="0">
                <a:solidFill>
                  <a:schemeClr val="tx1"/>
                </a:solidFill>
                <a:latin typeface="ＭＳ Ｐ明朝" pitchFamily="18" charset="-128"/>
                <a:ea typeface="ＭＳ Ｐ明朝" pitchFamily="18" charset="-128"/>
              </a:rPr>
              <a:t>、コラボレーションによる新たなプロジェクトも誕生</a:t>
            </a:r>
            <a:r>
              <a:rPr lang="ja-JP" altLang="en-US" sz="1200" dirty="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pPr marL="85725" indent="-85725">
              <a:buFont typeface="Arial" pitchFamily="34" charset="0"/>
              <a:buChar char="•"/>
            </a:pPr>
            <a:r>
              <a:rPr lang="en-US" altLang="ja-JP" sz="1200" dirty="0" smtClean="0">
                <a:solidFill>
                  <a:schemeClr val="tx1"/>
                </a:solidFill>
                <a:latin typeface="ＭＳ Ｐ明朝" pitchFamily="18" charset="-128"/>
                <a:ea typeface="ＭＳ Ｐ明朝" pitchFamily="18" charset="-128"/>
              </a:rPr>
              <a:t>2018</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7</a:t>
            </a:r>
            <a:r>
              <a:rPr lang="ja-JP" altLang="en-US" sz="1200" dirty="0" smtClean="0">
                <a:solidFill>
                  <a:schemeClr val="tx1"/>
                </a:solidFill>
                <a:latin typeface="ＭＳ Ｐ明朝" pitchFamily="18" charset="-128"/>
                <a:ea typeface="ＭＳ Ｐ明朝" pitchFamily="18" charset="-128"/>
              </a:rPr>
              <a:t>月　</a:t>
            </a:r>
            <a:r>
              <a:rPr lang="en-US" altLang="ja-JP" sz="1200" dirty="0" smtClean="0">
                <a:solidFill>
                  <a:schemeClr val="tx1"/>
                </a:solidFill>
                <a:latin typeface="ＭＳ Ｐ明朝" pitchFamily="18" charset="-128"/>
                <a:ea typeface="ＭＳ Ｐ明朝" pitchFamily="18" charset="-128"/>
              </a:rPr>
              <a:t>2</a:t>
            </a:r>
            <a:r>
              <a:rPr lang="ja-JP" altLang="en-US" sz="1200" dirty="0">
                <a:solidFill>
                  <a:schemeClr val="tx1"/>
                </a:solidFill>
                <a:latin typeface="ＭＳ Ｐ明朝" pitchFamily="18" charset="-128"/>
                <a:ea typeface="ＭＳ Ｐ明朝" pitchFamily="18" charset="-128"/>
              </a:rPr>
              <a:t>期区域の開発事業者が決定</a:t>
            </a:r>
            <a:br>
              <a:rPr lang="ja-JP" altLang="en-US" sz="1200" dirty="0">
                <a:solidFill>
                  <a:schemeClr val="tx1"/>
                </a:solidFill>
                <a:latin typeface="ＭＳ Ｐ明朝" pitchFamily="18" charset="-128"/>
                <a:ea typeface="ＭＳ Ｐ明朝" pitchFamily="18" charset="-128"/>
              </a:rPr>
            </a:br>
            <a:endParaRPr lang="ja-JP" altLang="en-US" sz="1200" strike="sngStrike" dirty="0">
              <a:solidFill>
                <a:schemeClr val="tx1"/>
              </a:solidFill>
              <a:latin typeface="ＭＳ Ｐ明朝" pitchFamily="18" charset="-128"/>
              <a:ea typeface="ＭＳ Ｐ明朝" pitchFamily="18" charset="-128"/>
            </a:endParaRPr>
          </a:p>
        </p:txBody>
      </p:sp>
      <p:sp>
        <p:nvSpPr>
          <p:cNvPr id="31" name="正方形/長方形 30"/>
          <p:cNvSpPr/>
          <p:nvPr/>
        </p:nvSpPr>
        <p:spPr>
          <a:xfrm>
            <a:off x="6471915" y="1412471"/>
            <a:ext cx="4572000" cy="53090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endParaRPr lang="en-US" altLang="ja-JP" sz="1200" dirty="0">
              <a:solidFill>
                <a:schemeClr val="tx1"/>
              </a:solidFill>
              <a:latin typeface="ＭＳ Ｐ明朝" panose="02020600040205080304" pitchFamily="18" charset="-128"/>
              <a:ea typeface="ＭＳ Ｐ明朝" panose="02020600040205080304" pitchFamily="18" charset="-128"/>
            </a:endParaRPr>
          </a:p>
          <a:p>
            <a:endParaRPr lang="en-US" altLang="ja-JP" sz="1200" dirty="0">
              <a:solidFill>
                <a:schemeClr val="tx1"/>
              </a:solidFill>
              <a:latin typeface="ＭＳ Ｐ明朝" panose="02020600040205080304" pitchFamily="18" charset="-128"/>
              <a:ea typeface="ＭＳ Ｐ明朝" panose="02020600040205080304" pitchFamily="18" charset="-128"/>
            </a:endParaRPr>
          </a:p>
          <a:p>
            <a:pPr marL="88900" indent="-88900">
              <a:lnSpc>
                <a:spcPts val="1400"/>
              </a:lnSpc>
              <a:buFont typeface="Arial" pitchFamily="34" charset="0"/>
              <a:buChar char="•"/>
            </a:pPr>
            <a:r>
              <a:rPr lang="ja-JP" altLang="en-US" sz="1200" dirty="0">
                <a:solidFill>
                  <a:schemeClr val="tx1"/>
                </a:solidFill>
                <a:latin typeface="ＭＳ Ｐ明朝" pitchFamily="18" charset="-128"/>
                <a:ea typeface="ＭＳ Ｐ明朝" pitchFamily="18" charset="-128"/>
              </a:rPr>
              <a:t>うめきた</a:t>
            </a:r>
            <a:r>
              <a:rPr lang="en-US" altLang="ja-JP" sz="1200" dirty="0">
                <a:solidFill>
                  <a:schemeClr val="tx1"/>
                </a:solidFill>
                <a:latin typeface="ＭＳ Ｐ明朝" pitchFamily="18" charset="-128"/>
                <a:ea typeface="ＭＳ Ｐ明朝" pitchFamily="18" charset="-128"/>
              </a:rPr>
              <a:t>2</a:t>
            </a:r>
            <a:r>
              <a:rPr lang="ja-JP" altLang="en-US" sz="1200" dirty="0">
                <a:solidFill>
                  <a:schemeClr val="tx1"/>
                </a:solidFill>
                <a:latin typeface="ＭＳ Ｐ明朝" pitchFamily="18" charset="-128"/>
                <a:ea typeface="ＭＳ Ｐ明朝" pitchFamily="18" charset="-128"/>
              </a:rPr>
              <a:t>期区域は、比類なき魅力を備えた「みどり」と世界をリードする「イノベーション」の融合拠点とする整備方針のもと</a:t>
            </a:r>
            <a:r>
              <a:rPr lang="ja-JP" altLang="en-US" sz="1200" dirty="0" smtClean="0">
                <a:solidFill>
                  <a:schemeClr val="tx1"/>
                </a:solidFill>
                <a:latin typeface="ＭＳ Ｐ明朝" pitchFamily="18" charset="-128"/>
                <a:ea typeface="ＭＳ Ｐ明朝" pitchFamily="18" charset="-128"/>
              </a:rPr>
              <a:t>、開発</a:t>
            </a:r>
            <a:r>
              <a:rPr lang="ja-JP" altLang="en-US" sz="1200" dirty="0">
                <a:solidFill>
                  <a:schemeClr val="tx1"/>
                </a:solidFill>
                <a:latin typeface="ＭＳ Ｐ明朝" pitchFamily="18" charset="-128"/>
                <a:ea typeface="ＭＳ Ｐ明朝" pitchFamily="18" charset="-128"/>
              </a:rPr>
              <a:t>を展開。</a:t>
            </a:r>
            <a:endParaRPr lang="en-US" altLang="ja-JP" sz="1200" dirty="0">
              <a:solidFill>
                <a:schemeClr val="tx1"/>
              </a:solidFill>
              <a:latin typeface="ＭＳ Ｐ明朝" pitchFamily="18" charset="-128"/>
              <a:ea typeface="ＭＳ Ｐ明朝" pitchFamily="18" charset="-128"/>
            </a:endParaRPr>
          </a:p>
          <a:p>
            <a:pPr marL="88900" indent="-88900">
              <a:lnSpc>
                <a:spcPts val="1400"/>
              </a:lnSpc>
              <a:buFont typeface="Arial" pitchFamily="34" charset="0"/>
              <a:buChar char="•"/>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2024</a:t>
            </a:r>
            <a:r>
              <a:rPr lang="ja-JP" altLang="en-US" sz="1200" dirty="0" smtClean="0">
                <a:solidFill>
                  <a:schemeClr val="tx1"/>
                </a:solidFill>
                <a:latin typeface="ＭＳ Ｐ明朝" panose="02020600040205080304" pitchFamily="18" charset="-128"/>
                <a:ea typeface="ＭＳ Ｐ明朝" panose="02020600040205080304" pitchFamily="18" charset="-128"/>
              </a:rPr>
              <a:t>年</a:t>
            </a:r>
            <a:r>
              <a:rPr lang="ja-JP" altLang="en-US" sz="1200" dirty="0">
                <a:solidFill>
                  <a:schemeClr val="tx1"/>
                </a:solidFill>
                <a:latin typeface="ＭＳ Ｐ明朝" panose="02020600040205080304" pitchFamily="18" charset="-128"/>
                <a:ea typeface="ＭＳ Ｐ明朝" panose="02020600040205080304" pitchFamily="18" charset="-128"/>
              </a:rPr>
              <a:t>夏　先行</a:t>
            </a:r>
            <a:r>
              <a:rPr lang="ja-JP" altLang="en-US" sz="1200" dirty="0" err="1">
                <a:solidFill>
                  <a:schemeClr val="tx1"/>
                </a:solidFill>
                <a:latin typeface="ＭＳ Ｐ明朝" panose="02020600040205080304" pitchFamily="18" charset="-128"/>
                <a:ea typeface="ＭＳ Ｐ明朝" panose="02020600040205080304" pitchFamily="18" charset="-128"/>
              </a:rPr>
              <a:t>ま</a:t>
            </a:r>
            <a:r>
              <a:rPr lang="ja-JP" altLang="en-US" sz="1200" dirty="0">
                <a:solidFill>
                  <a:schemeClr val="tx1"/>
                </a:solidFill>
                <a:latin typeface="ＭＳ Ｐ明朝" panose="02020600040205080304" pitchFamily="18" charset="-128"/>
                <a:ea typeface="ＭＳ Ｐ明朝" panose="02020600040205080304" pitchFamily="18" charset="-128"/>
              </a:rPr>
              <a:t>ちびら</a:t>
            </a:r>
            <a:r>
              <a:rPr lang="ja-JP" altLang="en-US" sz="1200" dirty="0" smtClean="0">
                <a:solidFill>
                  <a:schemeClr val="tx1"/>
                </a:solidFill>
                <a:latin typeface="ＭＳ Ｐ明朝" panose="02020600040205080304" pitchFamily="18" charset="-128"/>
                <a:ea typeface="ＭＳ Ｐ明朝" panose="02020600040205080304" pitchFamily="18" charset="-128"/>
              </a:rPr>
              <a:t>き（</a:t>
            </a:r>
            <a:r>
              <a:rPr lang="ja-JP" altLang="en-US" sz="1200" dirty="0">
                <a:solidFill>
                  <a:schemeClr val="tx1"/>
                </a:solidFill>
                <a:latin typeface="ＭＳ Ｐ明朝" panose="02020600040205080304" pitchFamily="18" charset="-128"/>
                <a:ea typeface="ＭＳ Ｐ明朝" panose="02020600040205080304" pitchFamily="18" charset="-128"/>
              </a:rPr>
              <a:t>公園と民間開発の概成</a:t>
            </a:r>
            <a:r>
              <a:rPr lang="ja-JP" altLang="en-US"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a:solidFill>
                  <a:schemeClr val="tx1"/>
                </a:solidFill>
                <a:latin typeface="ＭＳ Ｐ明朝" panose="02020600040205080304" pitchFamily="18" charset="-128"/>
                <a:ea typeface="ＭＳ Ｐ明朝" panose="02020600040205080304" pitchFamily="18" charset="-128"/>
              </a:rPr>
              <a:t>　　</a:t>
            </a:r>
          </a:p>
          <a:p>
            <a:pPr marL="88900" indent="-88900">
              <a:lnSpc>
                <a:spcPts val="1400"/>
              </a:lnSpc>
              <a:buFont typeface="Arial" pitchFamily="34" charset="0"/>
              <a:buChar char="•"/>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2027</a:t>
            </a:r>
            <a:r>
              <a:rPr lang="ja-JP" altLang="en-US" sz="1200" dirty="0" smtClean="0">
                <a:solidFill>
                  <a:schemeClr val="tx1"/>
                </a:solidFill>
                <a:latin typeface="ＭＳ Ｐ明朝" panose="02020600040205080304" pitchFamily="18" charset="-128"/>
                <a:ea typeface="ＭＳ Ｐ明朝" panose="02020600040205080304" pitchFamily="18" charset="-128"/>
              </a:rPr>
              <a:t>年</a:t>
            </a:r>
            <a:r>
              <a:rPr lang="ja-JP" altLang="en-US" sz="1200" dirty="0">
                <a:solidFill>
                  <a:schemeClr val="tx1"/>
                </a:solidFill>
                <a:latin typeface="ＭＳ Ｐ明朝" panose="02020600040205080304" pitchFamily="18" charset="-128"/>
                <a:ea typeface="ＭＳ Ｐ明朝" panose="02020600040205080304" pitchFamily="18" charset="-128"/>
              </a:rPr>
              <a:t>春　基盤整備の全体完成</a:t>
            </a:r>
          </a:p>
          <a:p>
            <a:pPr marL="88900" indent="-88900">
              <a:lnSpc>
                <a:spcPts val="1400"/>
              </a:lnSpc>
              <a:buFont typeface="Arial" pitchFamily="34" charset="0"/>
              <a:buChar char="•"/>
            </a:pPr>
            <a:endParaRPr lang="en-US" altLang="ja-JP" sz="1200" dirty="0">
              <a:solidFill>
                <a:schemeClr val="tx1"/>
              </a:solidFill>
              <a:latin typeface="ＭＳ Ｐ明朝" panose="02020600040205080304" pitchFamily="18" charset="-128"/>
              <a:ea typeface="ＭＳ Ｐ明朝" panose="02020600040205080304" pitchFamily="18" charset="-128"/>
            </a:endParaRPr>
          </a:p>
          <a:p>
            <a:pPr marL="88900" indent="-88900">
              <a:lnSpc>
                <a:spcPts val="1400"/>
              </a:lnSpc>
            </a:pPr>
            <a:r>
              <a:rPr lang="ja-JP" altLang="en-US" sz="1200" dirty="0">
                <a:solidFill>
                  <a:schemeClr val="tx1"/>
                </a:solidFill>
                <a:latin typeface="ＭＳ Ｐ明朝" panose="02020600040205080304" pitchFamily="18" charset="-128"/>
                <a:ea typeface="ＭＳ Ｐ明朝" panose="02020600040205080304" pitchFamily="18" charset="-128"/>
              </a:rPr>
              <a:t>　</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a:lnSpc>
                <a:spcPts val="1400"/>
              </a:lnSpc>
            </a:pPr>
            <a:endParaRPr lang="en-US" altLang="ja-JP" sz="1200" dirty="0">
              <a:solidFill>
                <a:schemeClr val="tx1"/>
              </a:solidFill>
              <a:latin typeface="ＭＳ Ｐ明朝" panose="02020600040205080304" pitchFamily="18" charset="-128"/>
              <a:ea typeface="ＭＳ Ｐ明朝" panose="02020600040205080304" pitchFamily="18" charset="-128"/>
            </a:endParaRPr>
          </a:p>
        </p:txBody>
      </p:sp>
      <p:sp>
        <p:nvSpPr>
          <p:cNvPr id="38" name="正方形/長方形 37"/>
          <p:cNvSpPr/>
          <p:nvPr/>
        </p:nvSpPr>
        <p:spPr>
          <a:xfrm>
            <a:off x="1336627" y="1429240"/>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これまでの取組</a:t>
            </a:r>
            <a:endParaRPr lang="ja-JP" altLang="en-US" sz="1200" b="1" dirty="0"/>
          </a:p>
        </p:txBody>
      </p:sp>
      <p:sp>
        <p:nvSpPr>
          <p:cNvPr id="39" name="正方形/長方形 38"/>
          <p:cNvSpPr/>
          <p:nvPr/>
        </p:nvSpPr>
        <p:spPr>
          <a:xfrm>
            <a:off x="6475061" y="1418549"/>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将来（</a:t>
            </a:r>
            <a:r>
              <a:rPr lang="en-US" altLang="ja-JP" sz="1200" b="1" dirty="0" smtClean="0"/>
              <a:t>2024</a:t>
            </a:r>
            <a:r>
              <a:rPr lang="ja-JP" altLang="en-US" sz="1200" b="1" dirty="0" smtClean="0"/>
              <a:t>年以降）</a:t>
            </a:r>
            <a:endParaRPr lang="en-US" altLang="ja-JP" sz="1200" b="1" dirty="0" smtClean="0"/>
          </a:p>
        </p:txBody>
      </p:sp>
      <p:pic>
        <p:nvPicPr>
          <p:cNvPr id="2050" name="Picture 2" descr="130330配置図(2期従前)"/>
          <p:cNvPicPr>
            <a:picLocks noChangeAspect="1" noChangeArrowheads="1"/>
          </p:cNvPicPr>
          <p:nvPr/>
        </p:nvPicPr>
        <p:blipFill>
          <a:blip r:embed="rId3" cstate="email"/>
          <a:srcRect/>
          <a:stretch>
            <a:fillRect/>
          </a:stretch>
        </p:blipFill>
        <p:spPr bwMode="auto">
          <a:xfrm>
            <a:off x="1586088" y="4187447"/>
            <a:ext cx="1709162" cy="2339431"/>
          </a:xfrm>
          <a:prstGeom prst="rect">
            <a:avLst/>
          </a:prstGeom>
          <a:noFill/>
          <a:ln w="9525">
            <a:noFill/>
            <a:miter lim="800000"/>
            <a:headEnd/>
            <a:tailEnd/>
          </a:ln>
        </p:spPr>
      </p:pic>
      <p:sp>
        <p:nvSpPr>
          <p:cNvPr id="18" name="フリーフォーム 17"/>
          <p:cNvSpPr/>
          <p:nvPr/>
        </p:nvSpPr>
        <p:spPr>
          <a:xfrm>
            <a:off x="1775783" y="4317305"/>
            <a:ext cx="844494" cy="2109990"/>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pattFill prst="dkDnDiag">
            <a:fgClr>
              <a:schemeClr val="bg1">
                <a:lumMod val="85000"/>
              </a:schemeClr>
            </a:fgClr>
            <a:bgClr>
              <a:schemeClr val="bg1"/>
            </a:bgClr>
          </a:patt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正方形/長方形 20"/>
          <p:cNvSpPr/>
          <p:nvPr/>
        </p:nvSpPr>
        <p:spPr>
          <a:xfrm>
            <a:off x="2199258" y="4948499"/>
            <a:ext cx="161011" cy="97465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800" spc="100" dirty="0">
                <a:solidFill>
                  <a:schemeClr val="tx1"/>
                </a:solidFill>
              </a:rPr>
              <a:t>うめきた２期区域</a:t>
            </a:r>
            <a:endParaRPr lang="en-US" altLang="ja-JP" sz="800" spc="100" dirty="0">
              <a:solidFill>
                <a:schemeClr val="tx1"/>
              </a:solidFill>
            </a:endParaRPr>
          </a:p>
        </p:txBody>
      </p:sp>
      <p:sp>
        <p:nvSpPr>
          <p:cNvPr id="23" name="フリーフォーム 22"/>
          <p:cNvSpPr/>
          <p:nvPr/>
        </p:nvSpPr>
        <p:spPr>
          <a:xfrm>
            <a:off x="1714188" y="4187454"/>
            <a:ext cx="676952" cy="2334287"/>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48" h="2873987">
                <a:moveTo>
                  <a:pt x="882686" y="3934"/>
                </a:moveTo>
                <a:lnTo>
                  <a:pt x="908248" y="0"/>
                </a:lnTo>
                <a:lnTo>
                  <a:pt x="533840" y="1013474"/>
                </a:lnTo>
                <a:lnTo>
                  <a:pt x="243135" y="2086441"/>
                </a:lnTo>
                <a:lnTo>
                  <a:pt x="0" y="2873987"/>
                </a:ln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6" name="正方形/長方形 35"/>
          <p:cNvSpPr/>
          <p:nvPr/>
        </p:nvSpPr>
        <p:spPr>
          <a:xfrm rot="19932706">
            <a:off x="2557962" y="5910117"/>
            <a:ext cx="697714" cy="175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ＪＲ大阪駅</a:t>
            </a:r>
          </a:p>
        </p:txBody>
      </p:sp>
      <p:sp>
        <p:nvSpPr>
          <p:cNvPr id="37" name="正方形/長方形 36"/>
          <p:cNvSpPr/>
          <p:nvPr/>
        </p:nvSpPr>
        <p:spPr>
          <a:xfrm rot="20950457">
            <a:off x="3062286" y="5023646"/>
            <a:ext cx="431802" cy="175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阪急</a:t>
            </a:r>
            <a:endParaRPr lang="en-US" altLang="ja-JP" sz="800" dirty="0">
              <a:solidFill>
                <a:schemeClr val="tx1"/>
              </a:solidFill>
            </a:endParaRPr>
          </a:p>
          <a:p>
            <a:pPr algn="ctr"/>
            <a:r>
              <a:rPr lang="ja-JP" altLang="en-US" sz="800" dirty="0">
                <a:solidFill>
                  <a:schemeClr val="tx1"/>
                </a:solidFill>
              </a:rPr>
              <a:t>梅田駅</a:t>
            </a:r>
          </a:p>
        </p:txBody>
      </p:sp>
      <p:sp>
        <p:nvSpPr>
          <p:cNvPr id="42" name="正方形/長方形 41"/>
          <p:cNvSpPr/>
          <p:nvPr/>
        </p:nvSpPr>
        <p:spPr>
          <a:xfrm rot="21091663">
            <a:off x="2505126" y="4629363"/>
            <a:ext cx="159354" cy="9746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b="1" spc="100" dirty="0">
                <a:solidFill>
                  <a:schemeClr val="tx1"/>
                </a:solidFill>
              </a:rPr>
              <a:t>グランフロント大阪</a:t>
            </a:r>
          </a:p>
        </p:txBody>
      </p:sp>
      <p:sp>
        <p:nvSpPr>
          <p:cNvPr id="43" name="正方形/長方形 42"/>
          <p:cNvSpPr/>
          <p:nvPr/>
        </p:nvSpPr>
        <p:spPr>
          <a:xfrm rot="20050350">
            <a:off x="2799225" y="5315208"/>
            <a:ext cx="369235" cy="254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ヨドバシ</a:t>
            </a:r>
            <a:endParaRPr lang="en-US" altLang="ja-JP" sz="800" dirty="0">
              <a:solidFill>
                <a:schemeClr val="tx1"/>
              </a:solidFill>
            </a:endParaRPr>
          </a:p>
          <a:p>
            <a:pPr algn="ctr">
              <a:lnSpc>
                <a:spcPts val="1000"/>
              </a:lnSpc>
            </a:pPr>
            <a:r>
              <a:rPr lang="ja-JP" altLang="en-US" sz="800" dirty="0">
                <a:solidFill>
                  <a:schemeClr val="tx1"/>
                </a:solidFill>
              </a:rPr>
              <a:t>カメラ</a:t>
            </a:r>
          </a:p>
        </p:txBody>
      </p:sp>
      <p:sp>
        <p:nvSpPr>
          <p:cNvPr id="44" name="正方形/長方形 43"/>
          <p:cNvSpPr/>
          <p:nvPr/>
        </p:nvSpPr>
        <p:spPr>
          <a:xfrm rot="19882514">
            <a:off x="2629079" y="5674816"/>
            <a:ext cx="369235" cy="2084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ルクア</a:t>
            </a:r>
            <a:endParaRPr lang="en-US" altLang="ja-JP" sz="800" dirty="0">
              <a:solidFill>
                <a:schemeClr val="tx1"/>
              </a:solidFill>
            </a:endParaRPr>
          </a:p>
        </p:txBody>
      </p:sp>
      <p:sp>
        <p:nvSpPr>
          <p:cNvPr id="62" name="正方形/長方形 61"/>
          <p:cNvSpPr/>
          <p:nvPr/>
        </p:nvSpPr>
        <p:spPr>
          <a:xfrm rot="17292322">
            <a:off x="1438743" y="5130073"/>
            <a:ext cx="1111230" cy="161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ＪＲ東海道線支線</a:t>
            </a:r>
          </a:p>
        </p:txBody>
      </p:sp>
      <p:sp>
        <p:nvSpPr>
          <p:cNvPr id="59" name="スライド番号プレースホルダ 58"/>
          <p:cNvSpPr>
            <a:spLocks noGrp="1"/>
          </p:cNvSpPr>
          <p:nvPr>
            <p:ph type="sldNum" sz="quarter" idx="12"/>
          </p:nvPr>
        </p:nvSpPr>
        <p:spPr/>
        <p:txBody>
          <a:bodyPr/>
          <a:lstStyle/>
          <a:p>
            <a:fld id="{37EF5067-3AB7-4642-9103-42CBD40CC6D9}" type="slidenum">
              <a:rPr kumimoji="1" lang="ja-JP" altLang="en-US" smtClean="0"/>
              <a:pPr/>
              <a:t>9</a:t>
            </a:fld>
            <a:endParaRPr kumimoji="1" lang="ja-JP" altLang="en-US" dirty="0"/>
          </a:p>
        </p:txBody>
      </p:sp>
      <p:pic>
        <p:nvPicPr>
          <p:cNvPr id="2051" name="Picture 3" descr="BASEMAP130115'_1配置図"/>
          <p:cNvPicPr>
            <a:picLocks noChangeAspect="1" noChangeArrowheads="1"/>
          </p:cNvPicPr>
          <p:nvPr/>
        </p:nvPicPr>
        <p:blipFill>
          <a:blip r:embed="rId4" cstate="email"/>
          <a:srcRect/>
          <a:stretch>
            <a:fillRect/>
          </a:stretch>
        </p:blipFill>
        <p:spPr bwMode="auto">
          <a:xfrm>
            <a:off x="6601617" y="3338920"/>
            <a:ext cx="2116436" cy="2880320"/>
          </a:xfrm>
          <a:prstGeom prst="rect">
            <a:avLst/>
          </a:prstGeom>
          <a:noFill/>
          <a:ln w="9525">
            <a:noFill/>
            <a:miter lim="800000"/>
            <a:headEnd/>
            <a:tailEnd/>
          </a:ln>
        </p:spPr>
      </p:pic>
      <p:sp>
        <p:nvSpPr>
          <p:cNvPr id="28" name="フリーフォーム 27"/>
          <p:cNvSpPr/>
          <p:nvPr/>
        </p:nvSpPr>
        <p:spPr>
          <a:xfrm>
            <a:off x="6671771" y="3338921"/>
            <a:ext cx="923000" cy="2880320"/>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 name="connsiteX0" fmla="*/ 882686 w 882686"/>
              <a:gd name="connsiteY0" fmla="*/ 3934 h 2873987"/>
              <a:gd name="connsiteX1" fmla="*/ 720080 w 882686"/>
              <a:gd name="connsiteY1" fmla="*/ 0 h 2873987"/>
              <a:gd name="connsiteX2" fmla="*/ 533840 w 882686"/>
              <a:gd name="connsiteY2" fmla="*/ 1013474 h 2873987"/>
              <a:gd name="connsiteX3" fmla="*/ 243135 w 882686"/>
              <a:gd name="connsiteY3" fmla="*/ 2086441 h 2873987"/>
              <a:gd name="connsiteX4" fmla="*/ 0 w 882686"/>
              <a:gd name="connsiteY4" fmla="*/ 2873987 h 2873987"/>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36104 w 1098710"/>
              <a:gd name="connsiteY3" fmla="*/ 936103 h 2880320"/>
              <a:gd name="connsiteX4" fmla="*/ 720080 w 1098710"/>
              <a:gd name="connsiteY4" fmla="*/ 2088231 h 2880320"/>
              <a:gd name="connsiteX5" fmla="*/ 0 w 1098710"/>
              <a:gd name="connsiteY5"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21031 w 1098710"/>
              <a:gd name="connsiteY3" fmla="*/ 693193 h 2880320"/>
              <a:gd name="connsiteX4" fmla="*/ 936104 w 1098710"/>
              <a:gd name="connsiteY4" fmla="*/ 936103 h 2880320"/>
              <a:gd name="connsiteX5" fmla="*/ 720080 w 1098710"/>
              <a:gd name="connsiteY5" fmla="*/ 2088231 h 2880320"/>
              <a:gd name="connsiteX6" fmla="*/ 0 w 1098710"/>
              <a:gd name="connsiteY6" fmla="*/ 2880320 h 2880320"/>
              <a:gd name="connsiteX0" fmla="*/ 936104 w 972336"/>
              <a:gd name="connsiteY0" fmla="*/ 0 h 2880320"/>
              <a:gd name="connsiteX1" fmla="*/ 864096 w 972336"/>
              <a:gd name="connsiteY1" fmla="*/ 288031 h 2880320"/>
              <a:gd name="connsiteX2" fmla="*/ 921031 w 972336"/>
              <a:gd name="connsiteY2" fmla="*/ 693193 h 2880320"/>
              <a:gd name="connsiteX3" fmla="*/ 936104 w 972336"/>
              <a:gd name="connsiteY3" fmla="*/ 936103 h 2880320"/>
              <a:gd name="connsiteX4" fmla="*/ 720080 w 972336"/>
              <a:gd name="connsiteY4" fmla="*/ 2088231 h 2880320"/>
              <a:gd name="connsiteX5" fmla="*/ 0 w 972336"/>
              <a:gd name="connsiteY5" fmla="*/ 2880320 h 2880320"/>
              <a:gd name="connsiteX0" fmla="*/ 936104 w 947402"/>
              <a:gd name="connsiteY0" fmla="*/ 0 h 2880320"/>
              <a:gd name="connsiteX1" fmla="*/ 864096 w 947402"/>
              <a:gd name="connsiteY1" fmla="*/ 288031 h 2880320"/>
              <a:gd name="connsiteX2" fmla="*/ 921031 w 947402"/>
              <a:gd name="connsiteY2" fmla="*/ 693193 h 2880320"/>
              <a:gd name="connsiteX3" fmla="*/ 936104 w 947402"/>
              <a:gd name="connsiteY3" fmla="*/ 936103 h 2880320"/>
              <a:gd name="connsiteX4" fmla="*/ 720080 w 947402"/>
              <a:gd name="connsiteY4" fmla="*/ 2088231 h 2880320"/>
              <a:gd name="connsiteX5" fmla="*/ 0 w 947402"/>
              <a:gd name="connsiteY5" fmla="*/ 2880320 h 28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402" h="2880320">
                <a:moveTo>
                  <a:pt x="936104" y="0"/>
                </a:moveTo>
                <a:cubicBezTo>
                  <a:pt x="908242" y="58730"/>
                  <a:pt x="864096" y="132014"/>
                  <a:pt x="864096" y="288031"/>
                </a:cubicBezTo>
                <a:cubicBezTo>
                  <a:pt x="864324" y="408772"/>
                  <a:pt x="909030" y="585181"/>
                  <a:pt x="921031" y="693193"/>
                </a:cubicBezTo>
                <a:lnTo>
                  <a:pt x="936104" y="936103"/>
                </a:lnTo>
                <a:cubicBezTo>
                  <a:pt x="926176" y="1294355"/>
                  <a:pt x="947402" y="1658450"/>
                  <a:pt x="720080" y="2088231"/>
                </a:cubicBezTo>
                <a:cubicBezTo>
                  <a:pt x="567027" y="2352857"/>
                  <a:pt x="293368" y="2713222"/>
                  <a:pt x="0" y="2880320"/>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5" name="正方形/長方形 34"/>
          <p:cNvSpPr/>
          <p:nvPr/>
        </p:nvSpPr>
        <p:spPr>
          <a:xfrm rot="1503790">
            <a:off x="7373907" y="5041483"/>
            <a:ext cx="102478" cy="5040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5" name="正方形/長方形 44"/>
          <p:cNvSpPr/>
          <p:nvPr/>
        </p:nvSpPr>
        <p:spPr>
          <a:xfrm rot="19932706">
            <a:off x="7743960" y="5422718"/>
            <a:ext cx="91199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ＪＲ大阪駅</a:t>
            </a:r>
          </a:p>
        </p:txBody>
      </p:sp>
      <p:sp>
        <p:nvSpPr>
          <p:cNvPr id="46" name="正方形/長方形 45"/>
          <p:cNvSpPr/>
          <p:nvPr/>
        </p:nvSpPr>
        <p:spPr>
          <a:xfrm rot="20950457">
            <a:off x="8522839" y="4290346"/>
            <a:ext cx="56441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阪急</a:t>
            </a:r>
            <a:endParaRPr lang="en-US" altLang="ja-JP" sz="800" dirty="0">
              <a:solidFill>
                <a:schemeClr val="tx1"/>
              </a:solidFill>
            </a:endParaRPr>
          </a:p>
          <a:p>
            <a:pPr algn="ctr"/>
            <a:r>
              <a:rPr lang="ja-JP" altLang="en-US" sz="800" dirty="0">
                <a:solidFill>
                  <a:schemeClr val="tx1"/>
                </a:solidFill>
              </a:rPr>
              <a:t>梅田駅</a:t>
            </a:r>
          </a:p>
        </p:txBody>
      </p:sp>
      <p:sp>
        <p:nvSpPr>
          <p:cNvPr id="48" name="正方形/長方形 47"/>
          <p:cNvSpPr/>
          <p:nvPr/>
        </p:nvSpPr>
        <p:spPr>
          <a:xfrm rot="21091663">
            <a:off x="7690594" y="3906871"/>
            <a:ext cx="208294" cy="12000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800" spc="100" dirty="0">
                <a:solidFill>
                  <a:schemeClr val="tx1"/>
                </a:solidFill>
              </a:rPr>
              <a:t>グランフロント大阪</a:t>
            </a:r>
          </a:p>
        </p:txBody>
      </p:sp>
      <p:sp>
        <p:nvSpPr>
          <p:cNvPr id="49" name="正方形/長方形 48"/>
          <p:cNvSpPr/>
          <p:nvPr/>
        </p:nvSpPr>
        <p:spPr>
          <a:xfrm rot="20050350">
            <a:off x="8059318" y="4690263"/>
            <a:ext cx="48263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ヨドバシ</a:t>
            </a:r>
            <a:endParaRPr lang="en-US" altLang="ja-JP" sz="800" dirty="0">
              <a:solidFill>
                <a:schemeClr val="tx1"/>
              </a:solidFill>
            </a:endParaRPr>
          </a:p>
          <a:p>
            <a:pPr algn="ctr">
              <a:lnSpc>
                <a:spcPts val="1000"/>
              </a:lnSpc>
            </a:pPr>
            <a:r>
              <a:rPr lang="ja-JP" altLang="en-US" sz="800" dirty="0">
                <a:solidFill>
                  <a:schemeClr val="tx1"/>
                </a:solidFill>
              </a:rPr>
              <a:t>カメラ</a:t>
            </a:r>
          </a:p>
        </p:txBody>
      </p:sp>
      <p:sp>
        <p:nvSpPr>
          <p:cNvPr id="50" name="正方形/長方形 49"/>
          <p:cNvSpPr/>
          <p:nvPr/>
        </p:nvSpPr>
        <p:spPr>
          <a:xfrm rot="19882514">
            <a:off x="7824631" y="5098169"/>
            <a:ext cx="482632" cy="2566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ルクア</a:t>
            </a:r>
            <a:endParaRPr lang="en-US" altLang="ja-JP" sz="800" dirty="0">
              <a:solidFill>
                <a:schemeClr val="tx1"/>
              </a:solidFill>
            </a:endParaRPr>
          </a:p>
        </p:txBody>
      </p:sp>
      <p:sp>
        <p:nvSpPr>
          <p:cNvPr id="52" name="正方形/長方形 51"/>
          <p:cNvSpPr/>
          <p:nvPr/>
        </p:nvSpPr>
        <p:spPr>
          <a:xfrm rot="17697643">
            <a:off x="7184266" y="5200545"/>
            <a:ext cx="495392" cy="1950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新駅</a:t>
            </a:r>
            <a:endParaRPr lang="en-US" altLang="ja-JP" sz="800" dirty="0">
              <a:solidFill>
                <a:schemeClr val="tx1"/>
              </a:solidFill>
            </a:endParaRPr>
          </a:p>
        </p:txBody>
      </p:sp>
      <p:sp>
        <p:nvSpPr>
          <p:cNvPr id="58" name="Text Box 4"/>
          <p:cNvSpPr txBox="1">
            <a:spLocks noChangeArrowheads="1"/>
          </p:cNvSpPr>
          <p:nvPr/>
        </p:nvSpPr>
        <p:spPr bwMode="auto">
          <a:xfrm>
            <a:off x="7050895" y="6219327"/>
            <a:ext cx="1304344"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900" b="1" dirty="0">
                <a:solidFill>
                  <a:srgbClr val="000000"/>
                </a:solidFill>
                <a:latin typeface="ＭＳ ゴシック" pitchFamily="49" charset="-128"/>
                <a:ea typeface="ＭＳ ゴシック" pitchFamily="49" charset="-128"/>
                <a:cs typeface="ＭＳ Ｐゴシック" pitchFamily="50" charset="-128"/>
              </a:rPr>
              <a:t>うめきた２期完成時点</a:t>
            </a:r>
          </a:p>
        </p:txBody>
      </p:sp>
      <p:grpSp>
        <p:nvGrpSpPr>
          <p:cNvPr id="2" name="グループ化 58"/>
          <p:cNvGrpSpPr/>
          <p:nvPr/>
        </p:nvGrpSpPr>
        <p:grpSpPr>
          <a:xfrm rot="251696">
            <a:off x="7022536" y="3914984"/>
            <a:ext cx="491073" cy="1872208"/>
            <a:chOff x="6746533" y="2493597"/>
            <a:chExt cx="1617662" cy="3935413"/>
          </a:xfrm>
        </p:grpSpPr>
        <p:sp>
          <p:nvSpPr>
            <p:cNvPr id="2052" name="Oval 4"/>
            <p:cNvSpPr>
              <a:spLocks noChangeAspect="1"/>
            </p:cNvSpPr>
            <p:nvPr/>
          </p:nvSpPr>
          <p:spPr bwMode="auto">
            <a:xfrm rot="1485069">
              <a:off x="6746533" y="4819285"/>
              <a:ext cx="1027112" cy="1609725"/>
            </a:xfrm>
            <a:prstGeom prst="ellipse">
              <a:avLst/>
            </a:prstGeom>
            <a:solidFill>
              <a:srgbClr val="33CC33">
                <a:alpha val="50195"/>
              </a:srgbClr>
            </a:solidFill>
            <a:ln w="25400">
              <a:noFill/>
              <a:round/>
              <a:headEnd/>
              <a:tailEnd/>
            </a:ln>
          </p:spPr>
          <p:txBody>
            <a:bodyPr vert="horz" wrap="square" lIns="91440" tIns="45720" rIns="91440" bIns="45720" numCol="1" anchor="ctr" anchorCtr="0" compatLnSpc="1">
              <a:prstTxWarp prst="textNoShape">
                <a:avLst/>
              </a:prstTxWarp>
            </a:bodyPr>
            <a:lstStyle/>
            <a:p>
              <a:endParaRPr lang="ja-JP" altLang="en-US" dirty="0"/>
            </a:p>
          </p:txBody>
        </p:sp>
        <p:sp>
          <p:nvSpPr>
            <p:cNvPr id="2053" name="Oval 5"/>
            <p:cNvSpPr>
              <a:spLocks noChangeAspect="1"/>
            </p:cNvSpPr>
            <p:nvPr/>
          </p:nvSpPr>
          <p:spPr bwMode="auto">
            <a:xfrm rot="257962">
              <a:off x="7464083" y="2493597"/>
              <a:ext cx="803275" cy="1057275"/>
            </a:xfrm>
            <a:prstGeom prst="ellipse">
              <a:avLst/>
            </a:prstGeom>
            <a:solidFill>
              <a:srgbClr val="33CC33">
                <a:alpha val="50195"/>
              </a:srgbClr>
            </a:solidFill>
            <a:ln w="25400">
              <a:noFill/>
              <a:round/>
              <a:headEnd/>
              <a:tailEnd/>
            </a:ln>
          </p:spPr>
          <p:txBody>
            <a:bodyPr vert="horz" wrap="square" lIns="91440" tIns="45720" rIns="91440" bIns="45720" numCol="1" anchor="ctr" anchorCtr="0" compatLnSpc="1">
              <a:prstTxWarp prst="textNoShape">
                <a:avLst/>
              </a:prstTxWarp>
            </a:bodyPr>
            <a:lstStyle/>
            <a:p>
              <a:endParaRPr lang="ja-JP" altLang="en-US" dirty="0"/>
            </a:p>
          </p:txBody>
        </p:sp>
        <p:sp>
          <p:nvSpPr>
            <p:cNvPr id="2054" name="Oval 6"/>
            <p:cNvSpPr>
              <a:spLocks noChangeAspect="1"/>
            </p:cNvSpPr>
            <p:nvPr/>
          </p:nvSpPr>
          <p:spPr bwMode="auto">
            <a:xfrm rot="455627">
              <a:off x="7024345" y="3220672"/>
              <a:ext cx="1339850" cy="2012950"/>
            </a:xfrm>
            <a:prstGeom prst="ellipse">
              <a:avLst/>
            </a:prstGeom>
            <a:solidFill>
              <a:srgbClr val="00B050">
                <a:alpha val="49803"/>
              </a:srgbClr>
            </a:solidFill>
            <a:ln w="25400">
              <a:noFill/>
              <a:round/>
              <a:headEnd/>
              <a:tailEnd/>
            </a:ln>
          </p:spPr>
          <p:txBody>
            <a:bodyPr vert="horz" wrap="square" lIns="91440" tIns="45720" rIns="91440" bIns="45720" numCol="1" anchor="ctr" anchorCtr="0" compatLnSpc="1">
              <a:prstTxWarp prst="textNoShape">
                <a:avLst/>
              </a:prstTxWarp>
            </a:bodyPr>
            <a:lstStyle/>
            <a:p>
              <a:endParaRPr lang="ja-JP" altLang="en-US" dirty="0"/>
            </a:p>
          </p:txBody>
        </p:sp>
      </p:grpSp>
      <p:sp>
        <p:nvSpPr>
          <p:cNvPr id="60" name="正方形/長方形 59"/>
          <p:cNvSpPr/>
          <p:nvPr/>
        </p:nvSpPr>
        <p:spPr>
          <a:xfrm>
            <a:off x="7092689" y="4635151"/>
            <a:ext cx="482632" cy="2566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800" dirty="0">
                <a:solidFill>
                  <a:schemeClr val="tx1"/>
                </a:solidFill>
              </a:rPr>
              <a:t>「みどり」</a:t>
            </a:r>
            <a:endParaRPr lang="en-US" altLang="ja-JP" sz="800" dirty="0">
              <a:solidFill>
                <a:schemeClr val="tx1"/>
              </a:solidFill>
            </a:endParaRPr>
          </a:p>
        </p:txBody>
      </p:sp>
      <p:sp>
        <p:nvSpPr>
          <p:cNvPr id="63" name="正方形/長方形 62"/>
          <p:cNvSpPr/>
          <p:nvPr/>
        </p:nvSpPr>
        <p:spPr>
          <a:xfrm rot="15971975">
            <a:off x="6835362" y="4069858"/>
            <a:ext cx="1340633" cy="21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ＪＲ東海道線支線（地下化）</a:t>
            </a:r>
          </a:p>
        </p:txBody>
      </p:sp>
      <p:sp>
        <p:nvSpPr>
          <p:cNvPr id="65" name="フリーフォーム 64"/>
          <p:cNvSpPr/>
          <p:nvPr/>
        </p:nvSpPr>
        <p:spPr>
          <a:xfrm>
            <a:off x="6743314" y="3448778"/>
            <a:ext cx="1103852" cy="2597831"/>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 name="図 2"/>
          <p:cNvPicPr>
            <a:picLocks noChangeAspect="1"/>
          </p:cNvPicPr>
          <p:nvPr/>
        </p:nvPicPr>
        <p:blipFill>
          <a:blip r:embed="rId5"/>
          <a:stretch>
            <a:fillRect/>
          </a:stretch>
        </p:blipFill>
        <p:spPr>
          <a:xfrm>
            <a:off x="6548050" y="2807349"/>
            <a:ext cx="2473803" cy="3554886"/>
          </a:xfrm>
          <a:prstGeom prst="rect">
            <a:avLst/>
          </a:prstGeom>
          <a:ln>
            <a:noFill/>
          </a:ln>
        </p:spPr>
      </p:pic>
      <p:sp>
        <p:nvSpPr>
          <p:cNvPr id="64" name="右矢印 63"/>
          <p:cNvSpPr/>
          <p:nvPr/>
        </p:nvSpPr>
        <p:spPr>
          <a:xfrm>
            <a:off x="5986544" y="3477786"/>
            <a:ext cx="403525" cy="92412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027" name="Picture 3" descr="D:\tanakajunya\Desktop\うめき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044" y="2817837"/>
            <a:ext cx="1933781" cy="13696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anakajunya\Desktop\うめきた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4571" y="4508448"/>
            <a:ext cx="1894254" cy="1334313"/>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4"/>
          <p:cNvSpPr txBox="1">
            <a:spLocks noChangeArrowheads="1"/>
          </p:cNvSpPr>
          <p:nvPr/>
        </p:nvSpPr>
        <p:spPr bwMode="auto">
          <a:xfrm>
            <a:off x="9407740" y="4201163"/>
            <a:ext cx="1050288"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900" b="1" dirty="0" smtClean="0">
                <a:solidFill>
                  <a:srgbClr val="000000"/>
                </a:solidFill>
                <a:latin typeface="ＭＳ ゴシック" pitchFamily="49" charset="-128"/>
                <a:ea typeface="ＭＳ ゴシック" pitchFamily="49" charset="-128"/>
                <a:cs typeface="ＭＳ Ｐゴシック" pitchFamily="50" charset="-128"/>
              </a:rPr>
              <a:t>うめきた</a:t>
            </a:r>
            <a:r>
              <a:rPr lang="en-US" altLang="ja-JP" sz="900" b="1" dirty="0" smtClean="0">
                <a:solidFill>
                  <a:srgbClr val="000000"/>
                </a:solidFill>
                <a:latin typeface="ＭＳ ゴシック" pitchFamily="49" charset="-128"/>
                <a:ea typeface="ＭＳ ゴシック" pitchFamily="49" charset="-128"/>
                <a:cs typeface="ＭＳ Ｐゴシック" pitchFamily="50" charset="-128"/>
              </a:rPr>
              <a:t>2</a:t>
            </a:r>
            <a:r>
              <a:rPr lang="ja-JP" altLang="en-US" sz="900" b="1" dirty="0" smtClean="0">
                <a:solidFill>
                  <a:srgbClr val="000000"/>
                </a:solidFill>
                <a:latin typeface="ＭＳ ゴシック" pitchFamily="49" charset="-128"/>
                <a:ea typeface="ＭＳ ゴシック" pitchFamily="49" charset="-128"/>
                <a:cs typeface="ＭＳ Ｐゴシック" pitchFamily="50" charset="-128"/>
              </a:rPr>
              <a:t>期全景</a:t>
            </a:r>
            <a:endParaRPr lang="ja-JP" altLang="en-US" sz="900" b="1" dirty="0">
              <a:solidFill>
                <a:srgbClr val="000000"/>
              </a:solidFill>
              <a:latin typeface="ＭＳ ゴシック" pitchFamily="49" charset="-128"/>
              <a:ea typeface="ＭＳ ゴシック" pitchFamily="49" charset="-128"/>
              <a:cs typeface="ＭＳ Ｐゴシック" pitchFamily="50" charset="-128"/>
            </a:endParaRPr>
          </a:p>
        </p:txBody>
      </p:sp>
      <p:sp>
        <p:nvSpPr>
          <p:cNvPr id="68" name="Text Box 4"/>
          <p:cNvSpPr txBox="1">
            <a:spLocks noChangeArrowheads="1"/>
          </p:cNvSpPr>
          <p:nvPr/>
        </p:nvSpPr>
        <p:spPr bwMode="auto">
          <a:xfrm>
            <a:off x="9512485" y="5844844"/>
            <a:ext cx="877164"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900" b="1" dirty="0" smtClean="0">
                <a:solidFill>
                  <a:srgbClr val="000000"/>
                </a:solidFill>
                <a:latin typeface="ＭＳ ゴシック" pitchFamily="49" charset="-128"/>
                <a:ea typeface="ＭＳ ゴシック" pitchFamily="49" charset="-128"/>
                <a:cs typeface="ＭＳ Ｐゴシック" pitchFamily="50" charset="-128"/>
              </a:rPr>
              <a:t>都市公園全景</a:t>
            </a:r>
            <a:endParaRPr lang="ja-JP" altLang="en-US" sz="900" b="1" dirty="0">
              <a:solidFill>
                <a:srgbClr val="000000"/>
              </a:solidFill>
              <a:latin typeface="ＭＳ ゴシック" pitchFamily="49" charset="-128"/>
              <a:ea typeface="ＭＳ ゴシック" pitchFamily="49" charset="-128"/>
              <a:cs typeface="ＭＳ Ｐゴシック" pitchFamily="50" charset="-128"/>
            </a:endParaRPr>
          </a:p>
        </p:txBody>
      </p:sp>
      <p:sp>
        <p:nvSpPr>
          <p:cNvPr id="69" name="Text Box 4"/>
          <p:cNvSpPr txBox="1">
            <a:spLocks noChangeArrowheads="1"/>
          </p:cNvSpPr>
          <p:nvPr/>
        </p:nvSpPr>
        <p:spPr bwMode="auto">
          <a:xfrm>
            <a:off x="9032811" y="6046228"/>
            <a:ext cx="1969861" cy="350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lnSpc>
                <a:spcPct val="80000"/>
              </a:lnSpc>
              <a:spcBef>
                <a:spcPct val="0"/>
              </a:spcBef>
              <a:spcAft>
                <a:spcPct val="0"/>
              </a:spcAft>
            </a:pPr>
            <a:r>
              <a:rPr lang="ja-JP" altLang="en-US" sz="700" dirty="0" smtClean="0">
                <a:solidFill>
                  <a:srgbClr val="000000"/>
                </a:solidFill>
                <a:latin typeface="ＭＳ ゴシック" pitchFamily="49" charset="-128"/>
                <a:ea typeface="ＭＳ ゴシック" pitchFamily="49" charset="-128"/>
                <a:cs typeface="ＭＳ Ｐゴシック" pitchFamily="50" charset="-128"/>
              </a:rPr>
              <a:t>出典：</a:t>
            </a:r>
            <a:r>
              <a:rPr lang="en-US" altLang="ja-JP" sz="700" dirty="0" smtClean="0">
                <a:solidFill>
                  <a:srgbClr val="000000"/>
                </a:solidFill>
                <a:latin typeface="ＭＳ ゴシック" pitchFamily="49" charset="-128"/>
                <a:ea typeface="ＭＳ ゴシック" pitchFamily="49" charset="-128"/>
                <a:cs typeface="ＭＳ Ｐゴシック" pitchFamily="50" charset="-128"/>
              </a:rPr>
              <a:t>UR</a:t>
            </a:r>
            <a:r>
              <a:rPr lang="ja-JP" altLang="en-US" sz="700" dirty="0" smtClean="0">
                <a:solidFill>
                  <a:srgbClr val="000000"/>
                </a:solidFill>
                <a:latin typeface="ＭＳ ゴシック" pitchFamily="49" charset="-128"/>
                <a:ea typeface="ＭＳ ゴシック" pitchFamily="49" charset="-128"/>
                <a:cs typeface="ＭＳ Ｐゴシック" pitchFamily="50" charset="-128"/>
              </a:rPr>
              <a:t>都市機構「うめきた</a:t>
            </a:r>
            <a:r>
              <a:rPr lang="en-US" altLang="ja-JP" sz="700" dirty="0" smtClean="0">
                <a:solidFill>
                  <a:srgbClr val="000000"/>
                </a:solidFill>
                <a:latin typeface="ＭＳ ゴシック" pitchFamily="49" charset="-128"/>
                <a:ea typeface="ＭＳ ゴシック" pitchFamily="49" charset="-128"/>
                <a:cs typeface="ＭＳ Ｐゴシック" pitchFamily="50" charset="-128"/>
              </a:rPr>
              <a:t>2</a:t>
            </a:r>
            <a:r>
              <a:rPr lang="ja-JP" altLang="en-US" sz="700" dirty="0" smtClean="0">
                <a:solidFill>
                  <a:srgbClr val="000000"/>
                </a:solidFill>
                <a:latin typeface="ＭＳ ゴシック" pitchFamily="49" charset="-128"/>
                <a:ea typeface="ＭＳ ゴシック" pitchFamily="49" charset="-128"/>
                <a:cs typeface="ＭＳ Ｐゴシック" pitchFamily="50" charset="-128"/>
              </a:rPr>
              <a:t>期地区開発事業者募集における開発事業者の決定について」</a:t>
            </a:r>
            <a:r>
              <a:rPr lang="en-US" altLang="ja-JP" sz="700" dirty="0" smtClean="0">
                <a:solidFill>
                  <a:srgbClr val="000000"/>
                </a:solidFill>
                <a:latin typeface="ＭＳ ゴシック" pitchFamily="49" charset="-128"/>
                <a:ea typeface="ＭＳ ゴシック" pitchFamily="49" charset="-128"/>
                <a:cs typeface="ＭＳ Ｐゴシック" pitchFamily="50" charset="-128"/>
              </a:rPr>
              <a:t>(2018.7)</a:t>
            </a:r>
            <a:endParaRPr lang="ja-JP" altLang="en-US" sz="700" dirty="0">
              <a:solidFill>
                <a:srgbClr val="000000"/>
              </a:solidFill>
              <a:latin typeface="ＭＳ ゴシック" pitchFamily="49" charset="-128"/>
              <a:ea typeface="ＭＳ ゴシック" pitchFamily="49" charset="-128"/>
              <a:cs typeface="ＭＳ Ｐゴシック" pitchFamily="50" charset="-128"/>
            </a:endParaRPr>
          </a:p>
        </p:txBody>
      </p:sp>
      <p:pic>
        <p:nvPicPr>
          <p:cNvPr id="6" name="図 5"/>
          <p:cNvPicPr>
            <a:picLocks noChangeAspect="1"/>
          </p:cNvPicPr>
          <p:nvPr/>
        </p:nvPicPr>
        <p:blipFill>
          <a:blip r:embed="rId8"/>
          <a:stretch>
            <a:fillRect/>
          </a:stretch>
        </p:blipFill>
        <p:spPr>
          <a:xfrm>
            <a:off x="3611385" y="3089208"/>
            <a:ext cx="2016000" cy="1341180"/>
          </a:xfrm>
          <a:prstGeom prst="rect">
            <a:avLst/>
          </a:prstGeom>
        </p:spPr>
      </p:pic>
      <p:pic>
        <p:nvPicPr>
          <p:cNvPr id="8" name="図 7"/>
          <p:cNvPicPr>
            <a:picLocks noChangeAspect="1"/>
          </p:cNvPicPr>
          <p:nvPr/>
        </p:nvPicPr>
        <p:blipFill rotWithShape="1">
          <a:blip r:embed="rId9"/>
          <a:srcRect l="1543" t="5503" r="1474" b="3757"/>
          <a:stretch/>
        </p:blipFill>
        <p:spPr>
          <a:xfrm>
            <a:off x="1546448" y="3031614"/>
            <a:ext cx="1872000" cy="942055"/>
          </a:xfrm>
          <a:prstGeom prst="rect">
            <a:avLst/>
          </a:prstGeom>
        </p:spPr>
      </p:pic>
      <p:sp>
        <p:nvSpPr>
          <p:cNvPr id="51" name="Text Box 4"/>
          <p:cNvSpPr txBox="1">
            <a:spLocks noChangeArrowheads="1"/>
          </p:cNvSpPr>
          <p:nvPr/>
        </p:nvSpPr>
        <p:spPr bwMode="auto">
          <a:xfrm>
            <a:off x="1804457" y="3955988"/>
            <a:ext cx="1223412"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900" b="1" dirty="0" smtClean="0">
                <a:solidFill>
                  <a:srgbClr val="000000"/>
                </a:solidFill>
                <a:latin typeface="ＭＳ ゴシック" pitchFamily="49" charset="-128"/>
                <a:ea typeface="ＭＳ ゴシック" pitchFamily="49" charset="-128"/>
                <a:cs typeface="ＭＳ Ｐゴシック" pitchFamily="50" charset="-128"/>
              </a:rPr>
              <a:t>グランフロント大阪</a:t>
            </a:r>
            <a:endParaRPr lang="ja-JP" altLang="en-US" sz="900" b="1" dirty="0">
              <a:solidFill>
                <a:srgbClr val="000000"/>
              </a:solidFill>
              <a:latin typeface="ＭＳ ゴシック" pitchFamily="49" charset="-128"/>
              <a:ea typeface="ＭＳ ゴシック" pitchFamily="49" charset="-128"/>
              <a:cs typeface="ＭＳ Ｐゴシック" pitchFamily="50" charset="-128"/>
            </a:endParaRPr>
          </a:p>
        </p:txBody>
      </p:sp>
      <p:sp>
        <p:nvSpPr>
          <p:cNvPr id="53" name="Text Box 4"/>
          <p:cNvSpPr txBox="1">
            <a:spLocks noChangeArrowheads="1"/>
          </p:cNvSpPr>
          <p:nvPr/>
        </p:nvSpPr>
        <p:spPr bwMode="auto">
          <a:xfrm>
            <a:off x="4078653" y="4419809"/>
            <a:ext cx="992579"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fontAlgn="base">
              <a:lnSpc>
                <a:spcPct val="80000"/>
              </a:lnSpc>
              <a:spcBef>
                <a:spcPct val="0"/>
              </a:spcBef>
              <a:spcAft>
                <a:spcPct val="0"/>
              </a:spcAft>
            </a:pPr>
            <a:r>
              <a:rPr lang="ja-JP" altLang="en-US" sz="900" b="1" dirty="0" smtClean="0">
                <a:solidFill>
                  <a:srgbClr val="000000"/>
                </a:solidFill>
                <a:latin typeface="ＭＳ ゴシック" pitchFamily="49" charset="-128"/>
                <a:ea typeface="ＭＳ ゴシック" pitchFamily="49" charset="-128"/>
                <a:cs typeface="ＭＳ Ｐゴシック" pitchFamily="50" charset="-128"/>
              </a:rPr>
              <a:t>ナレッジプラザ</a:t>
            </a:r>
            <a:endParaRPr lang="ja-JP" altLang="en-US" sz="900" b="1" dirty="0">
              <a:solidFill>
                <a:srgbClr val="000000"/>
              </a:solidFill>
              <a:latin typeface="ＭＳ ゴシック" pitchFamily="49" charset="-128"/>
              <a:ea typeface="ＭＳ ゴシック" pitchFamily="49" charset="-128"/>
              <a:cs typeface="ＭＳ Ｐゴシック" pitchFamily="50" charset="-128"/>
            </a:endParaRPr>
          </a:p>
        </p:txBody>
      </p:sp>
      <p:pic>
        <p:nvPicPr>
          <p:cNvPr id="54" name="図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62861" y="4797740"/>
            <a:ext cx="2052000" cy="1149120"/>
          </a:xfrm>
          <a:prstGeom prst="rect">
            <a:avLst/>
          </a:prstGeom>
        </p:spPr>
      </p:pic>
      <p:sp>
        <p:nvSpPr>
          <p:cNvPr id="55" name="正方形/長方形 54"/>
          <p:cNvSpPr/>
          <p:nvPr/>
        </p:nvSpPr>
        <p:spPr>
          <a:xfrm>
            <a:off x="3461403" y="5984180"/>
            <a:ext cx="2468420" cy="507831"/>
          </a:xfrm>
          <a:prstGeom prst="rect">
            <a:avLst/>
          </a:prstGeom>
        </p:spPr>
        <p:txBody>
          <a:bodyPr wrap="square">
            <a:spAutoFit/>
          </a:bodyPr>
          <a:lstStyle/>
          <a:p>
            <a:r>
              <a:rPr lang="ja-JP" altLang="en-US" sz="900" b="1" dirty="0" smtClean="0"/>
              <a:t>ナレッジキャピタル参画企業や研究機関とのコラボレーション実施、グランフロント内に移転拡大したウェアラブルコンピュータ開発企業</a:t>
            </a:r>
            <a:endParaRPr lang="ja-JP" altLang="en-US" sz="900" b="1" dirty="0"/>
          </a:p>
        </p:txBody>
      </p:sp>
    </p:spTree>
    <p:extLst>
      <p:ext uri="{BB962C8B-B14F-4D97-AF65-F5344CB8AC3E}">
        <p14:creationId xmlns:p14="http://schemas.microsoft.com/office/powerpoint/2010/main" val="797803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4139</Words>
  <Application>Microsoft Office PowerPoint</Application>
  <PresentationFormat>ワイド画面</PresentationFormat>
  <Paragraphs>1201</Paragraphs>
  <Slides>22</Slides>
  <Notes>15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22</vt:i4>
      </vt:variant>
    </vt:vector>
  </HeadingPairs>
  <TitlesOfParts>
    <vt:vector size="34" baseType="lpstr">
      <vt:lpstr>Meiryo UI</vt:lpstr>
      <vt:lpstr>ＭＳ Ｐゴシック</vt:lpstr>
      <vt:lpstr>ＭＳ Ｐ明朝</vt:lpstr>
      <vt:lpstr>ＭＳ ゴシック</vt:lpstr>
      <vt:lpstr>ＭＳ 明朝</vt:lpstr>
      <vt:lpstr>メイリオ</vt:lpstr>
      <vt:lpstr>Arial</vt:lpstr>
      <vt:lpstr>Calibri</vt:lpstr>
      <vt:lpstr>Calibri Light</vt:lpstr>
      <vt:lpstr>Century</vt:lpstr>
      <vt:lpstr>Times New Roman</vt:lpstr>
      <vt:lpstr>Office テーマ</vt:lpstr>
      <vt:lpstr>PowerPoint プレゼンテーション</vt:lpstr>
      <vt:lpstr>○とりまとめの趣旨について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2019-02-12T06:23:57Z</dcterms:created>
  <dcterms:modified xsi:type="dcterms:W3CDTF">2019-02-12T06:24:55Z</dcterms:modified>
</cp:coreProperties>
</file>