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3" removePersonalInfoOnSave="1" saveSubsetFonts="1">
  <p:sldMasterIdLst>
    <p:sldMasterId id="2147483672" r:id="rId1"/>
  </p:sldMasterIdLst>
  <p:notesMasterIdLst>
    <p:notesMasterId r:id="rId10"/>
  </p:notesMasterIdLst>
  <p:sldIdLst>
    <p:sldId id="687" r:id="rId2"/>
    <p:sldId id="688" r:id="rId3"/>
    <p:sldId id="689" r:id="rId4"/>
    <p:sldId id="690" r:id="rId5"/>
    <p:sldId id="691" r:id="rId6"/>
    <p:sldId id="692" r:id="rId7"/>
    <p:sldId id="693" r:id="rId8"/>
    <p:sldId id="694" r:id="rId9"/>
  </p:sldIdLst>
  <p:sldSz cx="12192000" cy="6858000"/>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0" d="100"/>
          <a:sy n="20" d="100"/>
        </p:scale>
        <p:origin x="3072" y="3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880308" cy="490569"/>
          </a:xfrm>
          <a:prstGeom prst="rect">
            <a:avLst/>
          </a:prstGeom>
        </p:spPr>
        <p:txBody>
          <a:bodyPr vert="horz" lIns="89668" tIns="44835" rIns="89668" bIns="44835"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019" y="1"/>
            <a:ext cx="2880308" cy="490569"/>
          </a:xfrm>
          <a:prstGeom prst="rect">
            <a:avLst/>
          </a:prstGeom>
        </p:spPr>
        <p:txBody>
          <a:bodyPr vert="horz" lIns="89668" tIns="44835" rIns="89668" bIns="44835" rtlCol="0"/>
          <a:lstStyle>
            <a:lvl1pPr algn="r">
              <a:defRPr sz="1200"/>
            </a:lvl1pPr>
          </a:lstStyle>
          <a:p>
            <a:fld id="{5A341A20-8478-4C1C-BE02-31BFBBE9F3EA}" type="datetimeFigureOut">
              <a:rPr kumimoji="1" lang="ja-JP" altLang="en-US" smtClean="0"/>
              <a:t>2019/2/12</a:t>
            </a:fld>
            <a:endParaRPr kumimoji="1" lang="ja-JP" altLang="en-US"/>
          </a:p>
        </p:txBody>
      </p:sp>
      <p:sp>
        <p:nvSpPr>
          <p:cNvPr id="4" name="スライド イメージ プレースホルダー 3"/>
          <p:cNvSpPr>
            <a:spLocks noGrp="1" noRot="1" noChangeAspect="1"/>
          </p:cNvSpPr>
          <p:nvPr>
            <p:ph type="sldImg" idx="2"/>
          </p:nvPr>
        </p:nvSpPr>
        <p:spPr>
          <a:xfrm>
            <a:off x="390525" y="1222375"/>
            <a:ext cx="5865813" cy="3300413"/>
          </a:xfrm>
          <a:prstGeom prst="rect">
            <a:avLst/>
          </a:prstGeom>
          <a:noFill/>
          <a:ln w="12700">
            <a:solidFill>
              <a:prstClr val="black"/>
            </a:solidFill>
          </a:ln>
        </p:spPr>
        <p:txBody>
          <a:bodyPr vert="horz" lIns="89668" tIns="44835" rIns="89668" bIns="44835" rtlCol="0" anchor="ctr"/>
          <a:lstStyle/>
          <a:p>
            <a:endParaRPr lang="ja-JP" altLang="en-US"/>
          </a:p>
        </p:txBody>
      </p:sp>
      <p:sp>
        <p:nvSpPr>
          <p:cNvPr id="5" name="ノート プレースホルダー 4"/>
          <p:cNvSpPr>
            <a:spLocks noGrp="1"/>
          </p:cNvSpPr>
          <p:nvPr>
            <p:ph type="body" sz="quarter" idx="3"/>
          </p:nvPr>
        </p:nvSpPr>
        <p:spPr>
          <a:xfrm>
            <a:off x="664687" y="4705381"/>
            <a:ext cx="5317490" cy="3849856"/>
          </a:xfrm>
          <a:prstGeom prst="rect">
            <a:avLst/>
          </a:prstGeom>
        </p:spPr>
        <p:txBody>
          <a:bodyPr vert="horz" lIns="89668" tIns="44835" rIns="89668" bIns="4483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286846"/>
            <a:ext cx="2880308" cy="490568"/>
          </a:xfrm>
          <a:prstGeom prst="rect">
            <a:avLst/>
          </a:prstGeom>
        </p:spPr>
        <p:txBody>
          <a:bodyPr vert="horz" lIns="89668" tIns="44835" rIns="89668" bIns="4483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019" y="9286846"/>
            <a:ext cx="2880308" cy="490568"/>
          </a:xfrm>
          <a:prstGeom prst="rect">
            <a:avLst/>
          </a:prstGeom>
        </p:spPr>
        <p:txBody>
          <a:bodyPr vert="horz" lIns="89668" tIns="44835" rIns="89668" bIns="44835" rtlCol="0" anchor="b"/>
          <a:lstStyle>
            <a:lvl1pPr algn="r">
              <a:defRPr sz="1200"/>
            </a:lvl1pPr>
          </a:lstStyle>
          <a:p>
            <a:fld id="{54E77E6D-4318-4181-B329-ED3A8DAEF872}" type="slidenum">
              <a:rPr kumimoji="1" lang="ja-JP" altLang="en-US" smtClean="0"/>
              <a:t>‹#›</a:t>
            </a:fld>
            <a:endParaRPr kumimoji="1" lang="ja-JP" altLang="en-US"/>
          </a:p>
        </p:txBody>
      </p:sp>
    </p:spTree>
    <p:extLst>
      <p:ext uri="{BB962C8B-B14F-4D97-AF65-F5344CB8AC3E}">
        <p14:creationId xmlns:p14="http://schemas.microsoft.com/office/powerpoint/2010/main" val="27105295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47650" y="793750"/>
            <a:ext cx="7023100" cy="3951288"/>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C045A4-C8FA-4529-A9B3-928B922D6577}" type="slidenum">
              <a:rPr kumimoji="1" lang="ja-JP" altLang="en-US" smtClean="0"/>
              <a:pPr/>
              <a:t>23</a:t>
            </a:fld>
            <a:endParaRPr kumimoji="1" lang="ja-JP" altLang="en-US"/>
          </a:p>
        </p:txBody>
      </p:sp>
    </p:spTree>
    <p:extLst>
      <p:ext uri="{BB962C8B-B14F-4D97-AF65-F5344CB8AC3E}">
        <p14:creationId xmlns:p14="http://schemas.microsoft.com/office/powerpoint/2010/main" val="3054974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47650" y="793750"/>
            <a:ext cx="7023100" cy="3951288"/>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2C045A4-C8FA-4529-A9B3-928B922D6577}" type="slidenum">
              <a:rPr kumimoji="1" lang="ja-JP" altLang="en-US" smtClean="0"/>
              <a:pPr/>
              <a:t>25</a:t>
            </a:fld>
            <a:endParaRPr kumimoji="1" lang="ja-JP" altLang="en-US"/>
          </a:p>
        </p:txBody>
      </p:sp>
    </p:spTree>
    <p:extLst>
      <p:ext uri="{BB962C8B-B14F-4D97-AF65-F5344CB8AC3E}">
        <p14:creationId xmlns:p14="http://schemas.microsoft.com/office/powerpoint/2010/main" val="887005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96681">
              <a:defRPr/>
            </a:pPr>
            <a:endParaRPr kumimoji="1" lang="ja-JP" altLang="en-US" dirty="0"/>
          </a:p>
        </p:txBody>
      </p:sp>
      <p:sp>
        <p:nvSpPr>
          <p:cNvPr id="4" name="スライド番号プレースホルダー 3"/>
          <p:cNvSpPr>
            <a:spLocks noGrp="1"/>
          </p:cNvSpPr>
          <p:nvPr>
            <p:ph type="sldNum" sz="quarter" idx="10"/>
          </p:nvPr>
        </p:nvSpPr>
        <p:spPr/>
        <p:txBody>
          <a:bodyPr/>
          <a:lstStyle/>
          <a:p>
            <a:fld id="{0592416E-FF6E-4AAC-89BA-45A18282E61F}" type="slidenum">
              <a:rPr kumimoji="1" lang="ja-JP" altLang="en-US" smtClean="0"/>
              <a:t>29</a:t>
            </a:fld>
            <a:endParaRPr kumimoji="1" lang="ja-JP" altLang="en-US"/>
          </a:p>
        </p:txBody>
      </p:sp>
    </p:spTree>
    <p:extLst>
      <p:ext uri="{BB962C8B-B14F-4D97-AF65-F5344CB8AC3E}">
        <p14:creationId xmlns:p14="http://schemas.microsoft.com/office/powerpoint/2010/main" val="3501107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592416E-FF6E-4AAC-89BA-45A18282E61F}" type="slidenum">
              <a:rPr kumimoji="1" lang="ja-JP" altLang="en-US" smtClean="0"/>
              <a:t>30</a:t>
            </a:fld>
            <a:endParaRPr kumimoji="1" lang="ja-JP" altLang="en-US"/>
          </a:p>
        </p:txBody>
      </p:sp>
    </p:spTree>
    <p:extLst>
      <p:ext uri="{BB962C8B-B14F-4D97-AF65-F5344CB8AC3E}">
        <p14:creationId xmlns:p14="http://schemas.microsoft.com/office/powerpoint/2010/main" val="2556742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A39E7A7-7472-401B-A320-8CD29D6436E2}"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76140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317126E-083C-4D7F-8705-205B382F77B5}"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61872"/>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812078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2224AB2-D4DB-4C47-999B-7C0C3D780120}"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41200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CF54B2F-49D8-4658-968B-9C362125E69B}"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211600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8660D92-084B-4699-BDD3-F36A5C2F8E65}"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227457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701EB98-F74E-4D11-B925-9D9E1FE556CE}" type="datetime1">
              <a:rPr kumimoji="1" lang="ja-JP" altLang="en-US" smtClean="0"/>
              <a:t>2019/2/12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207928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DB48641-30FA-4608-B8AD-A95C9E21862D}" type="datetime1">
              <a:rPr kumimoji="1" lang="ja-JP" altLang="en-US" smtClean="0"/>
              <a:t>2019/2/12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721113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8B55AF1-B017-4477-93E1-7CA88DBCD2D3}" type="datetime1">
              <a:rPr kumimoji="1" lang="ja-JP" altLang="en-US" smtClean="0"/>
              <a:t>2019/2/12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36932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565554-6777-48E1-ACB0-B49D08C9E18F}" type="datetime1">
              <a:rPr kumimoji="1" lang="ja-JP" altLang="en-US" smtClean="0"/>
              <a:t>2019/2/12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95664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F6FC6C6-3BAC-45E6-BE61-F5CE0C2291F7}" type="datetime1">
              <a:rPr kumimoji="1" lang="ja-JP" altLang="en-US" smtClean="0"/>
              <a:t>2019/2/12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40969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52F9C2A-49E8-425E-A454-15AD78575697}" type="datetime1">
              <a:rPr kumimoji="1" lang="ja-JP" altLang="en-US" smtClean="0"/>
              <a:t>2019/2/12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465984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902835-E2EA-4E12-8160-AB0B41D1B097}" type="datetime1">
              <a:rPr kumimoji="1" lang="ja-JP" altLang="en-US" smtClean="0"/>
              <a:t>2019/2/12</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8147761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emf"/><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emf"/><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244600" y="558800"/>
            <a:ext cx="9652000" cy="6057900"/>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100" dirty="0">
              <a:solidFill>
                <a:schemeClr val="tx1"/>
              </a:solidFill>
            </a:endParaRPr>
          </a:p>
        </p:txBody>
      </p:sp>
      <p:sp>
        <p:nvSpPr>
          <p:cNvPr id="4"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３．御堂筋</a:t>
            </a:r>
            <a:r>
              <a:rPr lang="en-US" altLang="ja-JP" sz="2000" b="1" dirty="0">
                <a:solidFill>
                  <a:schemeClr val="bg1"/>
                </a:solidFill>
                <a:latin typeface="ＭＳ ゴシック" pitchFamily="49" charset="-128"/>
                <a:ea typeface="ＭＳ ゴシック" pitchFamily="49" charset="-128"/>
              </a:rPr>
              <a:t>【</a:t>
            </a:r>
            <a:r>
              <a:rPr lang="ja-JP" altLang="en-US" sz="2000" b="1" dirty="0">
                <a:solidFill>
                  <a:schemeClr val="bg1"/>
                </a:solidFill>
                <a:latin typeface="ＭＳ ゴシック" pitchFamily="49" charset="-128"/>
                <a:ea typeface="ＭＳ ゴシック" pitchFamily="49" charset="-128"/>
              </a:rPr>
              <a:t>総論</a:t>
            </a:r>
            <a:r>
              <a:rPr lang="en-US" altLang="ja-JP" sz="2000" b="1" dirty="0">
                <a:solidFill>
                  <a:schemeClr val="bg1"/>
                </a:solidFill>
                <a:latin typeface="ＭＳ ゴシック" pitchFamily="49" charset="-128"/>
                <a:ea typeface="ＭＳ ゴシック" pitchFamily="49" charset="-128"/>
              </a:rPr>
              <a:t>】</a:t>
            </a:r>
          </a:p>
        </p:txBody>
      </p:sp>
      <p:sp>
        <p:nvSpPr>
          <p:cNvPr id="8" name="テキスト ボックス 7"/>
          <p:cNvSpPr txBox="1"/>
          <p:nvPr/>
        </p:nvSpPr>
        <p:spPr>
          <a:xfrm>
            <a:off x="1271464" y="431322"/>
            <a:ext cx="9649072" cy="6370975"/>
          </a:xfrm>
          <a:prstGeom prst="rect">
            <a:avLst/>
          </a:prstGeom>
          <a:noFill/>
          <a:ln>
            <a:noFill/>
            <a:prstDash val="sysDash"/>
          </a:ln>
        </p:spPr>
        <p:txBody>
          <a:bodyPr wrap="square" rtlCol="0">
            <a:spAutoFit/>
          </a:bodyPr>
          <a:lstStyle/>
          <a:p>
            <a:endParaRPr lang="en-US" altLang="ja-JP" sz="1200" dirty="0"/>
          </a:p>
          <a:p>
            <a:endParaRPr lang="en-US" altLang="ja-JP" sz="1200" dirty="0"/>
          </a:p>
          <a:p>
            <a:r>
              <a:rPr lang="ja-JP" altLang="en-US" sz="1200" dirty="0"/>
              <a:t>　</a:t>
            </a:r>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r>
              <a:rPr lang="ja-JP" altLang="en-US" sz="1200" dirty="0" smtClean="0"/>
              <a:t>　　</a:t>
            </a:r>
            <a:endParaRPr lang="en-US" altLang="ja-JP" sz="1200" dirty="0"/>
          </a:p>
        </p:txBody>
      </p:sp>
      <p:sp>
        <p:nvSpPr>
          <p:cNvPr id="2050" name="Rectangle 2"/>
          <p:cNvSpPr>
            <a:spLocks noChangeArrowheads="1"/>
          </p:cNvSpPr>
          <p:nvPr/>
        </p:nvSpPr>
        <p:spPr bwMode="auto">
          <a:xfrm>
            <a:off x="1318491" y="784591"/>
            <a:ext cx="9628909" cy="47243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ja-JP" altLang="ja-JP" sz="1400" b="1" dirty="0"/>
              <a:t>１．エリアの</a:t>
            </a:r>
            <a:r>
              <a:rPr lang="ja-JP" altLang="en-US" sz="1400" b="1" dirty="0"/>
              <a:t>現状</a:t>
            </a:r>
            <a:endParaRPr lang="ja-JP" altLang="ja-JP" sz="1400" dirty="0"/>
          </a:p>
          <a:p>
            <a:pPr lvl="0"/>
            <a:r>
              <a:rPr lang="ja-JP" altLang="en-US" sz="1300" dirty="0">
                <a:latin typeface="ＭＳ Ｐ明朝" pitchFamily="18" charset="-128"/>
                <a:ea typeface="ＭＳ Ｐ明朝" pitchFamily="18" charset="-128"/>
              </a:rPr>
              <a:t>　・第７代大阪市長</a:t>
            </a:r>
            <a:r>
              <a:rPr lang="ja-JP" altLang="ja-JP" sz="1300" dirty="0">
                <a:latin typeface="ＭＳ Ｐ明朝" pitchFamily="18" charset="-128"/>
                <a:ea typeface="ＭＳ Ｐ明朝" pitchFamily="18" charset="-128"/>
              </a:rPr>
              <a:t>關一が大阪の顔と</a:t>
            </a:r>
            <a:r>
              <a:rPr lang="ja-JP" altLang="ja-JP" sz="1300" dirty="0" smtClean="0">
                <a:latin typeface="ＭＳ Ｐ明朝" pitchFamily="18" charset="-128"/>
                <a:ea typeface="ＭＳ Ｐ明朝" pitchFamily="18" charset="-128"/>
              </a:rPr>
              <a:t>して</a:t>
            </a:r>
            <a:r>
              <a:rPr lang="en-US" altLang="ja-JP" sz="1300" dirty="0" smtClean="0">
                <a:latin typeface="ＭＳ Ｐ明朝" pitchFamily="18" charset="-128"/>
                <a:ea typeface="ＭＳ Ｐ明朝" pitchFamily="18" charset="-128"/>
              </a:rPr>
              <a:t>1937</a:t>
            </a:r>
            <a:r>
              <a:rPr lang="ja-JP" altLang="ja-JP" sz="1300" dirty="0" smtClean="0">
                <a:latin typeface="ＭＳ Ｐ明朝" pitchFamily="18" charset="-128"/>
                <a:ea typeface="ＭＳ Ｐ明朝" pitchFamily="18" charset="-128"/>
              </a:rPr>
              <a:t>年</a:t>
            </a:r>
            <a:r>
              <a:rPr lang="ja-JP" altLang="ja-JP" sz="1300" dirty="0">
                <a:latin typeface="ＭＳ Ｐ明朝" pitchFamily="18" charset="-128"/>
                <a:ea typeface="ＭＳ Ｐ明朝" pitchFamily="18" charset="-128"/>
              </a:rPr>
              <a:t>に整備。全</a:t>
            </a:r>
            <a:r>
              <a:rPr lang="en-US" altLang="ja-JP" sz="1300" dirty="0">
                <a:latin typeface="ＭＳ Ｐ明朝" pitchFamily="18" charset="-128"/>
                <a:ea typeface="ＭＳ Ｐ明朝" pitchFamily="18" charset="-128"/>
              </a:rPr>
              <a:t>6</a:t>
            </a:r>
            <a:r>
              <a:rPr lang="ja-JP" altLang="ja-JP" sz="1300" dirty="0">
                <a:latin typeface="ＭＳ Ｐ明朝" pitchFamily="18" charset="-128"/>
                <a:ea typeface="ＭＳ Ｐ明朝" pitchFamily="18" charset="-128"/>
              </a:rPr>
              <a:t>車線が南行き一方通行の大阪の基軸幹線。</a:t>
            </a:r>
            <a:endParaRPr lang="en-US" altLang="ja-JP" sz="1300" dirty="0">
              <a:latin typeface="ＭＳ Ｐ明朝" pitchFamily="18" charset="-128"/>
              <a:ea typeface="ＭＳ Ｐ明朝" pitchFamily="18" charset="-128"/>
            </a:endParaRPr>
          </a:p>
          <a:p>
            <a:pPr lvl="0"/>
            <a:r>
              <a:rPr lang="ja-JP" altLang="en-US" sz="1300" dirty="0">
                <a:latin typeface="ＭＳ Ｐ明朝" pitchFamily="18" charset="-128"/>
                <a:ea typeface="ＭＳ Ｐ明朝" pitchFamily="18" charset="-128"/>
              </a:rPr>
              <a:t>　　パリの「シャンゼリゼ」、ニューヨークの「</a:t>
            </a:r>
            <a:r>
              <a:rPr lang="en-US" altLang="ja-JP" sz="1300" dirty="0">
                <a:latin typeface="ＭＳ Ｐ明朝" pitchFamily="18" charset="-128"/>
                <a:ea typeface="ＭＳ Ｐ明朝" pitchFamily="18" charset="-128"/>
              </a:rPr>
              <a:t>5th</a:t>
            </a:r>
            <a:r>
              <a:rPr lang="ja-JP" altLang="en-US" sz="1300" dirty="0">
                <a:latin typeface="ＭＳ Ｐ明朝" pitchFamily="18" charset="-128"/>
                <a:ea typeface="ＭＳ Ｐ明朝" pitchFamily="18" charset="-128"/>
              </a:rPr>
              <a:t>アベニュー」に匹敵する日本を代表するストリート。</a:t>
            </a:r>
            <a:endParaRPr lang="ja-JP" altLang="ja-JP" sz="1300" dirty="0">
              <a:latin typeface="ＭＳ Ｐ明朝" pitchFamily="18" charset="-128"/>
              <a:ea typeface="ＭＳ Ｐ明朝" pitchFamily="18" charset="-128"/>
            </a:endParaRPr>
          </a:p>
          <a:p>
            <a:pPr marL="180975" indent="-180975"/>
            <a:r>
              <a:rPr lang="ja-JP" altLang="en-US" sz="1300" dirty="0">
                <a:latin typeface="ＭＳ Ｐ明朝" pitchFamily="18" charset="-128"/>
                <a:ea typeface="ＭＳ Ｐ明朝" pitchFamily="18" charset="-128"/>
              </a:rPr>
              <a:t>　・</a:t>
            </a:r>
            <a:r>
              <a:rPr lang="ja-JP" altLang="ja-JP" sz="1300" dirty="0" smtClean="0">
                <a:latin typeface="ＭＳ Ｐ明朝" pitchFamily="18" charset="-128"/>
                <a:ea typeface="ＭＳ Ｐ明朝" pitchFamily="18" charset="-128"/>
              </a:rPr>
              <a:t>自動車</a:t>
            </a:r>
            <a:r>
              <a:rPr lang="en-US" altLang="ja-JP" sz="1300" dirty="0" smtClean="0">
                <a:latin typeface="ＭＳ Ｐ明朝" pitchFamily="18" charset="-128"/>
                <a:ea typeface="ＭＳ Ｐ明朝" pitchFamily="18" charset="-128"/>
              </a:rPr>
              <a:t>3.2</a:t>
            </a:r>
            <a:r>
              <a:rPr lang="ja-JP" altLang="ja-JP" sz="1300" dirty="0">
                <a:latin typeface="ＭＳ Ｐ明朝" pitchFamily="18" charset="-128"/>
                <a:ea typeface="ＭＳ Ｐ明朝" pitchFamily="18" charset="-128"/>
              </a:rPr>
              <a:t>万台、歩</a:t>
            </a:r>
            <a:r>
              <a:rPr lang="ja-JP" altLang="ja-JP" sz="1300" dirty="0" smtClean="0">
                <a:latin typeface="ＭＳ Ｐ明朝" pitchFamily="18" charset="-128"/>
                <a:ea typeface="ＭＳ Ｐ明朝" pitchFamily="18" charset="-128"/>
              </a:rPr>
              <a:t>行者</a:t>
            </a:r>
            <a:r>
              <a:rPr lang="en-US" altLang="ja-JP" sz="1300" dirty="0" smtClean="0">
                <a:latin typeface="ＭＳ Ｐ明朝" pitchFamily="18" charset="-128"/>
                <a:ea typeface="ＭＳ Ｐ明朝" pitchFamily="18" charset="-128"/>
              </a:rPr>
              <a:t>1.7</a:t>
            </a:r>
            <a:r>
              <a:rPr lang="ja-JP" altLang="ja-JP" sz="1300" dirty="0">
                <a:latin typeface="ＭＳ Ｐ明朝" pitchFamily="18" charset="-128"/>
                <a:ea typeface="ＭＳ Ｐ明朝" pitchFamily="18" charset="-128"/>
              </a:rPr>
              <a:t>万人</a:t>
            </a:r>
            <a:r>
              <a:rPr lang="ja-JP" altLang="ja-JP" sz="1300" dirty="0" smtClean="0">
                <a:latin typeface="ＭＳ Ｐ明朝" pitchFamily="18" charset="-128"/>
                <a:ea typeface="ＭＳ Ｐ明朝" pitchFamily="18" charset="-128"/>
              </a:rPr>
              <a:t>（</a:t>
            </a:r>
            <a:r>
              <a:rPr lang="en-US" altLang="ja-JP" sz="1300" dirty="0" smtClean="0">
                <a:latin typeface="ＭＳ Ｐ明朝" pitchFamily="18" charset="-128"/>
                <a:ea typeface="ＭＳ Ｐ明朝" pitchFamily="18" charset="-128"/>
              </a:rPr>
              <a:t>2015</a:t>
            </a:r>
            <a:r>
              <a:rPr lang="ja-JP" altLang="en-US" sz="1300" dirty="0" smtClean="0">
                <a:latin typeface="ＭＳ Ｐ明朝" pitchFamily="18" charset="-128"/>
                <a:ea typeface="ＭＳ Ｐ明朝" pitchFamily="18" charset="-128"/>
              </a:rPr>
              <a:t>年度</a:t>
            </a:r>
            <a:r>
              <a:rPr lang="ja-JP" altLang="en-US" sz="1300" dirty="0">
                <a:latin typeface="ＭＳ Ｐ明朝" pitchFamily="18" charset="-128"/>
                <a:ea typeface="ＭＳ Ｐ明朝" pitchFamily="18" charset="-128"/>
              </a:rPr>
              <a:t>：</a:t>
            </a:r>
            <a:r>
              <a:rPr lang="ja-JP" altLang="ja-JP" sz="1300" dirty="0" smtClean="0">
                <a:latin typeface="ＭＳ Ｐ明朝" pitchFamily="18" charset="-128"/>
                <a:ea typeface="ＭＳ Ｐ明朝" pitchFamily="18" charset="-128"/>
              </a:rPr>
              <a:t>平日</a:t>
            </a:r>
            <a:r>
              <a:rPr lang="ja-JP" altLang="en-US" sz="1300" dirty="0">
                <a:latin typeface="ＭＳ Ｐ明朝" pitchFamily="18" charset="-128"/>
                <a:ea typeface="ＭＳ Ｐ明朝" pitchFamily="18" charset="-128"/>
              </a:rPr>
              <a:t>昼間の</a:t>
            </a:r>
            <a:r>
              <a:rPr lang="en-US" altLang="ja-JP" sz="1300" dirty="0">
                <a:latin typeface="ＭＳ Ｐ明朝" pitchFamily="18" charset="-128"/>
                <a:ea typeface="ＭＳ Ｐ明朝" pitchFamily="18" charset="-128"/>
              </a:rPr>
              <a:t>12</a:t>
            </a:r>
            <a:r>
              <a:rPr lang="ja-JP" altLang="en-US" sz="1300" dirty="0">
                <a:latin typeface="ＭＳ Ｐ明朝" pitchFamily="18" charset="-128"/>
                <a:ea typeface="ＭＳ Ｐ明朝" pitchFamily="18" charset="-128"/>
              </a:rPr>
              <a:t>時間：本町付近</a:t>
            </a:r>
            <a:r>
              <a:rPr lang="ja-JP" altLang="ja-JP" sz="1300" dirty="0">
                <a:latin typeface="ＭＳ Ｐ明朝" pitchFamily="18" charset="-128"/>
                <a:ea typeface="ＭＳ Ｐ明朝" pitchFamily="18" charset="-128"/>
              </a:rPr>
              <a:t>）があり、沿道は日本を代表する企業が集積する、大阪の</a:t>
            </a:r>
            <a:r>
              <a:rPr lang="ja-JP" altLang="en-US" sz="1300" dirty="0">
                <a:latin typeface="ＭＳ Ｐ明朝" pitchFamily="18" charset="-128"/>
                <a:ea typeface="ＭＳ Ｐ明朝" pitchFamily="18" charset="-128"/>
              </a:rPr>
              <a:t>中心</a:t>
            </a:r>
            <a:r>
              <a:rPr lang="ja-JP" altLang="ja-JP" sz="1300" dirty="0">
                <a:latin typeface="ＭＳ Ｐ明朝" pitchFamily="18" charset="-128"/>
                <a:ea typeface="ＭＳ Ｐ明朝" pitchFamily="18" charset="-128"/>
              </a:rPr>
              <a:t>業務</a:t>
            </a:r>
            <a:r>
              <a:rPr lang="ja-JP" altLang="en-US" sz="1300" dirty="0">
                <a:latin typeface="ＭＳ Ｐ明朝" pitchFamily="18" charset="-128"/>
                <a:ea typeface="ＭＳ Ｐ明朝" pitchFamily="18" charset="-128"/>
              </a:rPr>
              <a:t>地区（</a:t>
            </a:r>
            <a:r>
              <a:rPr lang="en-US" altLang="ja-JP" sz="1300" dirty="0">
                <a:latin typeface="ＭＳ Ｐ明朝" pitchFamily="18" charset="-128"/>
                <a:ea typeface="ＭＳ Ｐ明朝" pitchFamily="18" charset="-128"/>
              </a:rPr>
              <a:t>CBD</a:t>
            </a:r>
            <a:r>
              <a:rPr lang="ja-JP" altLang="en-US" sz="1300" dirty="0">
                <a:latin typeface="ＭＳ Ｐ明朝" pitchFamily="18" charset="-128"/>
                <a:ea typeface="ＭＳ Ｐ明朝" pitchFamily="18" charset="-128"/>
              </a:rPr>
              <a:t>）を形成</a:t>
            </a:r>
            <a:r>
              <a:rPr lang="ja-JP" altLang="ja-JP" sz="1300" dirty="0">
                <a:latin typeface="ＭＳ Ｐ明朝" pitchFamily="18" charset="-128"/>
                <a:ea typeface="ＭＳ Ｐ明朝" pitchFamily="18" charset="-128"/>
              </a:rPr>
              <a:t>。</a:t>
            </a:r>
          </a:p>
          <a:p>
            <a:r>
              <a:rPr lang="en-US" altLang="ja-JP" sz="800" dirty="0">
                <a:latin typeface="ＭＳ Ｐ明朝" pitchFamily="18" charset="-128"/>
                <a:ea typeface="ＭＳ Ｐ明朝" pitchFamily="18" charset="-128"/>
              </a:rPr>
              <a:t> </a:t>
            </a:r>
            <a:endParaRPr lang="ja-JP" altLang="ja-JP" sz="800" dirty="0">
              <a:latin typeface="ＭＳ Ｐ明朝" pitchFamily="18" charset="-128"/>
              <a:ea typeface="ＭＳ Ｐ明朝" pitchFamily="18" charset="-128"/>
            </a:endParaRPr>
          </a:p>
          <a:p>
            <a:r>
              <a:rPr lang="ja-JP" altLang="ja-JP" sz="1400" b="1" dirty="0"/>
              <a:t>２．エリアの課題</a:t>
            </a:r>
            <a:endParaRPr lang="ja-JP" altLang="ja-JP" sz="1400" dirty="0"/>
          </a:p>
          <a:p>
            <a:pPr marL="180975" indent="-180975"/>
            <a:r>
              <a:rPr lang="ja-JP" altLang="en-US" sz="1300" dirty="0">
                <a:latin typeface="ＭＳ Ｐ明朝" pitchFamily="18" charset="-128"/>
                <a:ea typeface="ＭＳ Ｐ明朝" pitchFamily="18" charset="-128"/>
              </a:rPr>
              <a:t>　・他の拠点の開発等により、業務集積地</a:t>
            </a:r>
            <a:r>
              <a:rPr lang="ja-JP" altLang="ja-JP" sz="1300" dirty="0">
                <a:latin typeface="ＭＳ Ｐ明朝" pitchFamily="18" charset="-128"/>
                <a:ea typeface="ＭＳ Ｐ明朝" pitchFamily="18" charset="-128"/>
              </a:rPr>
              <a:t>として</a:t>
            </a:r>
            <a:r>
              <a:rPr lang="ja-JP" altLang="en-US" sz="1300" dirty="0">
                <a:latin typeface="ＭＳ Ｐ明朝" pitchFamily="18" charset="-128"/>
                <a:ea typeface="ＭＳ Ｐ明朝" pitchFamily="18" charset="-128"/>
              </a:rPr>
              <a:t>の相対的地位</a:t>
            </a:r>
            <a:r>
              <a:rPr lang="ja-JP" altLang="ja-JP" sz="1300" dirty="0">
                <a:latin typeface="ＭＳ Ｐ明朝" pitchFamily="18" charset="-128"/>
                <a:ea typeface="ＭＳ Ｐ明朝" pitchFamily="18" charset="-128"/>
              </a:rPr>
              <a:t>が低下している。</a:t>
            </a:r>
          </a:p>
          <a:p>
            <a:pPr marL="180975" indent="-180975"/>
            <a:r>
              <a:rPr lang="ja-JP" altLang="en-US" sz="1300" dirty="0">
                <a:latin typeface="ＭＳ Ｐ明朝" pitchFamily="18" charset="-128"/>
                <a:ea typeface="ＭＳ Ｐ明朝" pitchFamily="18" charset="-128"/>
              </a:rPr>
              <a:t>　</a:t>
            </a:r>
            <a:r>
              <a:rPr lang="ja-JP" altLang="en-US" sz="1300" dirty="0" smtClean="0">
                <a:latin typeface="ＭＳ Ｐ明朝" pitchFamily="18" charset="-128"/>
                <a:ea typeface="ＭＳ Ｐ明朝" pitchFamily="18" charset="-128"/>
              </a:rPr>
              <a:t>・都心</a:t>
            </a:r>
            <a:r>
              <a:rPr lang="ja-JP" altLang="en-US" sz="1300" dirty="0">
                <a:latin typeface="ＭＳ Ｐ明朝" pitchFamily="18" charset="-128"/>
                <a:ea typeface="ＭＳ Ｐ明朝" pitchFamily="18" charset="-128"/>
              </a:rPr>
              <a:t>の</a:t>
            </a:r>
            <a:r>
              <a:rPr lang="en-US" altLang="ja-JP" sz="1300" dirty="0">
                <a:latin typeface="ＭＳ Ｐ明朝" pitchFamily="18" charset="-128"/>
                <a:ea typeface="ＭＳ Ｐ明朝" pitchFamily="18" charset="-128"/>
              </a:rPr>
              <a:t>24</a:t>
            </a:r>
            <a:r>
              <a:rPr lang="ja-JP" altLang="en-US" sz="1300" dirty="0">
                <a:latin typeface="ＭＳ Ｐ明朝" pitchFamily="18" charset="-128"/>
                <a:ea typeface="ＭＳ Ｐ明朝" pitchFamily="18" charset="-128"/>
              </a:rPr>
              <a:t>時間化・多様性等への対応や、御堂筋の「強み」を発揮したまちづくりが求められている。</a:t>
            </a:r>
            <a:endParaRPr lang="en-US" altLang="ja-JP" sz="800" dirty="0">
              <a:latin typeface="ＭＳ Ｐ明朝" pitchFamily="18" charset="-128"/>
              <a:ea typeface="ＭＳ Ｐ明朝" pitchFamily="18" charset="-128"/>
            </a:endParaRPr>
          </a:p>
          <a:p>
            <a:pPr marL="180975" indent="-180975"/>
            <a:r>
              <a:rPr lang="ja-JP" altLang="en-US" sz="1300" dirty="0">
                <a:latin typeface="ＭＳ Ｐ明朝" pitchFamily="18" charset="-128"/>
                <a:ea typeface="ＭＳ Ｐ明朝" pitchFamily="18" charset="-128"/>
              </a:rPr>
              <a:t>　・高さ制限等により、有効なオフィス面積を確保しにくく、建替えしにくい環境。</a:t>
            </a:r>
            <a:endParaRPr lang="en-US" altLang="ja-JP" sz="1300" dirty="0">
              <a:latin typeface="ＭＳ Ｐ明朝" pitchFamily="18" charset="-128"/>
              <a:ea typeface="ＭＳ Ｐ明朝" pitchFamily="18" charset="-128"/>
            </a:endParaRPr>
          </a:p>
          <a:p>
            <a:r>
              <a:rPr lang="en-US" altLang="ja-JP" sz="800" dirty="0"/>
              <a:t> </a:t>
            </a:r>
            <a:endParaRPr lang="ja-JP" altLang="ja-JP" sz="800" dirty="0"/>
          </a:p>
          <a:p>
            <a:r>
              <a:rPr lang="ja-JP" altLang="ja-JP" sz="1400" b="1" dirty="0"/>
              <a:t>３．近年の動向</a:t>
            </a:r>
            <a:endParaRPr lang="ja-JP" altLang="ja-JP" sz="1400" dirty="0"/>
          </a:p>
          <a:p>
            <a:pPr marL="177800" lvl="0" indent="-177800"/>
            <a:r>
              <a:rPr lang="ja-JP" altLang="en-US" sz="1300" dirty="0">
                <a:latin typeface="ＭＳ Ｐ明朝" pitchFamily="18" charset="-128"/>
                <a:ea typeface="ＭＳ Ｐ明朝" pitchFamily="18" charset="-128"/>
              </a:rPr>
              <a:t>　</a:t>
            </a:r>
            <a:r>
              <a:rPr lang="ja-JP" altLang="en-US" sz="1300" dirty="0" smtClean="0">
                <a:latin typeface="ＭＳ Ｐ明朝" pitchFamily="18" charset="-128"/>
                <a:ea typeface="ＭＳ Ｐ明朝" pitchFamily="18" charset="-128"/>
              </a:rPr>
              <a:t>・</a:t>
            </a:r>
            <a:r>
              <a:rPr lang="en-US" altLang="ja-JP" sz="1300" dirty="0">
                <a:latin typeface="ＭＳ Ｐ明朝" pitchFamily="18" charset="-128"/>
                <a:ea typeface="ＭＳ Ｐ明朝" pitchFamily="18" charset="-128"/>
              </a:rPr>
              <a:t>2014</a:t>
            </a:r>
            <a:r>
              <a:rPr lang="ja-JP" altLang="en-US" sz="1300" dirty="0">
                <a:latin typeface="ＭＳ Ｐ明朝" pitchFamily="18" charset="-128"/>
                <a:ea typeface="ＭＳ Ｐ明朝" pitchFamily="18" charset="-128"/>
              </a:rPr>
              <a:t>年から形態制限の緩和や建物低層部にクオリティ高いにぎわい施設等の誘導を図りながら建替えを誘導する新たなルールの導入により、御堂筋沿道にオフィス、ホテルの開発（６件）が進んでいる。</a:t>
            </a:r>
            <a:endParaRPr lang="en-US" altLang="ja-JP" sz="1300" dirty="0">
              <a:latin typeface="ＭＳ Ｐ明朝" pitchFamily="18" charset="-128"/>
              <a:ea typeface="ＭＳ Ｐ明朝" pitchFamily="18" charset="-128"/>
            </a:endParaRPr>
          </a:p>
          <a:p>
            <a:pPr marL="180975" lvl="0" indent="-180975"/>
            <a:r>
              <a:rPr lang="ja-JP" altLang="en-US" sz="1300" dirty="0">
                <a:latin typeface="ＭＳ Ｐ明朝" pitchFamily="18" charset="-128"/>
                <a:ea typeface="ＭＳ Ｐ明朝" pitchFamily="18" charset="-128"/>
              </a:rPr>
              <a:t>　・市と協議して定めた地域の自主ルール（</a:t>
            </a:r>
            <a:r>
              <a:rPr lang="en-US" altLang="ja-JP" sz="1300" dirty="0">
                <a:latin typeface="ＭＳ Ｐ明朝" pitchFamily="18" charset="-128"/>
                <a:ea typeface="ＭＳ Ｐ明朝" pitchFamily="18" charset="-128"/>
              </a:rPr>
              <a:t>2014.7</a:t>
            </a:r>
            <a:r>
              <a:rPr lang="ja-JP" altLang="en-US" sz="1300" dirty="0">
                <a:latin typeface="ＭＳ Ｐ明朝" pitchFamily="18" charset="-128"/>
                <a:ea typeface="ＭＳ Ｐ明朝" pitchFamily="18" charset="-128"/>
              </a:rPr>
              <a:t>）に沿って、壁面後退部分を使用した民間主体によるオープンカフェ、マルシェなどのにぎわい空間創出への取組みが展開。</a:t>
            </a:r>
            <a:endParaRPr lang="en-US" altLang="ja-JP" sz="1300" dirty="0">
              <a:latin typeface="ＭＳ Ｐ明朝" pitchFamily="18" charset="-128"/>
              <a:ea typeface="ＭＳ Ｐ明朝" pitchFamily="18" charset="-128"/>
            </a:endParaRPr>
          </a:p>
          <a:p>
            <a:pPr marL="180975" lvl="0" indent="-180975"/>
            <a:r>
              <a:rPr lang="ja-JP" altLang="en-US" sz="1200" b="1" dirty="0">
                <a:solidFill>
                  <a:srgbClr val="00B050"/>
                </a:solidFill>
                <a:latin typeface="ＭＳ Ｐ明朝" pitchFamily="18" charset="-128"/>
                <a:ea typeface="ＭＳ Ｐ明朝" pitchFamily="18" charset="-128"/>
              </a:rPr>
              <a:t>　</a:t>
            </a:r>
            <a:r>
              <a:rPr lang="ja-JP" altLang="en-US" sz="1300" dirty="0" smtClean="0">
                <a:latin typeface="ＭＳ Ｐ明朝" pitchFamily="18" charset="-128"/>
                <a:ea typeface="ＭＳ Ｐ明朝" pitchFamily="18" charset="-128"/>
              </a:rPr>
              <a:t>・車中心から人中心のストリートに転換を図るため、側道閉鎖やにぎわい創出の社会実験などを実施し、側道歩行者空間化の取組みを推進</a:t>
            </a:r>
            <a:endParaRPr lang="en-US" altLang="ja-JP" sz="1300" dirty="0" smtClean="0">
              <a:latin typeface="ＭＳ Ｐ明朝" pitchFamily="18" charset="-128"/>
              <a:ea typeface="ＭＳ Ｐ明朝" pitchFamily="18" charset="-128"/>
            </a:endParaRPr>
          </a:p>
          <a:p>
            <a:pPr marL="180975" indent="-180975"/>
            <a:r>
              <a:rPr lang="ja-JP" altLang="en-US" sz="1300" dirty="0" smtClean="0">
                <a:latin typeface="ＭＳ Ｐ明朝" pitchFamily="18" charset="-128"/>
                <a:ea typeface="ＭＳ Ｐ明朝" pitchFamily="18" charset="-128"/>
              </a:rPr>
              <a:t>　・</a:t>
            </a:r>
            <a:r>
              <a:rPr lang="ja-JP" altLang="ja-JP" sz="1300" dirty="0" smtClean="0">
                <a:latin typeface="ＭＳ Ｐ明朝" pitchFamily="18" charset="-128"/>
                <a:ea typeface="ＭＳ Ｐ明朝" pitchFamily="18" charset="-128"/>
              </a:rPr>
              <a:t>御堂筋</a:t>
            </a:r>
            <a:r>
              <a:rPr lang="ja-JP" altLang="en-US" sz="1300" dirty="0" smtClean="0">
                <a:latin typeface="ＭＳ Ｐ明朝" pitchFamily="18" charset="-128"/>
                <a:ea typeface="ＭＳ Ｐ明朝" pitchFamily="18" charset="-128"/>
              </a:rPr>
              <a:t>ジョイふる、御堂筋オータムパーティー</a:t>
            </a:r>
            <a:r>
              <a:rPr lang="ja-JP" altLang="ja-JP" sz="1300" dirty="0" smtClean="0">
                <a:latin typeface="ＭＳ Ｐ明朝" pitchFamily="18" charset="-128"/>
                <a:ea typeface="ＭＳ Ｐ明朝" pitchFamily="18" charset="-128"/>
              </a:rPr>
              <a:t>などの</a:t>
            </a:r>
            <a:r>
              <a:rPr lang="ja-JP" altLang="en-US" sz="1300" dirty="0" smtClean="0">
                <a:latin typeface="ＭＳ Ｐ明朝" pitchFamily="18" charset="-128"/>
                <a:ea typeface="ＭＳ Ｐ明朝" pitchFamily="18" charset="-128"/>
              </a:rPr>
              <a:t>市民参加型の</a:t>
            </a:r>
            <a:r>
              <a:rPr lang="ja-JP" altLang="ja-JP" sz="1300" dirty="0" smtClean="0">
                <a:latin typeface="ＭＳ Ｐ明朝" pitchFamily="18" charset="-128"/>
                <a:ea typeface="ＭＳ Ｐ明朝" pitchFamily="18" charset="-128"/>
              </a:rPr>
              <a:t>イベントが活況を呈し、</a:t>
            </a:r>
            <a:r>
              <a:rPr lang="ja-JP" altLang="en-US" sz="1300" dirty="0" smtClean="0">
                <a:latin typeface="ＭＳ Ｐ明朝" pitchFamily="18" charset="-128"/>
                <a:ea typeface="ＭＳ Ｐ明朝" pitchFamily="18" charset="-128"/>
              </a:rPr>
              <a:t>また</a:t>
            </a:r>
            <a:r>
              <a:rPr lang="ja-JP" altLang="ja-JP" sz="1300" dirty="0" smtClean="0">
                <a:latin typeface="ＭＳ Ｐ明朝" pitchFamily="18" charset="-128"/>
                <a:ea typeface="ＭＳ Ｐ明朝" pitchFamily="18" charset="-128"/>
              </a:rPr>
              <a:t>地域との協働による三休橋のプロムナードの整備など、</a:t>
            </a:r>
            <a:r>
              <a:rPr lang="ja-JP" altLang="en-US" sz="1300" dirty="0" smtClean="0">
                <a:latin typeface="ＭＳ Ｐ明朝" pitchFamily="18" charset="-128"/>
                <a:ea typeface="ＭＳ Ｐ明朝" pitchFamily="18" charset="-128"/>
              </a:rPr>
              <a:t>御堂筋を中心とした船場エリアで</a:t>
            </a:r>
            <a:r>
              <a:rPr lang="ja-JP" altLang="ja-JP" sz="1300" dirty="0" smtClean="0">
                <a:latin typeface="ＭＳ Ｐ明朝" pitchFamily="18" charset="-128"/>
                <a:ea typeface="ＭＳ Ｐ明朝" pitchFamily="18" charset="-128"/>
              </a:rPr>
              <a:t>官民一体となった取組み</a:t>
            </a:r>
            <a:r>
              <a:rPr lang="ja-JP" altLang="en-US" sz="1300" dirty="0" smtClean="0">
                <a:latin typeface="ＭＳ Ｐ明朝" pitchFamily="18" charset="-128"/>
                <a:ea typeface="ＭＳ Ｐ明朝" pitchFamily="18" charset="-128"/>
              </a:rPr>
              <a:t>が</a:t>
            </a:r>
            <a:r>
              <a:rPr lang="ja-JP" altLang="ja-JP" sz="1300" dirty="0" smtClean="0">
                <a:latin typeface="ＭＳ Ｐ明朝" pitchFamily="18" charset="-128"/>
                <a:ea typeface="ＭＳ Ｐ明朝" pitchFamily="18" charset="-128"/>
              </a:rPr>
              <a:t>展開。</a:t>
            </a:r>
            <a:endParaRPr lang="ja-JP" altLang="ja-JP" sz="800" dirty="0" smtClean="0">
              <a:latin typeface="ＭＳ Ｐ明朝" pitchFamily="18" charset="-128"/>
              <a:ea typeface="ＭＳ Ｐ明朝" pitchFamily="18" charset="-128"/>
            </a:endParaRPr>
          </a:p>
          <a:p>
            <a:r>
              <a:rPr lang="en-US" altLang="ja-JP" sz="800" dirty="0"/>
              <a:t> </a:t>
            </a:r>
            <a:endParaRPr lang="ja-JP" altLang="ja-JP" sz="800" dirty="0"/>
          </a:p>
          <a:p>
            <a:r>
              <a:rPr lang="ja-JP" altLang="ja-JP" sz="1400" b="1" dirty="0"/>
              <a:t>４．将来像</a:t>
            </a:r>
            <a:endParaRPr lang="ja-JP" altLang="ja-JP" sz="1400" dirty="0"/>
          </a:p>
          <a:p>
            <a:pPr lvl="0"/>
            <a:r>
              <a:rPr lang="ja-JP" altLang="en-US" sz="1300" dirty="0">
                <a:latin typeface="ＭＳ Ｐ明朝" pitchFamily="18" charset="-128"/>
                <a:ea typeface="ＭＳ Ｐ明朝" pitchFamily="18" charset="-128"/>
              </a:rPr>
              <a:t>　・</a:t>
            </a:r>
            <a:r>
              <a:rPr lang="ja-JP" altLang="ja-JP" sz="1300" dirty="0">
                <a:latin typeface="ＭＳ Ｐ明朝" pitchFamily="18" charset="-128"/>
                <a:ea typeface="ＭＳ Ｐ明朝" pitchFamily="18" charset="-128"/>
              </a:rPr>
              <a:t>『</a:t>
            </a:r>
            <a:r>
              <a:rPr lang="ja-JP" altLang="en-US" sz="1300" dirty="0">
                <a:latin typeface="ＭＳ Ｐ明朝" pitchFamily="18" charset="-128"/>
                <a:ea typeface="ＭＳ Ｐ明朝" pitchFamily="18" charset="-128"/>
              </a:rPr>
              <a:t>歩いて楽しめ、</a:t>
            </a:r>
            <a:r>
              <a:rPr lang="en-US" altLang="ja-JP" sz="1300" dirty="0">
                <a:latin typeface="ＭＳ Ｐ明朝" pitchFamily="18" charset="-128"/>
                <a:ea typeface="ＭＳ Ｐ明朝" pitchFamily="18" charset="-128"/>
              </a:rPr>
              <a:t>24</a:t>
            </a:r>
            <a:r>
              <a:rPr lang="ja-JP" altLang="ja-JP" sz="1300" dirty="0">
                <a:latin typeface="ＭＳ Ｐ明朝" pitchFamily="18" charset="-128"/>
                <a:ea typeface="ＭＳ Ｐ明朝" pitchFamily="18" charset="-128"/>
              </a:rPr>
              <a:t>時間稼動する多機能エリア』への転換を図り、御堂筋ブランドの</a:t>
            </a:r>
            <a:r>
              <a:rPr lang="ja-JP" altLang="en-US" sz="1300" dirty="0">
                <a:latin typeface="ＭＳ Ｐ明朝" pitchFamily="18" charset="-128"/>
                <a:ea typeface="ＭＳ Ｐ明朝" pitchFamily="18" charset="-128"/>
              </a:rPr>
              <a:t>向上</a:t>
            </a:r>
            <a:r>
              <a:rPr lang="ja-JP" altLang="ja-JP" sz="1300" dirty="0">
                <a:latin typeface="ＭＳ Ｐ明朝" pitchFamily="18" charset="-128"/>
                <a:ea typeface="ＭＳ Ｐ明朝" pitchFamily="18" charset="-128"/>
              </a:rPr>
              <a:t>を図る。</a:t>
            </a:r>
          </a:p>
          <a:p>
            <a:pPr marL="180975" indent="-180975"/>
            <a:r>
              <a:rPr lang="ja-JP" altLang="en-US" sz="1300" dirty="0">
                <a:latin typeface="ＭＳ Ｐ明朝" pitchFamily="18" charset="-128"/>
                <a:ea typeface="ＭＳ Ｐ明朝" pitchFamily="18" charset="-128"/>
              </a:rPr>
              <a:t>　</a:t>
            </a:r>
            <a:r>
              <a:rPr lang="ja-JP" altLang="en-US" sz="1300" dirty="0" smtClean="0">
                <a:latin typeface="ＭＳ Ｐ明朝" pitchFamily="18" charset="-128"/>
                <a:ea typeface="ＭＳ Ｐ明朝" pitchFamily="18" charset="-128"/>
              </a:rPr>
              <a:t>・車</a:t>
            </a:r>
            <a:r>
              <a:rPr lang="ja-JP" altLang="en-US" sz="1300" dirty="0">
                <a:latin typeface="ＭＳ Ｐ明朝" pitchFamily="18" charset="-128"/>
                <a:ea typeface="ＭＳ Ｐ明朝" pitchFamily="18" charset="-128"/>
              </a:rPr>
              <a:t>中心から人中心</a:t>
            </a:r>
            <a:r>
              <a:rPr lang="ja-JP" altLang="en-US" sz="1300" dirty="0" smtClean="0">
                <a:latin typeface="ＭＳ Ｐ明朝" pitchFamily="18" charset="-128"/>
                <a:ea typeface="ＭＳ Ｐ明朝" pitchFamily="18" charset="-128"/>
              </a:rPr>
              <a:t>の道路空間に</a:t>
            </a:r>
            <a:r>
              <a:rPr lang="ja-JP" altLang="ja-JP" sz="1300" dirty="0" smtClean="0">
                <a:latin typeface="ＭＳ Ｐ明朝" pitchFamily="18" charset="-128"/>
                <a:ea typeface="ＭＳ Ｐ明朝" pitchFamily="18" charset="-128"/>
              </a:rPr>
              <a:t>再編</a:t>
            </a:r>
            <a:r>
              <a:rPr lang="ja-JP" altLang="en-US" sz="1300" dirty="0" smtClean="0">
                <a:latin typeface="ＭＳ Ｐ明朝" pitchFamily="18" charset="-128"/>
                <a:ea typeface="ＭＳ Ｐ明朝" pitchFamily="18" charset="-128"/>
              </a:rPr>
              <a:t>。</a:t>
            </a:r>
            <a:endParaRPr lang="ja-JP" altLang="ja-JP" sz="1300" dirty="0">
              <a:latin typeface="ＭＳ Ｐ明朝" pitchFamily="18" charset="-128"/>
              <a:ea typeface="ＭＳ Ｐ明朝" pitchFamily="18" charset="-128"/>
            </a:endParaRPr>
          </a:p>
        </p:txBody>
      </p:sp>
      <p:sp>
        <p:nvSpPr>
          <p:cNvPr id="10" name="スライド番号プレースホルダ 9"/>
          <p:cNvSpPr>
            <a:spLocks noGrp="1"/>
          </p:cNvSpPr>
          <p:nvPr>
            <p:ph type="sldNum" sz="quarter" idx="12"/>
          </p:nvPr>
        </p:nvSpPr>
        <p:spPr/>
        <p:txBody>
          <a:bodyPr/>
          <a:lstStyle/>
          <a:p>
            <a:fld id="{37EF5067-3AB7-4642-9103-42CBD40CC6D9}" type="slidenum">
              <a:rPr kumimoji="1" lang="ja-JP" altLang="en-US" smtClean="0"/>
              <a:pPr/>
              <a:t>23</a:t>
            </a:fld>
            <a:endParaRPr kumimoji="1" lang="ja-JP" altLang="en-US" dirty="0"/>
          </a:p>
        </p:txBody>
      </p:sp>
    </p:spTree>
    <p:extLst>
      <p:ext uri="{BB962C8B-B14F-4D97-AF65-F5344CB8AC3E}">
        <p14:creationId xmlns:p14="http://schemas.microsoft.com/office/powerpoint/2010/main" val="2249339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nvPr>
        </p:nvGraphicFramePr>
        <p:xfrm>
          <a:off x="1415481" y="930840"/>
          <a:ext cx="9316915" cy="4981395"/>
        </p:xfrm>
        <a:graphic>
          <a:graphicData uri="http://schemas.openxmlformats.org/drawingml/2006/table">
            <a:tbl>
              <a:tblPr firstRow="1" bandRow="1">
                <a:tableStyleId>{5940675A-B579-460E-94D1-54222C63F5DA}</a:tableStyleId>
              </a:tblPr>
              <a:tblGrid>
                <a:gridCol w="2314790">
                  <a:extLst>
                    <a:ext uri="{9D8B030D-6E8A-4147-A177-3AD203B41FA5}">
                      <a16:colId xmlns="" xmlns:a16="http://schemas.microsoft.com/office/drawing/2014/main" val="20000"/>
                    </a:ext>
                  </a:extLst>
                </a:gridCol>
                <a:gridCol w="538625">
                  <a:extLst>
                    <a:ext uri="{9D8B030D-6E8A-4147-A177-3AD203B41FA5}">
                      <a16:colId xmlns="" xmlns:a16="http://schemas.microsoft.com/office/drawing/2014/main" val="20001"/>
                    </a:ext>
                  </a:extLst>
                </a:gridCol>
                <a:gridCol w="538625">
                  <a:extLst>
                    <a:ext uri="{9D8B030D-6E8A-4147-A177-3AD203B41FA5}">
                      <a16:colId xmlns="" xmlns:a16="http://schemas.microsoft.com/office/drawing/2014/main" val="20002"/>
                    </a:ext>
                  </a:extLst>
                </a:gridCol>
                <a:gridCol w="538625">
                  <a:extLst>
                    <a:ext uri="{9D8B030D-6E8A-4147-A177-3AD203B41FA5}">
                      <a16:colId xmlns="" xmlns:a16="http://schemas.microsoft.com/office/drawing/2014/main" val="20003"/>
                    </a:ext>
                  </a:extLst>
                </a:gridCol>
                <a:gridCol w="538625">
                  <a:extLst>
                    <a:ext uri="{9D8B030D-6E8A-4147-A177-3AD203B41FA5}">
                      <a16:colId xmlns="" xmlns:a16="http://schemas.microsoft.com/office/drawing/2014/main" val="20004"/>
                    </a:ext>
                  </a:extLst>
                </a:gridCol>
                <a:gridCol w="538625">
                  <a:extLst>
                    <a:ext uri="{9D8B030D-6E8A-4147-A177-3AD203B41FA5}">
                      <a16:colId xmlns="" xmlns:a16="http://schemas.microsoft.com/office/drawing/2014/main" val="20005"/>
                    </a:ext>
                  </a:extLst>
                </a:gridCol>
                <a:gridCol w="538625">
                  <a:extLst>
                    <a:ext uri="{9D8B030D-6E8A-4147-A177-3AD203B41FA5}">
                      <a16:colId xmlns="" xmlns:a16="http://schemas.microsoft.com/office/drawing/2014/main" val="20006"/>
                    </a:ext>
                  </a:extLst>
                </a:gridCol>
                <a:gridCol w="538625">
                  <a:extLst>
                    <a:ext uri="{9D8B030D-6E8A-4147-A177-3AD203B41FA5}">
                      <a16:colId xmlns="" xmlns:a16="http://schemas.microsoft.com/office/drawing/2014/main" val="20007"/>
                    </a:ext>
                  </a:extLst>
                </a:gridCol>
                <a:gridCol w="538625">
                  <a:extLst>
                    <a:ext uri="{9D8B030D-6E8A-4147-A177-3AD203B41FA5}">
                      <a16:colId xmlns="" xmlns:a16="http://schemas.microsoft.com/office/drawing/2014/main" val="20008"/>
                    </a:ext>
                  </a:extLst>
                </a:gridCol>
                <a:gridCol w="538625">
                  <a:extLst>
                    <a:ext uri="{9D8B030D-6E8A-4147-A177-3AD203B41FA5}">
                      <a16:colId xmlns="" xmlns:a16="http://schemas.microsoft.com/office/drawing/2014/main" val="20009"/>
                    </a:ext>
                  </a:extLst>
                </a:gridCol>
                <a:gridCol w="538625">
                  <a:extLst>
                    <a:ext uri="{9D8B030D-6E8A-4147-A177-3AD203B41FA5}">
                      <a16:colId xmlns="" xmlns:a16="http://schemas.microsoft.com/office/drawing/2014/main" val="20010"/>
                    </a:ext>
                  </a:extLst>
                </a:gridCol>
                <a:gridCol w="538625">
                  <a:extLst>
                    <a:ext uri="{9D8B030D-6E8A-4147-A177-3AD203B41FA5}">
                      <a16:colId xmlns="" xmlns:a16="http://schemas.microsoft.com/office/drawing/2014/main" val="20011"/>
                    </a:ext>
                  </a:extLst>
                </a:gridCol>
                <a:gridCol w="538625">
                  <a:extLst>
                    <a:ext uri="{9D8B030D-6E8A-4147-A177-3AD203B41FA5}">
                      <a16:colId xmlns="" xmlns:a16="http://schemas.microsoft.com/office/drawing/2014/main" val="20012"/>
                    </a:ext>
                  </a:extLst>
                </a:gridCol>
                <a:gridCol w="538625">
                  <a:extLst>
                    <a:ext uri="{9D8B030D-6E8A-4147-A177-3AD203B41FA5}">
                      <a16:colId xmlns="" xmlns:a16="http://schemas.microsoft.com/office/drawing/2014/main" val="20013"/>
                    </a:ext>
                  </a:extLst>
                </a:gridCol>
              </a:tblGrid>
              <a:tr h="966319">
                <a:tc>
                  <a:txBody>
                    <a:bodyPr/>
                    <a:lstStyle/>
                    <a:p>
                      <a:pPr algn="r"/>
                      <a:r>
                        <a:rPr kumimoji="1" lang="ja-JP" altLang="en-US" sz="1000" b="0" dirty="0" smtClean="0">
                          <a:solidFill>
                            <a:schemeClr val="tx1"/>
                          </a:solidFill>
                        </a:rPr>
                        <a:t>年度</a:t>
                      </a:r>
                      <a:endParaRPr kumimoji="1" lang="ja-JP" altLang="en-US" sz="1000" b="0" dirty="0">
                        <a:solidFill>
                          <a:schemeClr val="tx1"/>
                        </a:solidFill>
                      </a:endParaRPr>
                    </a:p>
                  </a:txBody>
                  <a:tcPr anchor="ctr"/>
                </a:tc>
                <a:tc>
                  <a:txBody>
                    <a:bodyPr/>
                    <a:lstStyle/>
                    <a:p>
                      <a:pPr algn="ctr"/>
                      <a:r>
                        <a:rPr kumimoji="1" lang="en-US" altLang="ja-JP" sz="1000" dirty="0" smtClean="0"/>
                        <a:t>2013</a:t>
                      </a:r>
                    </a:p>
                    <a:p>
                      <a:pPr algn="ctr"/>
                      <a:r>
                        <a:rPr kumimoji="1" lang="en-US" altLang="ja-JP" sz="1000" dirty="0" smtClean="0"/>
                        <a:t>(H25)</a:t>
                      </a:r>
                      <a:endParaRPr kumimoji="1" lang="ja-JP" altLang="en-US" sz="1000" dirty="0"/>
                    </a:p>
                  </a:txBody>
                  <a:tcPr anchor="ctr"/>
                </a:tc>
                <a:tc>
                  <a:txBody>
                    <a:bodyPr/>
                    <a:lstStyle/>
                    <a:p>
                      <a:pPr algn="ctr"/>
                      <a:r>
                        <a:rPr kumimoji="1" lang="en-US" altLang="ja-JP" sz="1000" dirty="0" smtClean="0"/>
                        <a:t>2014</a:t>
                      </a:r>
                    </a:p>
                    <a:p>
                      <a:pPr algn="ctr"/>
                      <a:r>
                        <a:rPr kumimoji="1" lang="en-US" altLang="ja-JP" sz="1000" dirty="0" smtClean="0"/>
                        <a:t>(H26)</a:t>
                      </a:r>
                      <a:endParaRPr kumimoji="1" lang="ja-JP" altLang="en-US" sz="1000" dirty="0"/>
                    </a:p>
                  </a:txBody>
                  <a:tcPr anchor="ctr"/>
                </a:tc>
                <a:tc>
                  <a:txBody>
                    <a:bodyPr/>
                    <a:lstStyle/>
                    <a:p>
                      <a:pPr algn="ctr"/>
                      <a:r>
                        <a:rPr kumimoji="1" lang="en-US" altLang="ja-JP" sz="1000" dirty="0" smtClean="0"/>
                        <a:t>2015</a:t>
                      </a:r>
                    </a:p>
                    <a:p>
                      <a:pPr algn="ctr"/>
                      <a:r>
                        <a:rPr kumimoji="1" lang="en-US" altLang="ja-JP" sz="1000" dirty="0" smtClean="0"/>
                        <a:t>(H27)</a:t>
                      </a:r>
                      <a:endParaRPr kumimoji="1" lang="ja-JP" altLang="en-US" sz="1000" dirty="0"/>
                    </a:p>
                  </a:txBody>
                  <a:tcPr anchor="ctr"/>
                </a:tc>
                <a:tc>
                  <a:txBody>
                    <a:bodyPr/>
                    <a:lstStyle/>
                    <a:p>
                      <a:pPr algn="ctr"/>
                      <a:r>
                        <a:rPr kumimoji="1" lang="en-US" altLang="ja-JP" sz="1000" dirty="0" smtClean="0"/>
                        <a:t>2016</a:t>
                      </a:r>
                    </a:p>
                    <a:p>
                      <a:pPr algn="ctr"/>
                      <a:r>
                        <a:rPr kumimoji="1" lang="en-US" altLang="ja-JP" sz="1000" dirty="0" smtClean="0"/>
                        <a:t>(H28)</a:t>
                      </a:r>
                      <a:endParaRPr kumimoji="1" lang="ja-JP" altLang="en-US" sz="1000" dirty="0"/>
                    </a:p>
                  </a:txBody>
                  <a:tcPr anchor="ctr"/>
                </a:tc>
                <a:tc>
                  <a:txBody>
                    <a:bodyPr/>
                    <a:lstStyle/>
                    <a:p>
                      <a:pPr algn="ctr"/>
                      <a:r>
                        <a:rPr kumimoji="1" lang="en-US" altLang="ja-JP" sz="1000" dirty="0" smtClean="0"/>
                        <a:t>2017</a:t>
                      </a:r>
                    </a:p>
                    <a:p>
                      <a:pPr algn="ctr"/>
                      <a:r>
                        <a:rPr kumimoji="1" lang="en-US" altLang="ja-JP" sz="1000" dirty="0" smtClean="0"/>
                        <a:t>(H29)</a:t>
                      </a:r>
                      <a:endParaRPr kumimoji="1" lang="ja-JP" altLang="en-US" sz="1000" dirty="0"/>
                    </a:p>
                  </a:txBody>
                  <a:tcPr anchor="ctr"/>
                </a:tc>
                <a:tc>
                  <a:txBody>
                    <a:bodyPr/>
                    <a:lstStyle/>
                    <a:p>
                      <a:pPr algn="ctr"/>
                      <a:r>
                        <a:rPr kumimoji="1" lang="en-US" altLang="ja-JP" sz="1000" dirty="0" smtClean="0"/>
                        <a:t>2018</a:t>
                      </a:r>
                    </a:p>
                    <a:p>
                      <a:pPr algn="ctr"/>
                      <a:r>
                        <a:rPr kumimoji="1" lang="en-US" altLang="ja-JP" sz="1000" dirty="0" smtClean="0"/>
                        <a:t>(H30)</a:t>
                      </a:r>
                      <a:endParaRPr kumimoji="1" lang="ja-JP" altLang="en-US" sz="1000" dirty="0"/>
                    </a:p>
                  </a:txBody>
                  <a:tcPr anchor="ctr"/>
                </a:tc>
                <a:tc>
                  <a:txBody>
                    <a:bodyPr/>
                    <a:lstStyle/>
                    <a:p>
                      <a:pPr algn="ctr"/>
                      <a:r>
                        <a:rPr kumimoji="1" lang="en-US" altLang="ja-JP" sz="1000" dirty="0" smtClean="0"/>
                        <a:t>2019</a:t>
                      </a:r>
                    </a:p>
                    <a:p>
                      <a:pPr algn="ctr"/>
                      <a:r>
                        <a:rPr kumimoji="1" lang="en-US" altLang="ja-JP" sz="1000" dirty="0" smtClean="0"/>
                        <a:t>(H31)</a:t>
                      </a:r>
                      <a:endParaRPr kumimoji="1" lang="ja-JP" altLang="en-US" sz="1000" dirty="0"/>
                    </a:p>
                  </a:txBody>
                  <a:tcPr anchor="ctr"/>
                </a:tc>
                <a:tc>
                  <a:txBody>
                    <a:bodyPr/>
                    <a:lstStyle/>
                    <a:p>
                      <a:pPr algn="ctr"/>
                      <a:r>
                        <a:rPr kumimoji="1" lang="en-US" altLang="ja-JP" sz="1000" dirty="0" smtClean="0"/>
                        <a:t>2020</a:t>
                      </a:r>
                    </a:p>
                    <a:p>
                      <a:pPr algn="ctr"/>
                      <a:r>
                        <a:rPr kumimoji="1" lang="en-US" altLang="ja-JP" sz="1000" dirty="0" smtClean="0"/>
                        <a:t>(H32)</a:t>
                      </a:r>
                      <a:endParaRPr kumimoji="1" lang="ja-JP" altLang="en-US" sz="1000" dirty="0"/>
                    </a:p>
                  </a:txBody>
                  <a:tcPr anchor="ctr"/>
                </a:tc>
                <a:tc>
                  <a:txBody>
                    <a:bodyPr/>
                    <a:lstStyle/>
                    <a:p>
                      <a:pPr algn="ctr"/>
                      <a:r>
                        <a:rPr kumimoji="1" lang="en-US" altLang="ja-JP" sz="1000" dirty="0" smtClean="0"/>
                        <a:t>2021</a:t>
                      </a:r>
                    </a:p>
                    <a:p>
                      <a:pPr algn="ctr"/>
                      <a:r>
                        <a:rPr kumimoji="1" lang="en-US" altLang="ja-JP" sz="1000" dirty="0" smtClean="0"/>
                        <a:t>(H33)</a:t>
                      </a:r>
                      <a:endParaRPr kumimoji="1" lang="ja-JP" altLang="en-US" sz="1000" dirty="0"/>
                    </a:p>
                  </a:txBody>
                  <a:tcPr anchor="ctr"/>
                </a:tc>
                <a:tc>
                  <a:txBody>
                    <a:bodyPr/>
                    <a:lstStyle/>
                    <a:p>
                      <a:pPr algn="ctr"/>
                      <a:r>
                        <a:rPr kumimoji="1" lang="en-US" altLang="ja-JP" sz="1000" dirty="0" smtClean="0"/>
                        <a:t>2022</a:t>
                      </a:r>
                    </a:p>
                    <a:p>
                      <a:pPr algn="ctr"/>
                      <a:r>
                        <a:rPr kumimoji="1" lang="en-US" altLang="ja-JP" sz="1000" dirty="0" smtClean="0"/>
                        <a:t>(H34)</a:t>
                      </a:r>
                      <a:endParaRPr kumimoji="1" lang="ja-JP" altLang="en-US" sz="1000" dirty="0"/>
                    </a:p>
                  </a:txBody>
                  <a:tcPr anchor="ctr"/>
                </a:tc>
                <a:tc>
                  <a:txBody>
                    <a:bodyPr/>
                    <a:lstStyle/>
                    <a:p>
                      <a:pPr algn="ctr"/>
                      <a:r>
                        <a:rPr kumimoji="1" lang="en-US" altLang="ja-JP" sz="1000" dirty="0" smtClean="0"/>
                        <a:t>2023</a:t>
                      </a:r>
                    </a:p>
                    <a:p>
                      <a:pPr algn="ctr"/>
                      <a:r>
                        <a:rPr kumimoji="1" lang="en-US" altLang="ja-JP" sz="1000" dirty="0" smtClean="0"/>
                        <a:t>(H35)</a:t>
                      </a:r>
                      <a:endParaRPr kumimoji="1" lang="ja-JP" altLang="en-US" sz="1000" dirty="0"/>
                    </a:p>
                  </a:txBody>
                  <a:tcPr anchor="ctr"/>
                </a:tc>
                <a:tc>
                  <a:txBody>
                    <a:bodyPr/>
                    <a:lstStyle/>
                    <a:p>
                      <a:pPr algn="ctr"/>
                      <a:r>
                        <a:rPr kumimoji="1" lang="en-US" altLang="ja-JP" sz="1000" dirty="0" smtClean="0"/>
                        <a:t>2024</a:t>
                      </a:r>
                    </a:p>
                    <a:p>
                      <a:pPr algn="ctr"/>
                      <a:r>
                        <a:rPr kumimoji="1" lang="en-US" altLang="ja-JP" sz="1000" dirty="0" smtClean="0"/>
                        <a:t>(H36)</a:t>
                      </a:r>
                      <a:endParaRPr kumimoji="1" lang="ja-JP" altLang="en-US" sz="1000" dirty="0"/>
                    </a:p>
                  </a:txBody>
                  <a:tcPr anchor="ctr"/>
                </a:tc>
                <a:tc>
                  <a:txBody>
                    <a:bodyPr/>
                    <a:lstStyle/>
                    <a:p>
                      <a:pPr algn="ctr"/>
                      <a:r>
                        <a:rPr kumimoji="1" lang="en-US" altLang="ja-JP" sz="1000" dirty="0" smtClean="0"/>
                        <a:t>2025</a:t>
                      </a:r>
                    </a:p>
                    <a:p>
                      <a:pPr algn="ctr"/>
                      <a:r>
                        <a:rPr kumimoji="1" lang="en-US" altLang="ja-JP" sz="1000" dirty="0" smtClean="0"/>
                        <a:t>(H37)</a:t>
                      </a:r>
                      <a:endParaRPr kumimoji="1" lang="ja-JP" altLang="en-US" sz="1000" dirty="0"/>
                    </a:p>
                  </a:txBody>
                  <a:tcPr anchor="ctr"/>
                </a:tc>
                <a:extLst>
                  <a:ext uri="{0D108BD9-81ED-4DB2-BD59-A6C34878D82A}">
                    <a16:rowId xmlns="" xmlns:a16="http://schemas.microsoft.com/office/drawing/2014/main" val="10000"/>
                  </a:ext>
                </a:extLst>
              </a:tr>
              <a:tr h="1878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①新しい御堂筋ルール</a:t>
                      </a:r>
                      <a:endParaRPr kumimoji="1" lang="en-US" altLang="ja-JP" sz="1000" dirty="0" smtClean="0"/>
                    </a:p>
                  </a:txBody>
                  <a:tcPr anchor="ct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a:p>
                  </a:txBody>
                  <a:tcPr/>
                </a:tc>
                <a:tc>
                  <a:txBody>
                    <a:bodyPr/>
                    <a:lstStyle/>
                    <a:p>
                      <a:endParaRPr kumimoji="1" lang="ja-JP" altLang="en-US" sz="1000"/>
                    </a:p>
                  </a:txBody>
                  <a:tcPr/>
                </a:tc>
                <a:tc>
                  <a:txBody>
                    <a:bodyPr/>
                    <a:lstStyle/>
                    <a:p>
                      <a:endParaRPr kumimoji="1" lang="ja-JP" altLang="en-US" sz="1000"/>
                    </a:p>
                  </a:txBody>
                  <a:tcPr/>
                </a:tc>
                <a:tc>
                  <a:txBody>
                    <a:bodyPr/>
                    <a:lstStyle/>
                    <a:p>
                      <a:endParaRPr kumimoji="1" lang="ja-JP" altLang="en-US" sz="1000"/>
                    </a:p>
                  </a:txBody>
                  <a:tcPr/>
                </a:tc>
                <a:tc>
                  <a:txBody>
                    <a:bodyPr/>
                    <a:lstStyle/>
                    <a:p>
                      <a:endParaRPr kumimoji="1" lang="ja-JP" altLang="en-US" sz="1000" dirty="0"/>
                    </a:p>
                  </a:txBody>
                  <a:tcPr/>
                </a:tc>
                <a:extLst>
                  <a:ext uri="{0D108BD9-81ED-4DB2-BD59-A6C34878D82A}">
                    <a16:rowId xmlns="" xmlns:a16="http://schemas.microsoft.com/office/drawing/2014/main" val="10001"/>
                  </a:ext>
                </a:extLst>
              </a:tr>
              <a:tr h="1242981">
                <a:tc>
                  <a:txBody>
                    <a:bodyPr/>
                    <a:lstStyle/>
                    <a:p>
                      <a:pPr marL="0" indent="0"/>
                      <a:r>
                        <a:rPr kumimoji="1" lang="ja-JP" altLang="en-US" sz="1000" dirty="0" smtClean="0">
                          <a:solidFill>
                            <a:schemeClr val="tx1"/>
                          </a:solidFill>
                        </a:rPr>
                        <a:t>②車中心から人中心の道路空間への転換</a:t>
                      </a:r>
                      <a:endParaRPr kumimoji="1" lang="ja-JP" altLang="en-US" sz="1000" dirty="0">
                        <a:solidFill>
                          <a:schemeClr val="tx1"/>
                        </a:solidFill>
                      </a:endParaRPr>
                    </a:p>
                  </a:txBody>
                  <a:tcPr anchor="ct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extLst>
                  <a:ext uri="{0D108BD9-81ED-4DB2-BD59-A6C34878D82A}">
                    <a16:rowId xmlns="" xmlns:a16="http://schemas.microsoft.com/office/drawing/2014/main" val="10002"/>
                  </a:ext>
                </a:extLst>
              </a:tr>
              <a:tr h="893388">
                <a:tc>
                  <a:txBody>
                    <a:bodyPr/>
                    <a:lstStyle/>
                    <a:p>
                      <a:r>
                        <a:rPr kumimoji="1" lang="ja-JP" altLang="en-US" sz="1000" dirty="0" smtClean="0">
                          <a:solidFill>
                            <a:schemeClr val="tx1"/>
                          </a:solidFill>
                        </a:rPr>
                        <a:t>③周辺での取組み</a:t>
                      </a:r>
                      <a:endParaRPr kumimoji="1" lang="en-US" altLang="ja-JP" sz="1000" dirty="0" smtClean="0">
                        <a:solidFill>
                          <a:schemeClr val="tx1"/>
                        </a:solidFill>
                      </a:endParaRPr>
                    </a:p>
                  </a:txBody>
                  <a:tcPr anchor="ct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extLst>
                  <a:ext uri="{0D108BD9-81ED-4DB2-BD59-A6C34878D82A}">
                    <a16:rowId xmlns="" xmlns:a16="http://schemas.microsoft.com/office/drawing/2014/main" val="10003"/>
                  </a:ext>
                </a:extLst>
              </a:tr>
            </a:tbl>
          </a:graphicData>
        </a:graphic>
      </p:graphicFrame>
      <p:sp>
        <p:nvSpPr>
          <p:cNvPr id="4" name="Rectangle 2"/>
          <p:cNvSpPr txBox="1">
            <a:spLocks noChangeArrowheads="1"/>
          </p:cNvSpPr>
          <p:nvPr/>
        </p:nvSpPr>
        <p:spPr bwMode="auto">
          <a:xfrm>
            <a:off x="1143000" y="11"/>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３．御堂筋</a:t>
            </a:r>
            <a:endParaRPr lang="en-US" altLang="ja-JP" sz="2000" b="1" dirty="0">
              <a:solidFill>
                <a:schemeClr val="bg1"/>
              </a:solidFill>
              <a:latin typeface="ＭＳ ゴシック" pitchFamily="49" charset="-128"/>
              <a:ea typeface="ＭＳ ゴシック" pitchFamily="49" charset="-128"/>
            </a:endParaRPr>
          </a:p>
        </p:txBody>
      </p:sp>
      <p:sp>
        <p:nvSpPr>
          <p:cNvPr id="7" name="スライド番号プレースホルダ 6"/>
          <p:cNvSpPr>
            <a:spLocks noGrp="1"/>
          </p:cNvSpPr>
          <p:nvPr>
            <p:ph type="sldNum" sz="quarter" idx="12"/>
          </p:nvPr>
        </p:nvSpPr>
        <p:spPr/>
        <p:txBody>
          <a:bodyPr/>
          <a:lstStyle/>
          <a:p>
            <a:fld id="{37EF5067-3AB7-4642-9103-42CBD40CC6D9}" type="slidenum">
              <a:rPr kumimoji="1" lang="ja-JP" altLang="en-US" smtClean="0"/>
              <a:pPr/>
              <a:t>24</a:t>
            </a:fld>
            <a:endParaRPr kumimoji="1" lang="ja-JP" altLang="en-US" dirty="0"/>
          </a:p>
        </p:txBody>
      </p:sp>
      <p:cxnSp>
        <p:nvCxnSpPr>
          <p:cNvPr id="11" name="直線矢印コネクタ 10"/>
          <p:cNvCxnSpPr/>
          <p:nvPr/>
        </p:nvCxnSpPr>
        <p:spPr>
          <a:xfrm>
            <a:off x="7064740" y="4542865"/>
            <a:ext cx="3672000" cy="0"/>
          </a:xfrm>
          <a:prstGeom prst="straightConnector1">
            <a:avLst/>
          </a:prstGeom>
          <a:ln w="25400">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3760325" y="4542865"/>
            <a:ext cx="1440000" cy="0"/>
          </a:xfrm>
          <a:prstGeom prst="straightConnector1">
            <a:avLst/>
          </a:prstGeom>
          <a:ln w="25400">
            <a:prstDash val="sysDot"/>
            <a:headEnd type="none" w="lg" len="lg"/>
            <a:tailEnd type="none"/>
          </a:ln>
        </p:spPr>
        <p:style>
          <a:lnRef idx="1">
            <a:schemeClr val="accent1"/>
          </a:lnRef>
          <a:fillRef idx="0">
            <a:schemeClr val="accent1"/>
          </a:fillRef>
          <a:effectRef idx="0">
            <a:schemeClr val="accent1"/>
          </a:effectRef>
          <a:fontRef idx="minor">
            <a:schemeClr val="tx1"/>
          </a:fontRef>
        </p:style>
      </p:cxnSp>
      <p:grpSp>
        <p:nvGrpSpPr>
          <p:cNvPr id="3" name="グループ化 2"/>
          <p:cNvGrpSpPr/>
          <p:nvPr/>
        </p:nvGrpSpPr>
        <p:grpSpPr>
          <a:xfrm>
            <a:off x="6962339" y="4245974"/>
            <a:ext cx="153921" cy="584517"/>
            <a:chOff x="6565311" y="4824412"/>
            <a:chExt cx="153921" cy="584517"/>
          </a:xfrm>
        </p:grpSpPr>
        <p:sp>
          <p:nvSpPr>
            <p:cNvPr id="13" name="フリーフォーム 12"/>
            <p:cNvSpPr/>
            <p:nvPr/>
          </p:nvSpPr>
          <p:spPr>
            <a:xfrm>
              <a:off x="6565311" y="4824412"/>
              <a:ext cx="81873" cy="584517"/>
            </a:xfrm>
            <a:custGeom>
              <a:avLst/>
              <a:gdLst>
                <a:gd name="connsiteX0" fmla="*/ 62265 w 87602"/>
                <a:gd name="connsiteY0" fmla="*/ 0 h 368300"/>
                <a:gd name="connsiteX1" fmla="*/ 84490 w 87602"/>
                <a:gd name="connsiteY1" fmla="*/ 133350 h 368300"/>
                <a:gd name="connsiteX2" fmla="*/ 1940 w 87602"/>
                <a:gd name="connsiteY2" fmla="*/ 244475 h 368300"/>
                <a:gd name="connsiteX3" fmla="*/ 24165 w 87602"/>
                <a:gd name="connsiteY3" fmla="*/ 368300 h 368300"/>
                <a:gd name="connsiteX4" fmla="*/ 24165 w 87602"/>
                <a:gd name="connsiteY4" fmla="*/ 368300 h 368300"/>
                <a:gd name="connsiteX0" fmla="*/ 63036 w 88373"/>
                <a:gd name="connsiteY0" fmla="*/ 0 h 377472"/>
                <a:gd name="connsiteX1" fmla="*/ 85261 w 88373"/>
                <a:gd name="connsiteY1" fmla="*/ 133350 h 377472"/>
                <a:gd name="connsiteX2" fmla="*/ 2711 w 88373"/>
                <a:gd name="connsiteY2" fmla="*/ 244475 h 377472"/>
                <a:gd name="connsiteX3" fmla="*/ 24936 w 88373"/>
                <a:gd name="connsiteY3" fmla="*/ 368300 h 377472"/>
                <a:gd name="connsiteX4" fmla="*/ 74788 w 88373"/>
                <a:gd name="connsiteY4" fmla="*/ 368300 h 377472"/>
                <a:gd name="connsiteX0" fmla="*/ 63036 w 88373"/>
                <a:gd name="connsiteY0" fmla="*/ 0 h 368300"/>
                <a:gd name="connsiteX1" fmla="*/ 85261 w 88373"/>
                <a:gd name="connsiteY1" fmla="*/ 133350 h 368300"/>
                <a:gd name="connsiteX2" fmla="*/ 2711 w 88373"/>
                <a:gd name="connsiteY2" fmla="*/ 244475 h 368300"/>
                <a:gd name="connsiteX3" fmla="*/ 24936 w 88373"/>
                <a:gd name="connsiteY3" fmla="*/ 368300 h 368300"/>
                <a:gd name="connsiteX0" fmla="*/ 60362 w 85699"/>
                <a:gd name="connsiteY0" fmla="*/ 0 h 374401"/>
                <a:gd name="connsiteX1" fmla="*/ 82587 w 85699"/>
                <a:gd name="connsiteY1" fmla="*/ 133350 h 374401"/>
                <a:gd name="connsiteX2" fmla="*/ 37 w 85699"/>
                <a:gd name="connsiteY2" fmla="*/ 244475 h 374401"/>
                <a:gd name="connsiteX3" fmla="*/ 72114 w 85699"/>
                <a:gd name="connsiteY3" fmla="*/ 374401 h 374401"/>
                <a:gd name="connsiteX0" fmla="*/ 39015 w 62983"/>
                <a:gd name="connsiteY0" fmla="*/ 0 h 374401"/>
                <a:gd name="connsiteX1" fmla="*/ 61240 w 62983"/>
                <a:gd name="connsiteY1" fmla="*/ 133350 h 374401"/>
                <a:gd name="connsiteX2" fmla="*/ 55 w 62983"/>
                <a:gd name="connsiteY2" fmla="*/ 244475 h 374401"/>
                <a:gd name="connsiteX3" fmla="*/ 50767 w 62983"/>
                <a:gd name="connsiteY3" fmla="*/ 374401 h 374401"/>
                <a:gd name="connsiteX0" fmla="*/ 38966 w 62934"/>
                <a:gd name="connsiteY0" fmla="*/ 0 h 368300"/>
                <a:gd name="connsiteX1" fmla="*/ 61191 w 62934"/>
                <a:gd name="connsiteY1" fmla="*/ 133350 h 368300"/>
                <a:gd name="connsiteX2" fmla="*/ 6 w 62934"/>
                <a:gd name="connsiteY2" fmla="*/ 244475 h 368300"/>
                <a:gd name="connsiteX3" fmla="*/ 57839 w 62934"/>
                <a:gd name="connsiteY3" fmla="*/ 368300 h 368300"/>
                <a:gd name="connsiteX0" fmla="*/ 6918 w 61215"/>
                <a:gd name="connsiteY0" fmla="*/ 0 h 374401"/>
                <a:gd name="connsiteX1" fmla="*/ 61191 w 61215"/>
                <a:gd name="connsiteY1" fmla="*/ 139451 h 374401"/>
                <a:gd name="connsiteX2" fmla="*/ 6 w 61215"/>
                <a:gd name="connsiteY2" fmla="*/ 250576 h 374401"/>
                <a:gd name="connsiteX3" fmla="*/ 57839 w 61215"/>
                <a:gd name="connsiteY3" fmla="*/ 374401 h 374401"/>
                <a:gd name="connsiteX0" fmla="*/ 6918 w 61215"/>
                <a:gd name="connsiteY0" fmla="*/ 0 h 374401"/>
                <a:gd name="connsiteX1" fmla="*/ 61191 w 61215"/>
                <a:gd name="connsiteY1" fmla="*/ 127249 h 374401"/>
                <a:gd name="connsiteX2" fmla="*/ 6 w 61215"/>
                <a:gd name="connsiteY2" fmla="*/ 250576 h 374401"/>
                <a:gd name="connsiteX3" fmla="*/ 57839 w 61215"/>
                <a:gd name="connsiteY3" fmla="*/ 374401 h 374401"/>
              </a:gdLst>
              <a:ahLst/>
              <a:cxnLst>
                <a:cxn ang="0">
                  <a:pos x="connsiteX0" y="connsiteY0"/>
                </a:cxn>
                <a:cxn ang="0">
                  <a:pos x="connsiteX1" y="connsiteY1"/>
                </a:cxn>
                <a:cxn ang="0">
                  <a:pos x="connsiteX2" y="connsiteY2"/>
                </a:cxn>
                <a:cxn ang="0">
                  <a:pos x="connsiteX3" y="connsiteY3"/>
                </a:cxn>
              </a:cxnLst>
              <a:rect l="l" t="t" r="r" b="b"/>
              <a:pathLst>
                <a:path w="61215" h="374401">
                  <a:moveTo>
                    <a:pt x="6918" y="0"/>
                  </a:moveTo>
                  <a:cubicBezTo>
                    <a:pt x="23057" y="46302"/>
                    <a:pt x="62343" y="85486"/>
                    <a:pt x="61191" y="127249"/>
                  </a:cubicBezTo>
                  <a:cubicBezTo>
                    <a:pt x="60039" y="169012"/>
                    <a:pt x="565" y="209384"/>
                    <a:pt x="6" y="250576"/>
                  </a:cubicBezTo>
                  <a:cubicBezTo>
                    <a:pt x="-553" y="291768"/>
                    <a:pt x="45826" y="353764"/>
                    <a:pt x="57839" y="374401"/>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14"/>
            <p:cNvSpPr/>
            <p:nvPr/>
          </p:nvSpPr>
          <p:spPr>
            <a:xfrm>
              <a:off x="6637359" y="4824412"/>
              <a:ext cx="81873" cy="584517"/>
            </a:xfrm>
            <a:custGeom>
              <a:avLst/>
              <a:gdLst>
                <a:gd name="connsiteX0" fmla="*/ 62265 w 87602"/>
                <a:gd name="connsiteY0" fmla="*/ 0 h 368300"/>
                <a:gd name="connsiteX1" fmla="*/ 84490 w 87602"/>
                <a:gd name="connsiteY1" fmla="*/ 133350 h 368300"/>
                <a:gd name="connsiteX2" fmla="*/ 1940 w 87602"/>
                <a:gd name="connsiteY2" fmla="*/ 244475 h 368300"/>
                <a:gd name="connsiteX3" fmla="*/ 24165 w 87602"/>
                <a:gd name="connsiteY3" fmla="*/ 368300 h 368300"/>
                <a:gd name="connsiteX4" fmla="*/ 24165 w 87602"/>
                <a:gd name="connsiteY4" fmla="*/ 368300 h 368300"/>
                <a:gd name="connsiteX0" fmla="*/ 63036 w 88373"/>
                <a:gd name="connsiteY0" fmla="*/ 0 h 377472"/>
                <a:gd name="connsiteX1" fmla="*/ 85261 w 88373"/>
                <a:gd name="connsiteY1" fmla="*/ 133350 h 377472"/>
                <a:gd name="connsiteX2" fmla="*/ 2711 w 88373"/>
                <a:gd name="connsiteY2" fmla="*/ 244475 h 377472"/>
                <a:gd name="connsiteX3" fmla="*/ 24936 w 88373"/>
                <a:gd name="connsiteY3" fmla="*/ 368300 h 377472"/>
                <a:gd name="connsiteX4" fmla="*/ 74788 w 88373"/>
                <a:gd name="connsiteY4" fmla="*/ 368300 h 377472"/>
                <a:gd name="connsiteX0" fmla="*/ 63036 w 88373"/>
                <a:gd name="connsiteY0" fmla="*/ 0 h 368300"/>
                <a:gd name="connsiteX1" fmla="*/ 85261 w 88373"/>
                <a:gd name="connsiteY1" fmla="*/ 133350 h 368300"/>
                <a:gd name="connsiteX2" fmla="*/ 2711 w 88373"/>
                <a:gd name="connsiteY2" fmla="*/ 244475 h 368300"/>
                <a:gd name="connsiteX3" fmla="*/ 24936 w 88373"/>
                <a:gd name="connsiteY3" fmla="*/ 368300 h 368300"/>
                <a:gd name="connsiteX0" fmla="*/ 60362 w 85699"/>
                <a:gd name="connsiteY0" fmla="*/ 0 h 374401"/>
                <a:gd name="connsiteX1" fmla="*/ 82587 w 85699"/>
                <a:gd name="connsiteY1" fmla="*/ 133350 h 374401"/>
                <a:gd name="connsiteX2" fmla="*/ 37 w 85699"/>
                <a:gd name="connsiteY2" fmla="*/ 244475 h 374401"/>
                <a:gd name="connsiteX3" fmla="*/ 72114 w 85699"/>
                <a:gd name="connsiteY3" fmla="*/ 374401 h 374401"/>
                <a:gd name="connsiteX0" fmla="*/ 39015 w 62983"/>
                <a:gd name="connsiteY0" fmla="*/ 0 h 374401"/>
                <a:gd name="connsiteX1" fmla="*/ 61240 w 62983"/>
                <a:gd name="connsiteY1" fmla="*/ 133350 h 374401"/>
                <a:gd name="connsiteX2" fmla="*/ 55 w 62983"/>
                <a:gd name="connsiteY2" fmla="*/ 244475 h 374401"/>
                <a:gd name="connsiteX3" fmla="*/ 50767 w 62983"/>
                <a:gd name="connsiteY3" fmla="*/ 374401 h 374401"/>
                <a:gd name="connsiteX0" fmla="*/ 38966 w 62934"/>
                <a:gd name="connsiteY0" fmla="*/ 0 h 368300"/>
                <a:gd name="connsiteX1" fmla="*/ 61191 w 62934"/>
                <a:gd name="connsiteY1" fmla="*/ 133350 h 368300"/>
                <a:gd name="connsiteX2" fmla="*/ 6 w 62934"/>
                <a:gd name="connsiteY2" fmla="*/ 244475 h 368300"/>
                <a:gd name="connsiteX3" fmla="*/ 57839 w 62934"/>
                <a:gd name="connsiteY3" fmla="*/ 368300 h 368300"/>
                <a:gd name="connsiteX0" fmla="*/ 6918 w 61215"/>
                <a:gd name="connsiteY0" fmla="*/ 0 h 374401"/>
                <a:gd name="connsiteX1" fmla="*/ 61191 w 61215"/>
                <a:gd name="connsiteY1" fmla="*/ 139451 h 374401"/>
                <a:gd name="connsiteX2" fmla="*/ 6 w 61215"/>
                <a:gd name="connsiteY2" fmla="*/ 250576 h 374401"/>
                <a:gd name="connsiteX3" fmla="*/ 57839 w 61215"/>
                <a:gd name="connsiteY3" fmla="*/ 374401 h 374401"/>
                <a:gd name="connsiteX0" fmla="*/ 6918 w 61215"/>
                <a:gd name="connsiteY0" fmla="*/ 0 h 374401"/>
                <a:gd name="connsiteX1" fmla="*/ 61191 w 61215"/>
                <a:gd name="connsiteY1" fmla="*/ 127249 h 374401"/>
                <a:gd name="connsiteX2" fmla="*/ 6 w 61215"/>
                <a:gd name="connsiteY2" fmla="*/ 250576 h 374401"/>
                <a:gd name="connsiteX3" fmla="*/ 57839 w 61215"/>
                <a:gd name="connsiteY3" fmla="*/ 374401 h 374401"/>
              </a:gdLst>
              <a:ahLst/>
              <a:cxnLst>
                <a:cxn ang="0">
                  <a:pos x="connsiteX0" y="connsiteY0"/>
                </a:cxn>
                <a:cxn ang="0">
                  <a:pos x="connsiteX1" y="connsiteY1"/>
                </a:cxn>
                <a:cxn ang="0">
                  <a:pos x="connsiteX2" y="connsiteY2"/>
                </a:cxn>
                <a:cxn ang="0">
                  <a:pos x="connsiteX3" y="connsiteY3"/>
                </a:cxn>
              </a:cxnLst>
              <a:rect l="l" t="t" r="r" b="b"/>
              <a:pathLst>
                <a:path w="61215" h="374401">
                  <a:moveTo>
                    <a:pt x="6918" y="0"/>
                  </a:moveTo>
                  <a:cubicBezTo>
                    <a:pt x="23057" y="46302"/>
                    <a:pt x="62343" y="85486"/>
                    <a:pt x="61191" y="127249"/>
                  </a:cubicBezTo>
                  <a:cubicBezTo>
                    <a:pt x="60039" y="169012"/>
                    <a:pt x="565" y="209384"/>
                    <a:pt x="6" y="250576"/>
                  </a:cubicBezTo>
                  <a:cubicBezTo>
                    <a:pt x="-553" y="291768"/>
                    <a:pt x="45826" y="353764"/>
                    <a:pt x="57839" y="374401"/>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円/楕円 15"/>
          <p:cNvSpPr/>
          <p:nvPr/>
        </p:nvSpPr>
        <p:spPr>
          <a:xfrm>
            <a:off x="4539024" y="4482135"/>
            <a:ext cx="144000" cy="14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4072400" y="4482135"/>
            <a:ext cx="144000" cy="14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3665416" y="1944765"/>
            <a:ext cx="1521209" cy="553998"/>
          </a:xfrm>
          <a:prstGeom prst="rect">
            <a:avLst/>
          </a:prstGeom>
          <a:noFill/>
        </p:spPr>
        <p:txBody>
          <a:bodyPr wrap="square" rtlCol="0">
            <a:spAutoFit/>
          </a:bodyPr>
          <a:lstStyle/>
          <a:p>
            <a:r>
              <a:rPr lang="ja-JP" altLang="en-US" sz="1000" dirty="0" smtClean="0">
                <a:latin typeface="ＭＳ Ｐ明朝" panose="02020600040205080304" pitchFamily="18" charset="-128"/>
                <a:ea typeface="ＭＳ Ｐ明朝" panose="02020600040205080304" pitchFamily="18" charset="-128"/>
              </a:rPr>
              <a:t>新ルール（地区</a:t>
            </a:r>
            <a:r>
              <a:rPr lang="ja-JP" altLang="en-US" sz="1000" dirty="0">
                <a:latin typeface="ＭＳ Ｐ明朝" panose="02020600040205080304" pitchFamily="18" charset="-128"/>
                <a:ea typeface="ＭＳ Ｐ明朝" panose="02020600040205080304" pitchFamily="18" charset="-128"/>
              </a:rPr>
              <a:t>計画及び御堂筋</a:t>
            </a:r>
            <a:r>
              <a:rPr lang="ja-JP" altLang="en-US" sz="1000" dirty="0" smtClean="0">
                <a:latin typeface="ＭＳ Ｐ明朝" panose="02020600040205080304" pitchFamily="18" charset="-128"/>
                <a:ea typeface="ＭＳ Ｐ明朝" panose="02020600040205080304" pitchFamily="18" charset="-128"/>
              </a:rPr>
              <a:t>デザインガイドライン）の</a:t>
            </a:r>
            <a:r>
              <a:rPr kumimoji="1" lang="ja-JP" altLang="en-US" sz="1000" dirty="0" smtClean="0">
                <a:latin typeface="ＭＳ Ｐ明朝" panose="02020600040205080304" pitchFamily="18" charset="-128"/>
                <a:ea typeface="ＭＳ Ｐ明朝" panose="02020600040205080304" pitchFamily="18" charset="-128"/>
              </a:rPr>
              <a:t>運用開始</a:t>
            </a:r>
            <a:endParaRPr kumimoji="1" lang="ja-JP" altLang="en-US" sz="1000" dirty="0">
              <a:latin typeface="ＭＳ Ｐ明朝" panose="02020600040205080304" pitchFamily="18" charset="-128"/>
              <a:ea typeface="ＭＳ Ｐ明朝" panose="02020600040205080304" pitchFamily="18" charset="-128"/>
            </a:endParaRPr>
          </a:p>
        </p:txBody>
      </p:sp>
      <p:sp>
        <p:nvSpPr>
          <p:cNvPr id="20" name="テキスト ボックス 19"/>
          <p:cNvSpPr txBox="1"/>
          <p:nvPr/>
        </p:nvSpPr>
        <p:spPr>
          <a:xfrm>
            <a:off x="4466106" y="2597535"/>
            <a:ext cx="2193229" cy="400110"/>
          </a:xfrm>
          <a:prstGeom prst="rect">
            <a:avLst/>
          </a:prstGeom>
          <a:noFill/>
        </p:spPr>
        <p:txBody>
          <a:bodyPr wrap="none" rtlCol="0">
            <a:spAutoFit/>
          </a:bodyPr>
          <a:lstStyle/>
          <a:p>
            <a:r>
              <a:rPr kumimoji="1" lang="ja-JP" altLang="en-US" sz="1000" dirty="0" smtClean="0">
                <a:latin typeface="ＭＳ Ｐ明朝" panose="02020600040205080304" pitchFamily="18" charset="-128"/>
                <a:ea typeface="ＭＳ Ｐ明朝" panose="02020600040205080304" pitchFamily="18" charset="-128"/>
              </a:rPr>
              <a:t>補助制度を活用したオープンカフェを</a:t>
            </a:r>
            <a:endParaRPr kumimoji="1" lang="en-US" altLang="ja-JP" sz="1000" dirty="0" smtClean="0">
              <a:latin typeface="ＭＳ Ｐ明朝" panose="02020600040205080304" pitchFamily="18" charset="-128"/>
              <a:ea typeface="ＭＳ Ｐ明朝" panose="02020600040205080304" pitchFamily="18" charset="-128"/>
            </a:endParaRPr>
          </a:p>
          <a:p>
            <a:r>
              <a:rPr kumimoji="1" lang="ja-JP" altLang="en-US" sz="1000" dirty="0" smtClean="0">
                <a:latin typeface="ＭＳ Ｐ明朝" panose="02020600040205080304" pitchFamily="18" charset="-128"/>
                <a:ea typeface="ＭＳ Ｐ明朝" panose="02020600040205080304" pitchFamily="18" charset="-128"/>
              </a:rPr>
              <a:t>始めとした先導的事業の実現</a:t>
            </a:r>
            <a:endParaRPr kumimoji="1" lang="ja-JP" altLang="en-US" sz="1000" dirty="0">
              <a:latin typeface="ＭＳ Ｐ明朝" panose="02020600040205080304" pitchFamily="18" charset="-128"/>
              <a:ea typeface="ＭＳ Ｐ明朝" panose="02020600040205080304" pitchFamily="18" charset="-128"/>
            </a:endParaRPr>
          </a:p>
        </p:txBody>
      </p:sp>
      <p:sp>
        <p:nvSpPr>
          <p:cNvPr id="21" name="テキスト ボックス 20"/>
          <p:cNvSpPr txBox="1"/>
          <p:nvPr/>
        </p:nvSpPr>
        <p:spPr>
          <a:xfrm>
            <a:off x="4778274" y="3070174"/>
            <a:ext cx="2250937" cy="707886"/>
          </a:xfrm>
          <a:prstGeom prst="rect">
            <a:avLst/>
          </a:prstGeom>
          <a:noFill/>
        </p:spPr>
        <p:txBody>
          <a:bodyPr wrap="none" rtlCol="0">
            <a:spAutoFit/>
          </a:bodyPr>
          <a:lstStyle/>
          <a:p>
            <a:r>
              <a:rPr kumimoji="1" lang="ja-JP" altLang="en-US" sz="1000" dirty="0" smtClean="0">
                <a:latin typeface="ＭＳ Ｐ明朝" panose="02020600040205080304" pitchFamily="18" charset="-128"/>
                <a:ea typeface="ＭＳ Ｐ明朝" panose="02020600040205080304" pitchFamily="18" charset="-128"/>
              </a:rPr>
              <a:t>・補助制度の創設とセットバック部分の</a:t>
            </a:r>
            <a:endParaRPr kumimoji="1" lang="en-US" altLang="ja-JP" sz="1000" dirty="0" smtClean="0">
              <a:latin typeface="ＭＳ Ｐ明朝" panose="02020600040205080304" pitchFamily="18" charset="-128"/>
              <a:ea typeface="ＭＳ Ｐ明朝" panose="02020600040205080304" pitchFamily="18" charset="-128"/>
            </a:endParaRPr>
          </a:p>
          <a:p>
            <a:r>
              <a:rPr lang="ja-JP" altLang="en-US" sz="1000" dirty="0">
                <a:latin typeface="ＭＳ Ｐ明朝" panose="02020600040205080304" pitchFamily="18" charset="-128"/>
                <a:ea typeface="ＭＳ Ｐ明朝" panose="02020600040205080304" pitchFamily="18" charset="-128"/>
              </a:rPr>
              <a:t>使用</a:t>
            </a:r>
            <a:r>
              <a:rPr lang="ja-JP" altLang="en-US" sz="1000" dirty="0" smtClean="0">
                <a:latin typeface="ＭＳ Ｐ明朝" panose="02020600040205080304" pitchFamily="18" charset="-128"/>
                <a:ea typeface="ＭＳ Ｐ明朝" panose="02020600040205080304" pitchFamily="18" charset="-128"/>
              </a:rPr>
              <a:t>に関する官民</a:t>
            </a:r>
            <a:r>
              <a:rPr lang="ja-JP" altLang="en-US" sz="1000" dirty="0">
                <a:latin typeface="ＭＳ Ｐ明朝" panose="02020600040205080304" pitchFamily="18" charset="-128"/>
                <a:ea typeface="ＭＳ Ｐ明朝" panose="02020600040205080304" pitchFamily="18" charset="-128"/>
              </a:rPr>
              <a:t>ルール</a:t>
            </a:r>
            <a:r>
              <a:rPr lang="ja-JP" altLang="en-US" sz="1000" dirty="0" smtClean="0">
                <a:latin typeface="ＭＳ Ｐ明朝" panose="02020600040205080304" pitchFamily="18" charset="-128"/>
                <a:ea typeface="ＭＳ Ｐ明朝" panose="02020600040205080304" pitchFamily="18" charset="-128"/>
              </a:rPr>
              <a:t>の運用開始</a:t>
            </a:r>
            <a:endParaRPr lang="en-US" altLang="ja-JP" sz="1000" dirty="0" smtClean="0">
              <a:latin typeface="ＭＳ Ｐ明朝" panose="02020600040205080304" pitchFamily="18" charset="-128"/>
              <a:ea typeface="ＭＳ Ｐ明朝" panose="02020600040205080304" pitchFamily="18" charset="-128"/>
            </a:endParaRPr>
          </a:p>
          <a:p>
            <a:r>
              <a:rPr lang="ja-JP" altLang="en-US" sz="1000" dirty="0" smtClean="0">
                <a:latin typeface="ＭＳ Ｐ明朝" panose="02020600040205080304" pitchFamily="18" charset="-128"/>
                <a:ea typeface="ＭＳ Ｐ明朝" panose="02020600040205080304" pitchFamily="18" charset="-128"/>
              </a:rPr>
              <a:t>・セットバック部分を使用したオープン</a:t>
            </a:r>
            <a:endParaRPr lang="en-US" altLang="ja-JP" sz="1000" dirty="0" smtClean="0">
              <a:latin typeface="ＭＳ Ｐ明朝" panose="02020600040205080304" pitchFamily="18" charset="-128"/>
              <a:ea typeface="ＭＳ Ｐ明朝" panose="02020600040205080304" pitchFamily="18" charset="-128"/>
            </a:endParaRPr>
          </a:p>
          <a:p>
            <a:r>
              <a:rPr lang="ja-JP" altLang="en-US" sz="1000" dirty="0" smtClean="0">
                <a:latin typeface="ＭＳ Ｐ明朝" panose="02020600040205080304" pitchFamily="18" charset="-128"/>
                <a:ea typeface="ＭＳ Ｐ明朝" panose="02020600040205080304" pitchFamily="18" charset="-128"/>
              </a:rPr>
              <a:t>カフェ第</a:t>
            </a:r>
            <a:r>
              <a:rPr lang="en-US" altLang="ja-JP" sz="1000" dirty="0" smtClean="0">
                <a:latin typeface="ＭＳ Ｐ明朝" panose="02020600040205080304" pitchFamily="18" charset="-128"/>
                <a:ea typeface="ＭＳ Ｐ明朝" panose="02020600040205080304" pitchFamily="18" charset="-128"/>
              </a:rPr>
              <a:t>1</a:t>
            </a:r>
            <a:r>
              <a:rPr lang="ja-JP" altLang="en-US" sz="1000" dirty="0" smtClean="0">
                <a:latin typeface="ＭＳ Ｐ明朝" panose="02020600040205080304" pitchFamily="18" charset="-128"/>
                <a:ea typeface="ＭＳ Ｐ明朝" panose="02020600040205080304" pitchFamily="18" charset="-128"/>
              </a:rPr>
              <a:t>号店がオープン</a:t>
            </a:r>
            <a:endParaRPr kumimoji="1" lang="ja-JP" altLang="en-US" sz="1000" dirty="0">
              <a:latin typeface="ＭＳ Ｐ明朝" panose="02020600040205080304" pitchFamily="18" charset="-128"/>
              <a:ea typeface="ＭＳ Ｐ明朝" panose="02020600040205080304" pitchFamily="18" charset="-128"/>
            </a:endParaRPr>
          </a:p>
        </p:txBody>
      </p:sp>
      <p:sp>
        <p:nvSpPr>
          <p:cNvPr id="22" name="テキスト ボックス 21"/>
          <p:cNvSpPr txBox="1"/>
          <p:nvPr/>
        </p:nvSpPr>
        <p:spPr>
          <a:xfrm>
            <a:off x="6897032" y="2763280"/>
            <a:ext cx="3711272" cy="246221"/>
          </a:xfrm>
          <a:prstGeom prst="rect">
            <a:avLst/>
          </a:prstGeom>
          <a:noFill/>
        </p:spPr>
        <p:txBody>
          <a:bodyPr wrap="none" rtlCol="0">
            <a:spAutoFit/>
          </a:bodyPr>
          <a:lstStyle/>
          <a:p>
            <a:r>
              <a:rPr kumimoji="1" lang="ja-JP" altLang="en-US" sz="1000" dirty="0" smtClean="0">
                <a:latin typeface="ＭＳ Ｐ明朝" panose="02020600040205080304" pitchFamily="18" charset="-128"/>
                <a:ea typeface="ＭＳ Ｐ明朝" panose="02020600040205080304" pitchFamily="18" charset="-128"/>
              </a:rPr>
              <a:t>人が集まり楽しめる空間形成に向けた地域の自主的な取組の誘導</a:t>
            </a:r>
            <a:endParaRPr kumimoji="1" lang="ja-JP" altLang="en-US" sz="1000" dirty="0">
              <a:latin typeface="ＭＳ Ｐ明朝" panose="02020600040205080304" pitchFamily="18" charset="-128"/>
              <a:ea typeface="ＭＳ Ｐ明朝" panose="02020600040205080304" pitchFamily="18" charset="-128"/>
            </a:endParaRPr>
          </a:p>
        </p:txBody>
      </p:sp>
      <p:sp>
        <p:nvSpPr>
          <p:cNvPr id="23" name="テキスト ボックス 22"/>
          <p:cNvSpPr txBox="1"/>
          <p:nvPr/>
        </p:nvSpPr>
        <p:spPr>
          <a:xfrm>
            <a:off x="8069090" y="4245983"/>
            <a:ext cx="1941557" cy="246221"/>
          </a:xfrm>
          <a:prstGeom prst="rect">
            <a:avLst/>
          </a:prstGeom>
          <a:noFill/>
        </p:spPr>
        <p:txBody>
          <a:bodyPr wrap="none" rtlCol="0">
            <a:spAutoFit/>
          </a:bodyPr>
          <a:lstStyle/>
          <a:p>
            <a:r>
              <a:rPr kumimoji="1" lang="ja-JP" altLang="en-US" sz="1000" dirty="0" smtClean="0">
                <a:latin typeface="ＭＳ Ｐ明朝" panose="02020600040205080304" pitchFamily="18" charset="-128"/>
                <a:ea typeface="ＭＳ Ｐ明朝" panose="02020600040205080304" pitchFamily="18" charset="-128"/>
              </a:rPr>
              <a:t>車中心から人</a:t>
            </a:r>
            <a:r>
              <a:rPr lang="ja-JP" altLang="en-US" sz="1000" dirty="0" smtClean="0">
                <a:latin typeface="ＭＳ Ｐ明朝" panose="02020600040205080304" pitchFamily="18" charset="-128"/>
                <a:ea typeface="ＭＳ Ｐ明朝" panose="02020600040205080304" pitchFamily="18" charset="-128"/>
              </a:rPr>
              <a:t>中心</a:t>
            </a:r>
            <a:r>
              <a:rPr kumimoji="1" lang="ja-JP" altLang="en-US" sz="1000" dirty="0" smtClean="0">
                <a:latin typeface="ＭＳ Ｐ明朝" panose="02020600040205080304" pitchFamily="18" charset="-128"/>
                <a:ea typeface="ＭＳ Ｐ明朝" panose="02020600040205080304" pitchFamily="18" charset="-128"/>
              </a:rPr>
              <a:t>のストリートへ</a:t>
            </a:r>
            <a:endParaRPr kumimoji="1" lang="ja-JP" altLang="en-US" sz="1000" dirty="0">
              <a:latin typeface="ＭＳ Ｐ明朝" panose="02020600040205080304" pitchFamily="18" charset="-128"/>
              <a:ea typeface="ＭＳ Ｐ明朝" panose="02020600040205080304" pitchFamily="18" charset="-128"/>
            </a:endParaRPr>
          </a:p>
        </p:txBody>
      </p:sp>
      <p:sp>
        <p:nvSpPr>
          <p:cNvPr id="24" name="テキスト ボックス 23"/>
          <p:cNvSpPr txBox="1"/>
          <p:nvPr/>
        </p:nvSpPr>
        <p:spPr>
          <a:xfrm>
            <a:off x="3723562" y="4040557"/>
            <a:ext cx="697627" cy="400110"/>
          </a:xfrm>
          <a:prstGeom prst="rect">
            <a:avLst/>
          </a:prstGeom>
          <a:noFill/>
        </p:spPr>
        <p:txBody>
          <a:bodyPr wrap="none" rtlCol="0">
            <a:spAutoFit/>
          </a:bodyPr>
          <a:lstStyle/>
          <a:p>
            <a:r>
              <a:rPr kumimoji="1" lang="ja-JP" altLang="en-US" sz="1000" dirty="0" smtClean="0">
                <a:latin typeface="ＭＳ Ｐ明朝" panose="02020600040205080304" pitchFamily="18" charset="-128"/>
                <a:ea typeface="ＭＳ Ｐ明朝" panose="02020600040205080304" pitchFamily="18" charset="-128"/>
              </a:rPr>
              <a:t>側道閉鎖</a:t>
            </a:r>
            <a:endParaRPr kumimoji="1" lang="en-US" altLang="ja-JP" sz="1000" dirty="0" smtClean="0">
              <a:latin typeface="ＭＳ Ｐ明朝" panose="02020600040205080304" pitchFamily="18" charset="-128"/>
              <a:ea typeface="ＭＳ Ｐ明朝" panose="02020600040205080304" pitchFamily="18" charset="-128"/>
            </a:endParaRPr>
          </a:p>
          <a:p>
            <a:r>
              <a:rPr kumimoji="1" lang="ja-JP" altLang="en-US" sz="1000" dirty="0" smtClean="0">
                <a:latin typeface="ＭＳ Ｐ明朝" panose="02020600040205080304" pitchFamily="18" charset="-128"/>
                <a:ea typeface="ＭＳ Ｐ明朝" panose="02020600040205080304" pitchFamily="18" charset="-128"/>
              </a:rPr>
              <a:t>社会実験</a:t>
            </a:r>
            <a:endParaRPr kumimoji="1" lang="ja-JP" altLang="en-US" sz="1000" dirty="0">
              <a:latin typeface="ＭＳ Ｐ明朝" panose="02020600040205080304" pitchFamily="18" charset="-128"/>
              <a:ea typeface="ＭＳ Ｐ明朝" panose="02020600040205080304" pitchFamily="18" charset="-128"/>
            </a:endParaRPr>
          </a:p>
        </p:txBody>
      </p:sp>
      <p:sp>
        <p:nvSpPr>
          <p:cNvPr id="25" name="テキスト ボックス 24"/>
          <p:cNvSpPr txBox="1"/>
          <p:nvPr/>
        </p:nvSpPr>
        <p:spPr>
          <a:xfrm>
            <a:off x="4302683" y="4075258"/>
            <a:ext cx="813043" cy="400110"/>
          </a:xfrm>
          <a:prstGeom prst="rect">
            <a:avLst/>
          </a:prstGeom>
          <a:noFill/>
        </p:spPr>
        <p:txBody>
          <a:bodyPr wrap="none" rtlCol="0">
            <a:spAutoFit/>
          </a:bodyPr>
          <a:lstStyle/>
          <a:p>
            <a:pPr algn="r"/>
            <a:r>
              <a:rPr kumimoji="1" lang="ja-JP" altLang="en-US" sz="1000" dirty="0" smtClean="0">
                <a:latin typeface="ＭＳ Ｐ明朝" panose="02020600040205080304" pitchFamily="18" charset="-128"/>
                <a:ea typeface="ＭＳ Ｐ明朝" panose="02020600040205080304" pitchFamily="18" charset="-128"/>
              </a:rPr>
              <a:t>賑わい創出</a:t>
            </a:r>
            <a:endParaRPr kumimoji="1" lang="en-US" altLang="ja-JP" sz="1000" dirty="0" smtClean="0">
              <a:latin typeface="ＭＳ Ｐ明朝" panose="02020600040205080304" pitchFamily="18" charset="-128"/>
              <a:ea typeface="ＭＳ Ｐ明朝" panose="02020600040205080304" pitchFamily="18" charset="-128"/>
            </a:endParaRPr>
          </a:p>
          <a:p>
            <a:r>
              <a:rPr kumimoji="1" lang="ja-JP" altLang="en-US" sz="1000" dirty="0" smtClean="0">
                <a:latin typeface="ＭＳ Ｐ明朝" panose="02020600040205080304" pitchFamily="18" charset="-128"/>
                <a:ea typeface="ＭＳ Ｐ明朝" panose="02020600040205080304" pitchFamily="18" charset="-128"/>
              </a:rPr>
              <a:t>社会実験</a:t>
            </a:r>
            <a:endParaRPr kumimoji="1" lang="ja-JP" altLang="en-US" sz="1000" dirty="0">
              <a:latin typeface="ＭＳ Ｐ明朝" panose="02020600040205080304" pitchFamily="18" charset="-128"/>
              <a:ea typeface="ＭＳ Ｐ明朝" panose="02020600040205080304" pitchFamily="18" charset="-128"/>
            </a:endParaRPr>
          </a:p>
        </p:txBody>
      </p:sp>
      <p:sp>
        <p:nvSpPr>
          <p:cNvPr id="32" name="テキスト ボックス 31"/>
          <p:cNvSpPr txBox="1"/>
          <p:nvPr/>
        </p:nvSpPr>
        <p:spPr>
          <a:xfrm>
            <a:off x="1143051" y="498158"/>
            <a:ext cx="3563796" cy="338554"/>
          </a:xfrm>
          <a:prstGeom prst="rect">
            <a:avLst/>
          </a:prstGeom>
          <a:noFill/>
        </p:spPr>
        <p:txBody>
          <a:bodyPr wrap="none" rtlCol="0">
            <a:spAutoFit/>
          </a:bodyPr>
          <a:lstStyle/>
          <a:p>
            <a:pPr lvl="0"/>
            <a:r>
              <a:rPr lang="ja-JP" altLang="en-US" sz="1600" dirty="0"/>
              <a:t>○</a:t>
            </a:r>
            <a:r>
              <a:rPr lang="ja-JP" altLang="en-US" sz="1600" dirty="0" smtClean="0"/>
              <a:t>取組み状況及び今後のスケジュール</a:t>
            </a:r>
            <a:endParaRPr lang="en-US" altLang="ja-JP" sz="1600" dirty="0"/>
          </a:p>
        </p:txBody>
      </p:sp>
      <p:grpSp>
        <p:nvGrpSpPr>
          <p:cNvPr id="33" name="グループ化 32"/>
          <p:cNvGrpSpPr/>
          <p:nvPr/>
        </p:nvGrpSpPr>
        <p:grpSpPr>
          <a:xfrm>
            <a:off x="4882148" y="409610"/>
            <a:ext cx="7279465" cy="516139"/>
            <a:chOff x="4882148" y="409610"/>
            <a:chExt cx="7279465" cy="516139"/>
          </a:xfrm>
        </p:grpSpPr>
        <p:cxnSp>
          <p:nvCxnSpPr>
            <p:cNvPr id="34" name="直線コネクタ 33"/>
            <p:cNvCxnSpPr/>
            <p:nvPr/>
          </p:nvCxnSpPr>
          <p:spPr>
            <a:xfrm>
              <a:off x="5488983" y="685800"/>
              <a:ext cx="432000"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5871354" y="409610"/>
              <a:ext cx="992579" cy="507831"/>
            </a:xfrm>
            <a:prstGeom prst="rect">
              <a:avLst/>
            </a:prstGeom>
            <a:noFill/>
          </p:spPr>
          <p:txBody>
            <a:bodyPr wrap="none" rtlCol="0">
              <a:spAutoFit/>
            </a:bodyPr>
            <a:lstStyle/>
            <a:p>
              <a:r>
                <a:rPr lang="ja-JP" altLang="en-US" sz="900" dirty="0" smtClean="0"/>
                <a:t>調査</a:t>
              </a:r>
              <a:endParaRPr lang="en-US" altLang="ja-JP" sz="900" dirty="0" smtClean="0"/>
            </a:p>
            <a:p>
              <a:r>
                <a:rPr lang="ja-JP" altLang="en-US" sz="900" dirty="0" smtClean="0"/>
                <a:t>（～制度設計</a:t>
              </a:r>
              <a:endParaRPr lang="en-US" altLang="ja-JP" sz="900" dirty="0" smtClean="0"/>
            </a:p>
            <a:p>
              <a:r>
                <a:rPr lang="ja-JP" altLang="en-US" sz="900" dirty="0" smtClean="0"/>
                <a:t>・事業者</a:t>
              </a:r>
              <a:r>
                <a:rPr lang="ja-JP" altLang="en-US" sz="900" dirty="0"/>
                <a:t>選定</a:t>
              </a:r>
              <a:r>
                <a:rPr lang="ja-JP" altLang="en-US" sz="900" dirty="0" smtClean="0"/>
                <a:t>等）</a:t>
              </a:r>
              <a:endParaRPr lang="ja-JP" altLang="en-US" sz="900" dirty="0"/>
            </a:p>
          </p:txBody>
        </p:sp>
        <p:cxnSp>
          <p:nvCxnSpPr>
            <p:cNvPr id="36" name="直線コネクタ 35"/>
            <p:cNvCxnSpPr/>
            <p:nvPr/>
          </p:nvCxnSpPr>
          <p:spPr>
            <a:xfrm>
              <a:off x="6805520" y="680729"/>
              <a:ext cx="43200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7264006" y="417918"/>
              <a:ext cx="1050288" cy="507831"/>
            </a:xfrm>
            <a:prstGeom prst="rect">
              <a:avLst/>
            </a:prstGeom>
            <a:noFill/>
          </p:spPr>
          <p:txBody>
            <a:bodyPr wrap="none" rtlCol="0">
              <a:spAutoFit/>
            </a:bodyPr>
            <a:lstStyle/>
            <a:p>
              <a:r>
                <a:rPr lang="ja-JP" altLang="en-US" sz="900" dirty="0" smtClean="0"/>
                <a:t>実施</a:t>
              </a:r>
              <a:endParaRPr lang="en-US" altLang="ja-JP" sz="900" dirty="0" smtClean="0"/>
            </a:p>
            <a:p>
              <a:r>
                <a:rPr lang="ja-JP" altLang="en-US" sz="900" dirty="0" smtClean="0"/>
                <a:t>（制度創設～適用</a:t>
              </a:r>
              <a:endParaRPr lang="en-US" altLang="ja-JP" sz="900" dirty="0" smtClean="0"/>
            </a:p>
            <a:p>
              <a:r>
                <a:rPr lang="ja-JP" altLang="en-US" sz="900" dirty="0" smtClean="0"/>
                <a:t>・着工～竣工）</a:t>
              </a:r>
              <a:endParaRPr kumimoji="1" lang="ja-JP" altLang="en-US" sz="900" dirty="0"/>
            </a:p>
          </p:txBody>
        </p:sp>
        <p:cxnSp>
          <p:nvCxnSpPr>
            <p:cNvPr id="38" name="直線コネクタ 37"/>
            <p:cNvCxnSpPr/>
            <p:nvPr/>
          </p:nvCxnSpPr>
          <p:spPr>
            <a:xfrm>
              <a:off x="8376057" y="664285"/>
              <a:ext cx="540000" cy="0"/>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8898043" y="414174"/>
              <a:ext cx="934871" cy="507831"/>
            </a:xfrm>
            <a:prstGeom prst="rect">
              <a:avLst/>
            </a:prstGeom>
            <a:noFill/>
          </p:spPr>
          <p:txBody>
            <a:bodyPr wrap="none" rtlCol="0">
              <a:spAutoFit/>
            </a:bodyPr>
            <a:lstStyle/>
            <a:p>
              <a:r>
                <a:rPr lang="ja-JP" altLang="en-US" sz="900" dirty="0" smtClean="0"/>
                <a:t>成果</a:t>
              </a:r>
              <a:endParaRPr lang="en-US" altLang="ja-JP" sz="900" dirty="0" smtClean="0"/>
            </a:p>
            <a:p>
              <a:r>
                <a:rPr kumimoji="1" lang="ja-JP" altLang="en-US" sz="900" dirty="0" smtClean="0"/>
                <a:t>（制度適用開始</a:t>
              </a:r>
              <a:endParaRPr kumimoji="1" lang="en-US" altLang="ja-JP" sz="900" dirty="0" smtClean="0"/>
            </a:p>
            <a:p>
              <a:r>
                <a:rPr kumimoji="1" lang="ja-JP" altLang="en-US" sz="900" dirty="0" smtClean="0"/>
                <a:t>・供用開始～）</a:t>
              </a:r>
              <a:endParaRPr kumimoji="1" lang="ja-JP" altLang="en-US" sz="900" dirty="0"/>
            </a:p>
          </p:txBody>
        </p:sp>
        <p:sp>
          <p:nvSpPr>
            <p:cNvPr id="40" name="テキスト ボックス 39"/>
            <p:cNvSpPr txBox="1"/>
            <p:nvPr/>
          </p:nvSpPr>
          <p:spPr>
            <a:xfrm>
              <a:off x="9820908" y="491333"/>
              <a:ext cx="2340705" cy="369332"/>
            </a:xfrm>
            <a:prstGeom prst="rect">
              <a:avLst/>
            </a:prstGeom>
            <a:noFill/>
          </p:spPr>
          <p:txBody>
            <a:bodyPr wrap="none" rtlCol="0">
              <a:spAutoFit/>
            </a:bodyPr>
            <a:lstStyle/>
            <a:p>
              <a:r>
                <a:rPr lang="ja-JP" altLang="en-US" sz="900" i="1" u="sng" dirty="0" smtClean="0">
                  <a:solidFill>
                    <a:srgbClr val="0000CC"/>
                  </a:solidFill>
                </a:rPr>
                <a:t>青字</a:t>
              </a:r>
              <a:r>
                <a:rPr lang="ja-JP" altLang="en-US" sz="900" dirty="0" smtClean="0">
                  <a:solidFill>
                    <a:srgbClr val="0000CC"/>
                  </a:solidFill>
                </a:rPr>
                <a:t>は</a:t>
              </a:r>
              <a:r>
                <a:rPr lang="en-US" altLang="ja-JP" sz="900" dirty="0" smtClean="0">
                  <a:solidFill>
                    <a:srgbClr val="0000CC"/>
                  </a:solidFill>
                </a:rPr>
                <a:t>2014</a:t>
              </a:r>
              <a:r>
                <a:rPr lang="ja-JP" altLang="en-US" sz="900" dirty="0" smtClean="0">
                  <a:solidFill>
                    <a:srgbClr val="0000CC"/>
                  </a:solidFill>
                </a:rPr>
                <a:t>年度以降現時点までの取組項目</a:t>
              </a:r>
              <a:endParaRPr lang="en-US" altLang="ja-JP" sz="900" dirty="0" smtClean="0">
                <a:solidFill>
                  <a:srgbClr val="0000CC"/>
                </a:solidFill>
              </a:endParaRPr>
            </a:p>
            <a:p>
              <a:r>
                <a:rPr kumimoji="1" lang="ja-JP" altLang="en-US" sz="900" i="1" dirty="0" smtClean="0">
                  <a:solidFill>
                    <a:srgbClr val="FF0000"/>
                  </a:solidFill>
                </a:rPr>
                <a:t>赤字</a:t>
              </a:r>
              <a:r>
                <a:rPr kumimoji="1" lang="ja-JP" altLang="en-US" sz="900" dirty="0" smtClean="0">
                  <a:solidFill>
                    <a:srgbClr val="FF0000"/>
                  </a:solidFill>
                </a:rPr>
                <a:t>は</a:t>
              </a:r>
              <a:r>
                <a:rPr lang="ja-JP" altLang="en-US" sz="900" dirty="0">
                  <a:solidFill>
                    <a:srgbClr val="FF0000"/>
                  </a:solidFill>
                </a:rPr>
                <a:t>今後</a:t>
              </a:r>
              <a:r>
                <a:rPr lang="ja-JP" altLang="en-US" sz="900" dirty="0" smtClean="0">
                  <a:solidFill>
                    <a:srgbClr val="FF0000"/>
                  </a:solidFill>
                </a:rPr>
                <a:t>の取組</a:t>
              </a:r>
              <a:r>
                <a:rPr lang="ja-JP" altLang="en-US" sz="900" dirty="0">
                  <a:solidFill>
                    <a:srgbClr val="FF0000"/>
                  </a:solidFill>
                </a:rPr>
                <a:t>項目</a:t>
              </a:r>
              <a:endParaRPr kumimoji="1" lang="ja-JP" altLang="en-US" sz="900" dirty="0">
                <a:solidFill>
                  <a:srgbClr val="FF0000"/>
                </a:solidFill>
              </a:endParaRPr>
            </a:p>
          </p:txBody>
        </p:sp>
        <p:sp>
          <p:nvSpPr>
            <p:cNvPr id="41" name="テキスト ボックス 40"/>
            <p:cNvSpPr txBox="1"/>
            <p:nvPr/>
          </p:nvSpPr>
          <p:spPr>
            <a:xfrm>
              <a:off x="4882149" y="422433"/>
              <a:ext cx="697627" cy="246221"/>
            </a:xfrm>
            <a:prstGeom prst="rect">
              <a:avLst/>
            </a:prstGeom>
            <a:noFill/>
          </p:spPr>
          <p:txBody>
            <a:bodyPr wrap="none" rtlCol="0">
              <a:spAutoFit/>
            </a:bodyPr>
            <a:lstStyle/>
            <a:p>
              <a:r>
                <a:rPr lang="ja-JP" altLang="en-US" sz="1000" dirty="0" smtClean="0"/>
                <a:t>凡例（案）</a:t>
              </a:r>
              <a:endParaRPr kumimoji="1" lang="ja-JP" altLang="en-US" sz="1000" dirty="0"/>
            </a:p>
          </p:txBody>
        </p:sp>
        <p:sp>
          <p:nvSpPr>
            <p:cNvPr id="42" name="角丸四角形 41"/>
            <p:cNvSpPr/>
            <p:nvPr/>
          </p:nvSpPr>
          <p:spPr>
            <a:xfrm>
              <a:off x="4882148" y="458139"/>
              <a:ext cx="7208251" cy="4086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3" name="直線矢印コネクタ 42"/>
          <p:cNvCxnSpPr/>
          <p:nvPr/>
        </p:nvCxnSpPr>
        <p:spPr>
          <a:xfrm>
            <a:off x="3727925" y="2519829"/>
            <a:ext cx="488475" cy="0"/>
          </a:xfrm>
          <a:prstGeom prst="straightConnector1">
            <a:avLst/>
          </a:prstGeom>
          <a:ln w="25400">
            <a:prstDash val="sysDash"/>
            <a:headEnd type="none" w="lg" len="lg"/>
            <a:tailEnd type="none"/>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5158839" y="2261960"/>
            <a:ext cx="2186817" cy="246221"/>
          </a:xfrm>
          <a:prstGeom prst="rect">
            <a:avLst/>
          </a:prstGeom>
          <a:noFill/>
        </p:spPr>
        <p:txBody>
          <a:bodyPr wrap="none" rtlCol="0">
            <a:spAutoFit/>
          </a:bodyPr>
          <a:lstStyle/>
          <a:p>
            <a:r>
              <a:rPr kumimoji="1" lang="ja-JP" altLang="en-US" sz="1000" dirty="0" smtClean="0">
                <a:latin typeface="ＭＳ Ｐ明朝" panose="02020600040205080304" pitchFamily="18" charset="-128"/>
                <a:ea typeface="ＭＳ Ｐ明朝" panose="02020600040205080304" pitchFamily="18" charset="-128"/>
              </a:rPr>
              <a:t>新ルールに沿った建築物の形態誘導</a:t>
            </a:r>
            <a:endParaRPr kumimoji="1" lang="ja-JP" altLang="en-US" sz="1000" dirty="0">
              <a:latin typeface="ＭＳ Ｐ明朝" panose="02020600040205080304" pitchFamily="18" charset="-128"/>
              <a:ea typeface="ＭＳ Ｐ明朝" panose="02020600040205080304" pitchFamily="18" charset="-128"/>
            </a:endParaRPr>
          </a:p>
        </p:txBody>
      </p:sp>
      <p:sp>
        <p:nvSpPr>
          <p:cNvPr id="46" name="テキスト ボックス 45"/>
          <p:cNvSpPr txBox="1"/>
          <p:nvPr/>
        </p:nvSpPr>
        <p:spPr>
          <a:xfrm>
            <a:off x="5813491" y="4078673"/>
            <a:ext cx="1029051" cy="400110"/>
          </a:xfrm>
          <a:prstGeom prst="rect">
            <a:avLst/>
          </a:prstGeom>
          <a:noFill/>
        </p:spPr>
        <p:txBody>
          <a:bodyPr wrap="square" rtlCol="0">
            <a:spAutoFit/>
          </a:bodyPr>
          <a:lstStyle/>
          <a:p>
            <a:r>
              <a:rPr kumimoji="1" lang="ja-JP" altLang="en-US" sz="1000" i="1" u="sng" dirty="0" smtClean="0">
                <a:solidFill>
                  <a:srgbClr val="0000CC"/>
                </a:solidFill>
                <a:latin typeface="ＭＳ Ｐ明朝" panose="02020600040205080304" pitchFamily="18" charset="-128"/>
                <a:ea typeface="ＭＳ Ｐ明朝" panose="02020600040205080304" pitchFamily="18" charset="-128"/>
              </a:rPr>
              <a:t>御堂筋完成８０周年記念事業</a:t>
            </a:r>
            <a:endParaRPr kumimoji="1" lang="ja-JP" altLang="en-US" sz="1000" i="1" u="sng" dirty="0">
              <a:solidFill>
                <a:srgbClr val="0000CC"/>
              </a:solidFill>
              <a:latin typeface="ＭＳ Ｐ明朝" panose="02020600040205080304" pitchFamily="18" charset="-128"/>
              <a:ea typeface="ＭＳ Ｐ明朝" panose="02020600040205080304" pitchFamily="18" charset="-128"/>
            </a:endParaRPr>
          </a:p>
        </p:txBody>
      </p:sp>
      <p:sp>
        <p:nvSpPr>
          <p:cNvPr id="47" name="テキスト ボックス 46"/>
          <p:cNvSpPr txBox="1"/>
          <p:nvPr/>
        </p:nvSpPr>
        <p:spPr>
          <a:xfrm>
            <a:off x="5025198" y="4116166"/>
            <a:ext cx="968948" cy="400110"/>
          </a:xfrm>
          <a:prstGeom prst="rect">
            <a:avLst/>
          </a:prstGeom>
          <a:noFill/>
        </p:spPr>
        <p:txBody>
          <a:bodyPr wrap="square" rtlCol="0">
            <a:spAutoFit/>
          </a:bodyPr>
          <a:lstStyle/>
          <a:p>
            <a:r>
              <a:rPr kumimoji="1" lang="ja-JP" altLang="en-US" sz="1000" i="1" u="sng" dirty="0" smtClean="0">
                <a:solidFill>
                  <a:srgbClr val="0000CC"/>
                </a:solidFill>
                <a:latin typeface="ＭＳ Ｐ明朝" panose="02020600040205080304" pitchFamily="18" charset="-128"/>
                <a:ea typeface="ＭＳ Ｐ明朝" panose="02020600040205080304" pitchFamily="18" charset="-128"/>
              </a:rPr>
              <a:t>道路空間再編モデル整備</a:t>
            </a:r>
            <a:endParaRPr kumimoji="1" lang="ja-JP" altLang="en-US" sz="1000" i="1" u="sng" dirty="0">
              <a:solidFill>
                <a:srgbClr val="0000CC"/>
              </a:solidFill>
              <a:latin typeface="ＭＳ Ｐ明朝" panose="02020600040205080304" pitchFamily="18" charset="-128"/>
              <a:ea typeface="ＭＳ Ｐ明朝" panose="02020600040205080304" pitchFamily="18" charset="-128"/>
            </a:endParaRPr>
          </a:p>
        </p:txBody>
      </p:sp>
      <p:cxnSp>
        <p:nvCxnSpPr>
          <p:cNvPr id="48" name="直線矢印コネクタ 47"/>
          <p:cNvCxnSpPr/>
          <p:nvPr/>
        </p:nvCxnSpPr>
        <p:spPr>
          <a:xfrm>
            <a:off x="5249133" y="4542865"/>
            <a:ext cx="420147" cy="0"/>
          </a:xfrm>
          <a:prstGeom prst="straightConnector1">
            <a:avLst/>
          </a:prstGeom>
          <a:ln w="25400">
            <a:solidFill>
              <a:srgbClr val="0000CC"/>
            </a:solidFill>
            <a:prstDash val="sysDash"/>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5947024" y="4544657"/>
            <a:ext cx="629036" cy="0"/>
          </a:xfrm>
          <a:prstGeom prst="straightConnector1">
            <a:avLst/>
          </a:prstGeom>
          <a:ln w="25400">
            <a:solidFill>
              <a:srgbClr val="0000CC"/>
            </a:solidFill>
            <a:prstDash val="sysDash"/>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a:off x="6599781" y="4542865"/>
            <a:ext cx="372714" cy="0"/>
          </a:xfrm>
          <a:prstGeom prst="straightConnector1">
            <a:avLst/>
          </a:prstGeom>
          <a:ln w="25400">
            <a:solidFill>
              <a:srgbClr val="0000CC"/>
            </a:solidFill>
            <a:prstDash val="sysDash"/>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a:off x="5646230" y="4538233"/>
            <a:ext cx="372714" cy="0"/>
          </a:xfrm>
          <a:prstGeom prst="straightConnector1">
            <a:avLst/>
          </a:prstGeom>
          <a:ln w="25400">
            <a:solidFill>
              <a:srgbClr val="0000CC"/>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a:off x="4539024" y="3035449"/>
            <a:ext cx="1381959" cy="0"/>
          </a:xfrm>
          <a:prstGeom prst="straightConnector1">
            <a:avLst/>
          </a:prstGeom>
          <a:ln w="25400">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a:off x="5920983" y="3035449"/>
            <a:ext cx="4796417" cy="0"/>
          </a:xfrm>
          <a:prstGeom prst="straightConnector1">
            <a:avLst/>
          </a:prstGeom>
          <a:ln w="25400">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V="1">
            <a:off x="3727924" y="5443817"/>
            <a:ext cx="4248000" cy="13448"/>
          </a:xfrm>
          <a:prstGeom prst="straightConnector1">
            <a:avLst/>
          </a:prstGeom>
          <a:ln w="25400">
            <a:solidFill>
              <a:srgbClr val="0000CC"/>
            </a:solidFill>
            <a:prstDash val="sysDash"/>
            <a:headEnd type="none" w="lg" len="lg"/>
            <a:tailEnd type="none"/>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4373111" y="5141642"/>
            <a:ext cx="1973617" cy="246221"/>
          </a:xfrm>
          <a:prstGeom prst="rect">
            <a:avLst/>
          </a:prstGeom>
        </p:spPr>
        <p:txBody>
          <a:bodyPr wrap="none">
            <a:spAutoFit/>
          </a:bodyPr>
          <a:lstStyle/>
          <a:p>
            <a:r>
              <a:rPr lang="ja-JP" altLang="en-US" sz="1000" dirty="0">
                <a:latin typeface="ＭＳ Ｐ明朝" panose="02020600040205080304" pitchFamily="18" charset="-128"/>
                <a:ea typeface="ＭＳ Ｐ明朝" panose="02020600040205080304" pitchFamily="18" charset="-128"/>
              </a:rPr>
              <a:t>無電柱化や道路美装化</a:t>
            </a:r>
            <a:r>
              <a:rPr lang="ja-JP" altLang="en-US" sz="1000" dirty="0" smtClean="0">
                <a:latin typeface="ＭＳ Ｐ明朝" panose="02020600040205080304" pitchFamily="18" charset="-128"/>
                <a:ea typeface="ＭＳ Ｐ明朝" panose="02020600040205080304" pitchFamily="18" charset="-128"/>
              </a:rPr>
              <a:t>等の実施</a:t>
            </a:r>
            <a:endParaRPr lang="en-US" altLang="ja-JP" sz="1000" dirty="0" smtClean="0">
              <a:latin typeface="ＭＳ Ｐ明朝" panose="02020600040205080304" pitchFamily="18" charset="-128"/>
              <a:ea typeface="ＭＳ Ｐ明朝" panose="02020600040205080304" pitchFamily="18" charset="-128"/>
            </a:endParaRPr>
          </a:p>
        </p:txBody>
      </p:sp>
      <p:grpSp>
        <p:nvGrpSpPr>
          <p:cNvPr id="53" name="グループ化 52"/>
          <p:cNvGrpSpPr/>
          <p:nvPr/>
        </p:nvGrpSpPr>
        <p:grpSpPr>
          <a:xfrm>
            <a:off x="7967650" y="5140631"/>
            <a:ext cx="153921" cy="584517"/>
            <a:chOff x="6565311" y="4824412"/>
            <a:chExt cx="153921" cy="584517"/>
          </a:xfrm>
        </p:grpSpPr>
        <p:sp>
          <p:nvSpPr>
            <p:cNvPr id="56" name="フリーフォーム 55"/>
            <p:cNvSpPr/>
            <p:nvPr/>
          </p:nvSpPr>
          <p:spPr>
            <a:xfrm>
              <a:off x="6565311" y="4824412"/>
              <a:ext cx="81873" cy="584517"/>
            </a:xfrm>
            <a:custGeom>
              <a:avLst/>
              <a:gdLst>
                <a:gd name="connsiteX0" fmla="*/ 62265 w 87602"/>
                <a:gd name="connsiteY0" fmla="*/ 0 h 368300"/>
                <a:gd name="connsiteX1" fmla="*/ 84490 w 87602"/>
                <a:gd name="connsiteY1" fmla="*/ 133350 h 368300"/>
                <a:gd name="connsiteX2" fmla="*/ 1940 w 87602"/>
                <a:gd name="connsiteY2" fmla="*/ 244475 h 368300"/>
                <a:gd name="connsiteX3" fmla="*/ 24165 w 87602"/>
                <a:gd name="connsiteY3" fmla="*/ 368300 h 368300"/>
                <a:gd name="connsiteX4" fmla="*/ 24165 w 87602"/>
                <a:gd name="connsiteY4" fmla="*/ 368300 h 368300"/>
                <a:gd name="connsiteX0" fmla="*/ 63036 w 88373"/>
                <a:gd name="connsiteY0" fmla="*/ 0 h 377472"/>
                <a:gd name="connsiteX1" fmla="*/ 85261 w 88373"/>
                <a:gd name="connsiteY1" fmla="*/ 133350 h 377472"/>
                <a:gd name="connsiteX2" fmla="*/ 2711 w 88373"/>
                <a:gd name="connsiteY2" fmla="*/ 244475 h 377472"/>
                <a:gd name="connsiteX3" fmla="*/ 24936 w 88373"/>
                <a:gd name="connsiteY3" fmla="*/ 368300 h 377472"/>
                <a:gd name="connsiteX4" fmla="*/ 74788 w 88373"/>
                <a:gd name="connsiteY4" fmla="*/ 368300 h 377472"/>
                <a:gd name="connsiteX0" fmla="*/ 63036 w 88373"/>
                <a:gd name="connsiteY0" fmla="*/ 0 h 368300"/>
                <a:gd name="connsiteX1" fmla="*/ 85261 w 88373"/>
                <a:gd name="connsiteY1" fmla="*/ 133350 h 368300"/>
                <a:gd name="connsiteX2" fmla="*/ 2711 w 88373"/>
                <a:gd name="connsiteY2" fmla="*/ 244475 h 368300"/>
                <a:gd name="connsiteX3" fmla="*/ 24936 w 88373"/>
                <a:gd name="connsiteY3" fmla="*/ 368300 h 368300"/>
                <a:gd name="connsiteX0" fmla="*/ 60362 w 85699"/>
                <a:gd name="connsiteY0" fmla="*/ 0 h 374401"/>
                <a:gd name="connsiteX1" fmla="*/ 82587 w 85699"/>
                <a:gd name="connsiteY1" fmla="*/ 133350 h 374401"/>
                <a:gd name="connsiteX2" fmla="*/ 37 w 85699"/>
                <a:gd name="connsiteY2" fmla="*/ 244475 h 374401"/>
                <a:gd name="connsiteX3" fmla="*/ 72114 w 85699"/>
                <a:gd name="connsiteY3" fmla="*/ 374401 h 374401"/>
                <a:gd name="connsiteX0" fmla="*/ 39015 w 62983"/>
                <a:gd name="connsiteY0" fmla="*/ 0 h 374401"/>
                <a:gd name="connsiteX1" fmla="*/ 61240 w 62983"/>
                <a:gd name="connsiteY1" fmla="*/ 133350 h 374401"/>
                <a:gd name="connsiteX2" fmla="*/ 55 w 62983"/>
                <a:gd name="connsiteY2" fmla="*/ 244475 h 374401"/>
                <a:gd name="connsiteX3" fmla="*/ 50767 w 62983"/>
                <a:gd name="connsiteY3" fmla="*/ 374401 h 374401"/>
                <a:gd name="connsiteX0" fmla="*/ 38966 w 62934"/>
                <a:gd name="connsiteY0" fmla="*/ 0 h 368300"/>
                <a:gd name="connsiteX1" fmla="*/ 61191 w 62934"/>
                <a:gd name="connsiteY1" fmla="*/ 133350 h 368300"/>
                <a:gd name="connsiteX2" fmla="*/ 6 w 62934"/>
                <a:gd name="connsiteY2" fmla="*/ 244475 h 368300"/>
                <a:gd name="connsiteX3" fmla="*/ 57839 w 62934"/>
                <a:gd name="connsiteY3" fmla="*/ 368300 h 368300"/>
                <a:gd name="connsiteX0" fmla="*/ 6918 w 61215"/>
                <a:gd name="connsiteY0" fmla="*/ 0 h 374401"/>
                <a:gd name="connsiteX1" fmla="*/ 61191 w 61215"/>
                <a:gd name="connsiteY1" fmla="*/ 139451 h 374401"/>
                <a:gd name="connsiteX2" fmla="*/ 6 w 61215"/>
                <a:gd name="connsiteY2" fmla="*/ 250576 h 374401"/>
                <a:gd name="connsiteX3" fmla="*/ 57839 w 61215"/>
                <a:gd name="connsiteY3" fmla="*/ 374401 h 374401"/>
                <a:gd name="connsiteX0" fmla="*/ 6918 w 61215"/>
                <a:gd name="connsiteY0" fmla="*/ 0 h 374401"/>
                <a:gd name="connsiteX1" fmla="*/ 61191 w 61215"/>
                <a:gd name="connsiteY1" fmla="*/ 127249 h 374401"/>
                <a:gd name="connsiteX2" fmla="*/ 6 w 61215"/>
                <a:gd name="connsiteY2" fmla="*/ 250576 h 374401"/>
                <a:gd name="connsiteX3" fmla="*/ 57839 w 61215"/>
                <a:gd name="connsiteY3" fmla="*/ 374401 h 374401"/>
              </a:gdLst>
              <a:ahLst/>
              <a:cxnLst>
                <a:cxn ang="0">
                  <a:pos x="connsiteX0" y="connsiteY0"/>
                </a:cxn>
                <a:cxn ang="0">
                  <a:pos x="connsiteX1" y="connsiteY1"/>
                </a:cxn>
                <a:cxn ang="0">
                  <a:pos x="connsiteX2" y="connsiteY2"/>
                </a:cxn>
                <a:cxn ang="0">
                  <a:pos x="connsiteX3" y="connsiteY3"/>
                </a:cxn>
              </a:cxnLst>
              <a:rect l="l" t="t" r="r" b="b"/>
              <a:pathLst>
                <a:path w="61215" h="374401">
                  <a:moveTo>
                    <a:pt x="6918" y="0"/>
                  </a:moveTo>
                  <a:cubicBezTo>
                    <a:pt x="23057" y="46302"/>
                    <a:pt x="62343" y="85486"/>
                    <a:pt x="61191" y="127249"/>
                  </a:cubicBezTo>
                  <a:cubicBezTo>
                    <a:pt x="60039" y="169012"/>
                    <a:pt x="565" y="209384"/>
                    <a:pt x="6" y="250576"/>
                  </a:cubicBezTo>
                  <a:cubicBezTo>
                    <a:pt x="-553" y="291768"/>
                    <a:pt x="45826" y="353764"/>
                    <a:pt x="57839" y="374401"/>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56"/>
            <p:cNvSpPr/>
            <p:nvPr/>
          </p:nvSpPr>
          <p:spPr>
            <a:xfrm>
              <a:off x="6637359" y="4824412"/>
              <a:ext cx="81873" cy="584517"/>
            </a:xfrm>
            <a:custGeom>
              <a:avLst/>
              <a:gdLst>
                <a:gd name="connsiteX0" fmla="*/ 62265 w 87602"/>
                <a:gd name="connsiteY0" fmla="*/ 0 h 368300"/>
                <a:gd name="connsiteX1" fmla="*/ 84490 w 87602"/>
                <a:gd name="connsiteY1" fmla="*/ 133350 h 368300"/>
                <a:gd name="connsiteX2" fmla="*/ 1940 w 87602"/>
                <a:gd name="connsiteY2" fmla="*/ 244475 h 368300"/>
                <a:gd name="connsiteX3" fmla="*/ 24165 w 87602"/>
                <a:gd name="connsiteY3" fmla="*/ 368300 h 368300"/>
                <a:gd name="connsiteX4" fmla="*/ 24165 w 87602"/>
                <a:gd name="connsiteY4" fmla="*/ 368300 h 368300"/>
                <a:gd name="connsiteX0" fmla="*/ 63036 w 88373"/>
                <a:gd name="connsiteY0" fmla="*/ 0 h 377472"/>
                <a:gd name="connsiteX1" fmla="*/ 85261 w 88373"/>
                <a:gd name="connsiteY1" fmla="*/ 133350 h 377472"/>
                <a:gd name="connsiteX2" fmla="*/ 2711 w 88373"/>
                <a:gd name="connsiteY2" fmla="*/ 244475 h 377472"/>
                <a:gd name="connsiteX3" fmla="*/ 24936 w 88373"/>
                <a:gd name="connsiteY3" fmla="*/ 368300 h 377472"/>
                <a:gd name="connsiteX4" fmla="*/ 74788 w 88373"/>
                <a:gd name="connsiteY4" fmla="*/ 368300 h 377472"/>
                <a:gd name="connsiteX0" fmla="*/ 63036 w 88373"/>
                <a:gd name="connsiteY0" fmla="*/ 0 h 368300"/>
                <a:gd name="connsiteX1" fmla="*/ 85261 w 88373"/>
                <a:gd name="connsiteY1" fmla="*/ 133350 h 368300"/>
                <a:gd name="connsiteX2" fmla="*/ 2711 w 88373"/>
                <a:gd name="connsiteY2" fmla="*/ 244475 h 368300"/>
                <a:gd name="connsiteX3" fmla="*/ 24936 w 88373"/>
                <a:gd name="connsiteY3" fmla="*/ 368300 h 368300"/>
                <a:gd name="connsiteX0" fmla="*/ 60362 w 85699"/>
                <a:gd name="connsiteY0" fmla="*/ 0 h 374401"/>
                <a:gd name="connsiteX1" fmla="*/ 82587 w 85699"/>
                <a:gd name="connsiteY1" fmla="*/ 133350 h 374401"/>
                <a:gd name="connsiteX2" fmla="*/ 37 w 85699"/>
                <a:gd name="connsiteY2" fmla="*/ 244475 h 374401"/>
                <a:gd name="connsiteX3" fmla="*/ 72114 w 85699"/>
                <a:gd name="connsiteY3" fmla="*/ 374401 h 374401"/>
                <a:gd name="connsiteX0" fmla="*/ 39015 w 62983"/>
                <a:gd name="connsiteY0" fmla="*/ 0 h 374401"/>
                <a:gd name="connsiteX1" fmla="*/ 61240 w 62983"/>
                <a:gd name="connsiteY1" fmla="*/ 133350 h 374401"/>
                <a:gd name="connsiteX2" fmla="*/ 55 w 62983"/>
                <a:gd name="connsiteY2" fmla="*/ 244475 h 374401"/>
                <a:gd name="connsiteX3" fmla="*/ 50767 w 62983"/>
                <a:gd name="connsiteY3" fmla="*/ 374401 h 374401"/>
                <a:gd name="connsiteX0" fmla="*/ 38966 w 62934"/>
                <a:gd name="connsiteY0" fmla="*/ 0 h 368300"/>
                <a:gd name="connsiteX1" fmla="*/ 61191 w 62934"/>
                <a:gd name="connsiteY1" fmla="*/ 133350 h 368300"/>
                <a:gd name="connsiteX2" fmla="*/ 6 w 62934"/>
                <a:gd name="connsiteY2" fmla="*/ 244475 h 368300"/>
                <a:gd name="connsiteX3" fmla="*/ 57839 w 62934"/>
                <a:gd name="connsiteY3" fmla="*/ 368300 h 368300"/>
                <a:gd name="connsiteX0" fmla="*/ 6918 w 61215"/>
                <a:gd name="connsiteY0" fmla="*/ 0 h 374401"/>
                <a:gd name="connsiteX1" fmla="*/ 61191 w 61215"/>
                <a:gd name="connsiteY1" fmla="*/ 139451 h 374401"/>
                <a:gd name="connsiteX2" fmla="*/ 6 w 61215"/>
                <a:gd name="connsiteY2" fmla="*/ 250576 h 374401"/>
                <a:gd name="connsiteX3" fmla="*/ 57839 w 61215"/>
                <a:gd name="connsiteY3" fmla="*/ 374401 h 374401"/>
                <a:gd name="connsiteX0" fmla="*/ 6918 w 61215"/>
                <a:gd name="connsiteY0" fmla="*/ 0 h 374401"/>
                <a:gd name="connsiteX1" fmla="*/ 61191 w 61215"/>
                <a:gd name="connsiteY1" fmla="*/ 127249 h 374401"/>
                <a:gd name="connsiteX2" fmla="*/ 6 w 61215"/>
                <a:gd name="connsiteY2" fmla="*/ 250576 h 374401"/>
                <a:gd name="connsiteX3" fmla="*/ 57839 w 61215"/>
                <a:gd name="connsiteY3" fmla="*/ 374401 h 374401"/>
              </a:gdLst>
              <a:ahLst/>
              <a:cxnLst>
                <a:cxn ang="0">
                  <a:pos x="connsiteX0" y="connsiteY0"/>
                </a:cxn>
                <a:cxn ang="0">
                  <a:pos x="connsiteX1" y="connsiteY1"/>
                </a:cxn>
                <a:cxn ang="0">
                  <a:pos x="connsiteX2" y="connsiteY2"/>
                </a:cxn>
                <a:cxn ang="0">
                  <a:pos x="connsiteX3" y="connsiteY3"/>
                </a:cxn>
              </a:cxnLst>
              <a:rect l="l" t="t" r="r" b="b"/>
              <a:pathLst>
                <a:path w="61215" h="374401">
                  <a:moveTo>
                    <a:pt x="6918" y="0"/>
                  </a:moveTo>
                  <a:cubicBezTo>
                    <a:pt x="23057" y="46302"/>
                    <a:pt x="62343" y="85486"/>
                    <a:pt x="61191" y="127249"/>
                  </a:cubicBezTo>
                  <a:cubicBezTo>
                    <a:pt x="60039" y="169012"/>
                    <a:pt x="565" y="209384"/>
                    <a:pt x="6" y="250576"/>
                  </a:cubicBezTo>
                  <a:cubicBezTo>
                    <a:pt x="-553" y="291768"/>
                    <a:pt x="45826" y="353764"/>
                    <a:pt x="57839" y="374401"/>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58" name="直線矢印コネクタ 57"/>
          <p:cNvCxnSpPr/>
          <p:nvPr/>
        </p:nvCxnSpPr>
        <p:spPr>
          <a:xfrm>
            <a:off x="8069090" y="5443817"/>
            <a:ext cx="2648310" cy="0"/>
          </a:xfrm>
          <a:prstGeom prst="straightConnector1">
            <a:avLst/>
          </a:prstGeom>
          <a:ln w="25400">
            <a:solidFill>
              <a:srgbClr val="FF0000"/>
            </a:solidFill>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8579804" y="5047712"/>
            <a:ext cx="1733167" cy="400110"/>
          </a:xfrm>
          <a:prstGeom prst="rect">
            <a:avLst/>
          </a:prstGeom>
        </p:spPr>
        <p:txBody>
          <a:bodyPr wrap="none">
            <a:spAutoFit/>
          </a:bodyPr>
          <a:lstStyle/>
          <a:p>
            <a:r>
              <a:rPr lang="ja-JP" altLang="en-US" sz="1000" dirty="0">
                <a:latin typeface="ＭＳ Ｐ明朝" panose="02020600040205080304" pitchFamily="18" charset="-128"/>
                <a:ea typeface="ＭＳ Ｐ明朝" panose="02020600040205080304" pitchFamily="18" charset="-128"/>
              </a:rPr>
              <a:t>観光魅力向上に</a:t>
            </a:r>
            <a:r>
              <a:rPr lang="ja-JP" altLang="en-US" sz="1000" dirty="0" smtClean="0">
                <a:latin typeface="ＭＳ Ｐ明朝" panose="02020600040205080304" pitchFamily="18" charset="-128"/>
                <a:ea typeface="ＭＳ Ｐ明朝" panose="02020600040205080304" pitchFamily="18" charset="-128"/>
              </a:rPr>
              <a:t>つながる</a:t>
            </a:r>
            <a:endParaRPr lang="en-US" altLang="ja-JP" sz="1000" dirty="0" smtClean="0">
              <a:latin typeface="ＭＳ Ｐ明朝" panose="02020600040205080304" pitchFamily="18" charset="-128"/>
              <a:ea typeface="ＭＳ Ｐ明朝" panose="02020600040205080304" pitchFamily="18" charset="-128"/>
            </a:endParaRPr>
          </a:p>
          <a:p>
            <a:r>
              <a:rPr lang="ja-JP" altLang="en-US" sz="1000" dirty="0" smtClean="0">
                <a:latin typeface="ＭＳ Ｐ明朝" panose="02020600040205080304" pitchFamily="18" charset="-128"/>
                <a:ea typeface="ＭＳ Ｐ明朝" panose="02020600040205080304" pitchFamily="18" charset="-128"/>
              </a:rPr>
              <a:t>歴史</a:t>
            </a:r>
            <a:r>
              <a:rPr lang="ja-JP" altLang="en-US" sz="1000" dirty="0">
                <a:latin typeface="ＭＳ Ｐ明朝" panose="02020600040205080304" pitchFamily="18" charset="-128"/>
                <a:ea typeface="ＭＳ Ｐ明朝" panose="02020600040205080304" pitchFamily="18" charset="-128"/>
              </a:rPr>
              <a:t>・文化的まちなみの創出</a:t>
            </a:r>
          </a:p>
        </p:txBody>
      </p:sp>
      <p:sp>
        <p:nvSpPr>
          <p:cNvPr id="59" name="円/楕円 58"/>
          <p:cNvSpPr/>
          <p:nvPr/>
        </p:nvSpPr>
        <p:spPr>
          <a:xfrm>
            <a:off x="5220692" y="5385265"/>
            <a:ext cx="144000" cy="144000"/>
          </a:xfrm>
          <a:prstGeom prst="ellipse">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925367" y="5493867"/>
            <a:ext cx="1018227" cy="400110"/>
          </a:xfrm>
          <a:prstGeom prst="rect">
            <a:avLst/>
          </a:prstGeom>
        </p:spPr>
        <p:txBody>
          <a:bodyPr wrap="none">
            <a:spAutoFit/>
          </a:bodyPr>
          <a:lstStyle/>
          <a:p>
            <a:r>
              <a:rPr lang="ja-JP" altLang="en-US" sz="1000" i="1" u="sng" dirty="0">
                <a:solidFill>
                  <a:srgbClr val="0000CC"/>
                </a:solidFill>
                <a:latin typeface="ＭＳ Ｐ明朝" panose="02020600040205080304" pitchFamily="18" charset="-128"/>
                <a:ea typeface="ＭＳ Ｐ明朝" panose="02020600040205080304" pitchFamily="18" charset="-128"/>
              </a:rPr>
              <a:t>日本生命</a:t>
            </a:r>
            <a:r>
              <a:rPr lang="ja-JP" altLang="en-US" sz="1000" i="1" u="sng" dirty="0" smtClean="0">
                <a:solidFill>
                  <a:srgbClr val="0000CC"/>
                </a:solidFill>
                <a:latin typeface="ＭＳ Ｐ明朝" panose="02020600040205080304" pitchFamily="18" charset="-128"/>
                <a:ea typeface="ＭＳ Ｐ明朝" panose="02020600040205080304" pitchFamily="18" charset="-128"/>
              </a:rPr>
              <a:t>本館</a:t>
            </a:r>
            <a:endParaRPr lang="en-US" altLang="ja-JP" sz="1000" i="1" u="sng" dirty="0" smtClean="0">
              <a:solidFill>
                <a:srgbClr val="0000CC"/>
              </a:solidFill>
              <a:latin typeface="ＭＳ Ｐ明朝" panose="02020600040205080304" pitchFamily="18" charset="-128"/>
              <a:ea typeface="ＭＳ Ｐ明朝" panose="02020600040205080304" pitchFamily="18" charset="-128"/>
            </a:endParaRPr>
          </a:p>
          <a:p>
            <a:r>
              <a:rPr lang="ja-JP" altLang="en-US" sz="1000" i="1" u="sng" dirty="0" smtClean="0">
                <a:solidFill>
                  <a:srgbClr val="0000CC"/>
                </a:solidFill>
                <a:latin typeface="ＭＳ Ｐ明朝" panose="02020600040205080304" pitchFamily="18" charset="-128"/>
                <a:ea typeface="ＭＳ Ｐ明朝" panose="02020600040205080304" pitchFamily="18" charset="-128"/>
              </a:rPr>
              <a:t>・</a:t>
            </a:r>
            <a:r>
              <a:rPr lang="ja-JP" altLang="en-US" sz="1000" i="1" u="sng" dirty="0">
                <a:solidFill>
                  <a:srgbClr val="0000CC"/>
                </a:solidFill>
                <a:latin typeface="ＭＳ Ｐ明朝" panose="02020600040205080304" pitchFamily="18" charset="-128"/>
                <a:ea typeface="ＭＳ Ｐ明朝" panose="02020600040205080304" pitchFamily="18" charset="-128"/>
              </a:rPr>
              <a:t>適塾</a:t>
            </a:r>
            <a:r>
              <a:rPr lang="ja-JP" altLang="en-US" sz="1000" i="1" u="sng" dirty="0" smtClean="0">
                <a:solidFill>
                  <a:srgbClr val="0000CC"/>
                </a:solidFill>
                <a:latin typeface="ＭＳ Ｐ明朝" panose="02020600040205080304" pitchFamily="18" charset="-128"/>
                <a:ea typeface="ＭＳ Ｐ明朝" panose="02020600040205080304" pitchFamily="18" charset="-128"/>
              </a:rPr>
              <a:t>周辺整備</a:t>
            </a:r>
            <a:endParaRPr lang="ja-JP" altLang="en-US" sz="1000" i="1" u="sng" strike="sngStrike" dirty="0">
              <a:solidFill>
                <a:srgbClr val="00B050"/>
              </a:solidFill>
              <a:latin typeface="ＭＳ Ｐ明朝" panose="02020600040205080304" pitchFamily="18" charset="-128"/>
              <a:ea typeface="ＭＳ Ｐ明朝" panose="02020600040205080304" pitchFamily="18" charset="-128"/>
            </a:endParaRPr>
          </a:p>
        </p:txBody>
      </p:sp>
      <p:sp>
        <p:nvSpPr>
          <p:cNvPr id="60" name="円/楕円 59"/>
          <p:cNvSpPr/>
          <p:nvPr/>
        </p:nvSpPr>
        <p:spPr>
          <a:xfrm>
            <a:off x="4122757" y="5385265"/>
            <a:ext cx="144000" cy="14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3905624" y="5504650"/>
            <a:ext cx="1210588" cy="246221"/>
          </a:xfrm>
          <a:prstGeom prst="rect">
            <a:avLst/>
          </a:prstGeom>
        </p:spPr>
        <p:txBody>
          <a:bodyPr wrap="none">
            <a:spAutoFit/>
          </a:bodyPr>
          <a:lstStyle/>
          <a:p>
            <a:r>
              <a:rPr lang="ja-JP" altLang="en-US" sz="1000" dirty="0">
                <a:latin typeface="ＭＳ Ｐ明朝" panose="02020600040205080304" pitchFamily="18" charset="-128"/>
                <a:ea typeface="ＭＳ Ｐ明朝" panose="02020600040205080304" pitchFamily="18" charset="-128"/>
              </a:rPr>
              <a:t>三休橋筋整備</a:t>
            </a:r>
            <a:r>
              <a:rPr lang="ja-JP" altLang="en-US" sz="1000" dirty="0" smtClean="0">
                <a:latin typeface="ＭＳ Ｐ明朝" panose="02020600040205080304" pitchFamily="18" charset="-128"/>
                <a:ea typeface="ＭＳ Ｐ明朝" panose="02020600040205080304" pitchFamily="18" charset="-128"/>
              </a:rPr>
              <a:t>完了</a:t>
            </a:r>
            <a:endParaRPr lang="ja-JP" altLang="en-US" sz="1000" dirty="0">
              <a:latin typeface="ＭＳ Ｐ明朝" panose="02020600040205080304" pitchFamily="18" charset="-128"/>
              <a:ea typeface="ＭＳ Ｐ明朝" panose="02020600040205080304" pitchFamily="18" charset="-128"/>
            </a:endParaRPr>
          </a:p>
        </p:txBody>
      </p:sp>
      <p:sp>
        <p:nvSpPr>
          <p:cNvPr id="62" name="テキスト ボックス 61"/>
          <p:cNvSpPr txBox="1"/>
          <p:nvPr/>
        </p:nvSpPr>
        <p:spPr>
          <a:xfrm>
            <a:off x="6716661" y="4000950"/>
            <a:ext cx="1402766" cy="400110"/>
          </a:xfrm>
          <a:prstGeom prst="rect">
            <a:avLst/>
          </a:prstGeom>
          <a:noFill/>
        </p:spPr>
        <p:txBody>
          <a:bodyPr wrap="square" rtlCol="0">
            <a:spAutoFit/>
          </a:bodyPr>
          <a:lstStyle/>
          <a:p>
            <a:r>
              <a:rPr kumimoji="1" lang="ja-JP" altLang="en-US" sz="1000" i="1" dirty="0" smtClean="0">
                <a:solidFill>
                  <a:srgbClr val="FF0000"/>
                </a:solidFill>
                <a:latin typeface="ＭＳ Ｐ明朝" panose="02020600040205080304" pitchFamily="18" charset="-128"/>
                <a:ea typeface="ＭＳ Ｐ明朝" panose="02020600040205080304" pitchFamily="18" charset="-128"/>
              </a:rPr>
              <a:t>「御堂筋将来ビジョン」策定</a:t>
            </a:r>
            <a:endParaRPr kumimoji="1" lang="ja-JP" altLang="en-US" sz="1000" i="1" dirty="0">
              <a:solidFill>
                <a:srgbClr val="FF0000"/>
              </a:solidFill>
              <a:latin typeface="ＭＳ Ｐ明朝" panose="02020600040205080304" pitchFamily="18" charset="-128"/>
              <a:ea typeface="ＭＳ Ｐ明朝" panose="02020600040205080304" pitchFamily="18" charset="-128"/>
            </a:endParaRPr>
          </a:p>
        </p:txBody>
      </p:sp>
      <p:sp>
        <p:nvSpPr>
          <p:cNvPr id="63" name="円/楕円 62"/>
          <p:cNvSpPr/>
          <p:nvPr/>
        </p:nvSpPr>
        <p:spPr>
          <a:xfrm>
            <a:off x="6842542" y="4476412"/>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p:nvSpPr>
        <p:spPr>
          <a:xfrm>
            <a:off x="6818339" y="5379437"/>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67" name="正方形/長方形 66"/>
          <p:cNvSpPr/>
          <p:nvPr/>
        </p:nvSpPr>
        <p:spPr>
          <a:xfrm>
            <a:off x="6153619" y="5493867"/>
            <a:ext cx="1893467" cy="400110"/>
          </a:xfrm>
          <a:prstGeom prst="rect">
            <a:avLst/>
          </a:prstGeom>
        </p:spPr>
        <p:txBody>
          <a:bodyPr wrap="none">
            <a:spAutoFit/>
          </a:bodyPr>
          <a:lstStyle/>
          <a:p>
            <a:r>
              <a:rPr lang="ja-JP" altLang="en-US" sz="1000" i="1" dirty="0" smtClean="0">
                <a:solidFill>
                  <a:srgbClr val="FF0000"/>
                </a:solidFill>
                <a:latin typeface="ＭＳ Ｐ明朝" panose="02020600040205080304" pitchFamily="18" charset="-128"/>
                <a:ea typeface="ＭＳ Ｐ明朝" panose="02020600040205080304" pitchFamily="18" charset="-128"/>
              </a:rPr>
              <a:t>芝川ビル周辺、三井住友銀行・</a:t>
            </a:r>
            <a:endParaRPr lang="en-US" altLang="ja-JP" sz="1000" i="1" dirty="0" smtClean="0">
              <a:solidFill>
                <a:srgbClr val="FF0000"/>
              </a:solidFill>
              <a:latin typeface="ＭＳ Ｐ明朝" panose="02020600040205080304" pitchFamily="18" charset="-128"/>
              <a:ea typeface="ＭＳ Ｐ明朝" panose="02020600040205080304" pitchFamily="18" charset="-128"/>
            </a:endParaRPr>
          </a:p>
          <a:p>
            <a:r>
              <a:rPr lang="ja-JP" altLang="en-US" sz="1000" i="1" dirty="0" smtClean="0">
                <a:solidFill>
                  <a:srgbClr val="FF0000"/>
                </a:solidFill>
                <a:latin typeface="ＭＳ Ｐ明朝" panose="02020600040205080304" pitchFamily="18" charset="-128"/>
                <a:ea typeface="ＭＳ Ｐ明朝" panose="02020600040205080304" pitchFamily="18" charset="-128"/>
              </a:rPr>
              <a:t>大阪倶楽部・今橋ビル周辺整備</a:t>
            </a:r>
            <a:endParaRPr lang="ja-JP" altLang="en-US" sz="1000" i="1" dirty="0">
              <a:solidFill>
                <a:srgbClr val="FF0000"/>
              </a:solidFill>
              <a:latin typeface="ＭＳ Ｐ明朝" panose="02020600040205080304" pitchFamily="18" charset="-128"/>
              <a:ea typeface="ＭＳ Ｐ明朝" panose="02020600040205080304" pitchFamily="18" charset="-128"/>
            </a:endParaRPr>
          </a:p>
        </p:txBody>
      </p:sp>
      <p:sp>
        <p:nvSpPr>
          <p:cNvPr id="68" name="円/楕円 67"/>
          <p:cNvSpPr/>
          <p:nvPr/>
        </p:nvSpPr>
        <p:spPr>
          <a:xfrm>
            <a:off x="7812164" y="5379437"/>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7305861" y="5106235"/>
            <a:ext cx="1210588" cy="246221"/>
          </a:xfrm>
          <a:prstGeom prst="rect">
            <a:avLst/>
          </a:prstGeom>
        </p:spPr>
        <p:txBody>
          <a:bodyPr wrap="none">
            <a:spAutoFit/>
          </a:bodyPr>
          <a:lstStyle/>
          <a:p>
            <a:r>
              <a:rPr lang="ja-JP" altLang="en-US" sz="1000" i="1" dirty="0" smtClean="0">
                <a:solidFill>
                  <a:srgbClr val="FF0000"/>
                </a:solidFill>
                <a:latin typeface="ＭＳ Ｐ明朝" panose="02020600040205080304" pitchFamily="18" charset="-128"/>
                <a:ea typeface="ＭＳ Ｐ明朝" panose="02020600040205080304" pitchFamily="18" charset="-128"/>
              </a:rPr>
              <a:t>道修町通周辺整備</a:t>
            </a:r>
            <a:endParaRPr lang="ja-JP" altLang="en-US" sz="1000" i="1" dirty="0">
              <a:solidFill>
                <a:srgbClr val="FF0000"/>
              </a:solidFill>
              <a:latin typeface="ＭＳ Ｐ明朝" panose="02020600040205080304" pitchFamily="18" charset="-128"/>
              <a:ea typeface="ＭＳ Ｐ明朝" panose="02020600040205080304" pitchFamily="18" charset="-128"/>
            </a:endParaRPr>
          </a:p>
        </p:txBody>
      </p:sp>
      <p:cxnSp>
        <p:nvCxnSpPr>
          <p:cNvPr id="64" name="直線矢印コネクタ 63"/>
          <p:cNvCxnSpPr/>
          <p:nvPr/>
        </p:nvCxnSpPr>
        <p:spPr>
          <a:xfrm>
            <a:off x="4302683" y="2519829"/>
            <a:ext cx="6429717" cy="0"/>
          </a:xfrm>
          <a:prstGeom prst="straightConnector1">
            <a:avLst/>
          </a:prstGeom>
          <a:ln w="25400">
            <a:solidFill>
              <a:schemeClr val="accent1"/>
            </a:solidFill>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72" name="角丸四角形 71"/>
          <p:cNvSpPr/>
          <p:nvPr/>
        </p:nvSpPr>
        <p:spPr>
          <a:xfrm>
            <a:off x="1431032" y="6179024"/>
            <a:ext cx="9273480" cy="57606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100" dirty="0">
              <a:solidFill>
                <a:schemeClr val="tx1"/>
              </a:solidFill>
            </a:endParaRPr>
          </a:p>
        </p:txBody>
      </p:sp>
      <p:sp>
        <p:nvSpPr>
          <p:cNvPr id="73" name="テキスト ボックス 72"/>
          <p:cNvSpPr txBox="1"/>
          <p:nvPr/>
        </p:nvSpPr>
        <p:spPr>
          <a:xfrm>
            <a:off x="1143045" y="5892696"/>
            <a:ext cx="3272050" cy="338554"/>
          </a:xfrm>
          <a:prstGeom prst="rect">
            <a:avLst/>
          </a:prstGeom>
          <a:noFill/>
        </p:spPr>
        <p:txBody>
          <a:bodyPr wrap="none" rtlCol="0">
            <a:spAutoFit/>
          </a:bodyPr>
          <a:lstStyle/>
          <a:p>
            <a:pPr lvl="0"/>
            <a:r>
              <a:rPr lang="ja-JP" altLang="en-US" sz="1600" dirty="0"/>
              <a:t>○</a:t>
            </a:r>
            <a:r>
              <a:rPr lang="en-US" altLang="ja-JP" sz="1600" dirty="0"/>
              <a:t>『</a:t>
            </a:r>
            <a:r>
              <a:rPr lang="ja-JP" altLang="en-US" sz="1600" dirty="0"/>
              <a:t>御堂筋</a:t>
            </a:r>
            <a:r>
              <a:rPr lang="en-US" altLang="ja-JP" sz="1600" dirty="0"/>
              <a:t>』</a:t>
            </a:r>
            <a:r>
              <a:rPr lang="ja-JP" altLang="en-US" sz="1600" dirty="0"/>
              <a:t>エリアの担当部局一覧</a:t>
            </a:r>
            <a:endParaRPr lang="en-US" altLang="ja-JP" sz="1600" dirty="0"/>
          </a:p>
        </p:txBody>
      </p:sp>
      <p:sp>
        <p:nvSpPr>
          <p:cNvPr id="74" name="テキスト ボックス 73"/>
          <p:cNvSpPr txBox="1"/>
          <p:nvPr/>
        </p:nvSpPr>
        <p:spPr>
          <a:xfrm>
            <a:off x="1415480" y="6208736"/>
            <a:ext cx="3474028" cy="523220"/>
          </a:xfrm>
          <a:prstGeom prst="rect">
            <a:avLst/>
          </a:prstGeom>
          <a:noFill/>
        </p:spPr>
        <p:txBody>
          <a:bodyPr wrap="none" rtlCol="0">
            <a:spAutoFit/>
          </a:bodyPr>
          <a:lstStyle/>
          <a:p>
            <a:pPr lvl="0"/>
            <a:r>
              <a:rPr lang="ja-JP" altLang="en-US" sz="1400" dirty="0">
                <a:latin typeface="ＭＳ Ｐ明朝" pitchFamily="18" charset="-128"/>
                <a:ea typeface="ＭＳ Ｐ明朝" pitchFamily="18" charset="-128"/>
              </a:rPr>
              <a:t>・大阪市：都市計画局、建設局、経済戦略局</a:t>
            </a:r>
            <a:endParaRPr lang="en-US" altLang="ja-JP" sz="1400" dirty="0">
              <a:latin typeface="ＭＳ Ｐ明朝" pitchFamily="18" charset="-128"/>
              <a:ea typeface="ＭＳ Ｐ明朝" pitchFamily="18" charset="-128"/>
            </a:endParaRPr>
          </a:p>
          <a:p>
            <a:pPr lvl="0"/>
            <a:r>
              <a:rPr lang="ja-JP" altLang="en-US" sz="1400" dirty="0">
                <a:latin typeface="ＭＳ Ｐ明朝" pitchFamily="18" charset="-128"/>
                <a:ea typeface="ＭＳ Ｐ明朝" pitchFamily="18" charset="-128"/>
              </a:rPr>
              <a:t>・大阪府：住宅まちづくり部</a:t>
            </a:r>
            <a:endParaRPr lang="en-US" altLang="ja-JP" sz="1400" dirty="0">
              <a:latin typeface="ＭＳ Ｐ明朝" pitchFamily="18" charset="-128"/>
              <a:ea typeface="ＭＳ Ｐ明朝" pitchFamily="18" charset="-128"/>
            </a:endParaRPr>
          </a:p>
        </p:txBody>
      </p:sp>
    </p:spTree>
    <p:extLst>
      <p:ext uri="{BB962C8B-B14F-4D97-AF65-F5344CB8AC3E}">
        <p14:creationId xmlns:p14="http://schemas.microsoft.com/office/powerpoint/2010/main" val="3458547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テキスト ボックス 114"/>
          <p:cNvSpPr txBox="1"/>
          <p:nvPr/>
        </p:nvSpPr>
        <p:spPr>
          <a:xfrm>
            <a:off x="1185530" y="476672"/>
            <a:ext cx="5411972" cy="6243864"/>
          </a:xfrm>
          <a:prstGeom prst="rect">
            <a:avLst/>
          </a:prstGeom>
          <a:noFill/>
          <a:ln>
            <a:solidFill>
              <a:schemeClr val="tx1"/>
            </a:solidFill>
            <a:prstDash val="sysDash"/>
          </a:ln>
        </p:spPr>
        <p:txBody>
          <a:bodyPr wrap="square" rtlCol="0">
            <a:noAutofit/>
          </a:bodyPr>
          <a:lstStyle/>
          <a:p>
            <a:pPr>
              <a:lnSpc>
                <a:spcPts val="1600"/>
              </a:lnSpc>
            </a:pPr>
            <a:endParaRPr lang="en-US" altLang="ja-JP" sz="1200" dirty="0"/>
          </a:p>
          <a:p>
            <a:pPr>
              <a:lnSpc>
                <a:spcPts val="1600"/>
              </a:lnSpc>
            </a:pPr>
            <a:endParaRPr lang="en-US" altLang="ja-JP" sz="1200" dirty="0"/>
          </a:p>
          <a:p>
            <a:pPr>
              <a:lnSpc>
                <a:spcPts val="1600"/>
              </a:lnSpc>
            </a:pPr>
            <a:endParaRPr lang="en-US" altLang="ja-JP" sz="1200" dirty="0"/>
          </a:p>
          <a:p>
            <a:pPr>
              <a:lnSpc>
                <a:spcPts val="1600"/>
              </a:lnSpc>
            </a:pPr>
            <a:endParaRPr lang="en-US" altLang="ja-JP" sz="1200" dirty="0"/>
          </a:p>
          <a:p>
            <a:pPr>
              <a:lnSpc>
                <a:spcPts val="1600"/>
              </a:lnSpc>
            </a:pPr>
            <a:endParaRPr lang="en-US" altLang="ja-JP" sz="1200" dirty="0"/>
          </a:p>
          <a:p>
            <a:pPr>
              <a:lnSpc>
                <a:spcPts val="1600"/>
              </a:lnSpc>
            </a:pPr>
            <a:endParaRPr lang="en-US" altLang="ja-JP" sz="1200" dirty="0"/>
          </a:p>
          <a:p>
            <a:pPr>
              <a:lnSpc>
                <a:spcPts val="1600"/>
              </a:lnSpc>
            </a:pPr>
            <a:endParaRPr lang="en-US" altLang="ja-JP" sz="1200" dirty="0"/>
          </a:p>
          <a:p>
            <a:pPr>
              <a:lnSpc>
                <a:spcPts val="1600"/>
              </a:lnSpc>
            </a:pPr>
            <a:endParaRPr lang="en-US" altLang="ja-JP" sz="1200" dirty="0"/>
          </a:p>
          <a:p>
            <a:pPr>
              <a:lnSpc>
                <a:spcPts val="1600"/>
              </a:lnSpc>
            </a:pPr>
            <a:endParaRPr lang="en-US" altLang="ja-JP" sz="1200" dirty="0"/>
          </a:p>
          <a:p>
            <a:pPr>
              <a:lnSpc>
                <a:spcPts val="1600"/>
              </a:lnSpc>
            </a:pPr>
            <a:endParaRPr lang="en-US" altLang="ja-JP" sz="1200" dirty="0"/>
          </a:p>
          <a:p>
            <a:pPr>
              <a:lnSpc>
                <a:spcPts val="1600"/>
              </a:lnSpc>
            </a:pPr>
            <a:endParaRPr lang="en-US" altLang="ja-JP" sz="1200" dirty="0"/>
          </a:p>
          <a:p>
            <a:pPr>
              <a:lnSpc>
                <a:spcPts val="1600"/>
              </a:lnSpc>
            </a:pPr>
            <a:endParaRPr lang="en-US" altLang="ja-JP" sz="1200" dirty="0"/>
          </a:p>
          <a:p>
            <a:pPr>
              <a:lnSpc>
                <a:spcPts val="1600"/>
              </a:lnSpc>
            </a:pPr>
            <a:endParaRPr lang="en-US" altLang="ja-JP" sz="1200" dirty="0"/>
          </a:p>
          <a:p>
            <a:pPr>
              <a:lnSpc>
                <a:spcPts val="1600"/>
              </a:lnSpc>
            </a:pPr>
            <a:endParaRPr lang="en-US" altLang="ja-JP" sz="1200" dirty="0"/>
          </a:p>
          <a:p>
            <a:pPr>
              <a:lnSpc>
                <a:spcPts val="1600"/>
              </a:lnSpc>
            </a:pPr>
            <a:endParaRPr lang="en-US" altLang="ja-JP" sz="1200" dirty="0"/>
          </a:p>
          <a:p>
            <a:pPr>
              <a:lnSpc>
                <a:spcPts val="1600"/>
              </a:lnSpc>
            </a:pPr>
            <a:endParaRPr lang="en-US" altLang="ja-JP" sz="1200" dirty="0"/>
          </a:p>
          <a:p>
            <a:pPr>
              <a:lnSpc>
                <a:spcPts val="1600"/>
              </a:lnSpc>
            </a:pPr>
            <a:endParaRPr lang="en-US" altLang="ja-JP" sz="1200" dirty="0"/>
          </a:p>
          <a:p>
            <a:pPr>
              <a:lnSpc>
                <a:spcPts val="1600"/>
              </a:lnSpc>
            </a:pPr>
            <a:endParaRPr lang="en-US" altLang="ja-JP" sz="1200" dirty="0"/>
          </a:p>
          <a:p>
            <a:pPr>
              <a:lnSpc>
                <a:spcPts val="1600"/>
              </a:lnSpc>
            </a:pPr>
            <a:endParaRPr lang="en-US" altLang="ja-JP" sz="1200" dirty="0"/>
          </a:p>
          <a:p>
            <a:pPr>
              <a:lnSpc>
                <a:spcPts val="1600"/>
              </a:lnSpc>
            </a:pPr>
            <a:endParaRPr lang="en-US" altLang="ja-JP" sz="1200" dirty="0"/>
          </a:p>
          <a:p>
            <a:pPr>
              <a:lnSpc>
                <a:spcPts val="1600"/>
              </a:lnSpc>
            </a:pPr>
            <a:endParaRPr lang="en-US" altLang="ja-JP" sz="1200" dirty="0"/>
          </a:p>
          <a:p>
            <a:pPr>
              <a:lnSpc>
                <a:spcPts val="1600"/>
              </a:lnSpc>
            </a:pPr>
            <a:endParaRPr lang="en-US" altLang="ja-JP" sz="1200" dirty="0"/>
          </a:p>
          <a:p>
            <a:pPr>
              <a:lnSpc>
                <a:spcPts val="1600"/>
              </a:lnSpc>
            </a:pPr>
            <a:endParaRPr lang="en-US" altLang="ja-JP" sz="1200" dirty="0"/>
          </a:p>
          <a:p>
            <a:pPr>
              <a:lnSpc>
                <a:spcPts val="1600"/>
              </a:lnSpc>
            </a:pPr>
            <a:endParaRPr lang="en-US" altLang="ja-JP" sz="1200" dirty="0"/>
          </a:p>
          <a:p>
            <a:pPr>
              <a:lnSpc>
                <a:spcPts val="1600"/>
              </a:lnSpc>
            </a:pPr>
            <a:endParaRPr lang="en-US" altLang="ja-JP" sz="1200" dirty="0"/>
          </a:p>
          <a:p>
            <a:pPr>
              <a:lnSpc>
                <a:spcPts val="1600"/>
              </a:lnSpc>
            </a:pPr>
            <a:r>
              <a:rPr lang="ja-JP" altLang="en-US" sz="1200" dirty="0"/>
              <a:t>　　</a:t>
            </a:r>
            <a:endParaRPr lang="en-US" altLang="ja-JP" sz="1200" dirty="0"/>
          </a:p>
        </p:txBody>
      </p:sp>
      <p:graphicFrame>
        <p:nvGraphicFramePr>
          <p:cNvPr id="47" name="表 46"/>
          <p:cNvGraphicFramePr>
            <a:graphicFrameLocks noGrp="1"/>
          </p:cNvGraphicFramePr>
          <p:nvPr>
            <p:extLst/>
          </p:nvPr>
        </p:nvGraphicFramePr>
        <p:xfrm>
          <a:off x="1316608" y="4445100"/>
          <a:ext cx="5211440" cy="2224260"/>
        </p:xfrm>
        <a:graphic>
          <a:graphicData uri="http://schemas.openxmlformats.org/drawingml/2006/table">
            <a:tbl>
              <a:tblPr firstRow="1" bandRow="1">
                <a:tableStyleId>{5C22544A-7EE6-4342-B048-85BDC9FD1C3A}</a:tableStyleId>
              </a:tblPr>
              <a:tblGrid>
                <a:gridCol w="242888">
                  <a:extLst>
                    <a:ext uri="{9D8B030D-6E8A-4147-A177-3AD203B41FA5}">
                      <a16:colId xmlns="" xmlns:a16="http://schemas.microsoft.com/office/drawing/2014/main" val="20000"/>
                    </a:ext>
                  </a:extLst>
                </a:gridCol>
                <a:gridCol w="864096">
                  <a:extLst>
                    <a:ext uri="{9D8B030D-6E8A-4147-A177-3AD203B41FA5}">
                      <a16:colId xmlns="" xmlns:a16="http://schemas.microsoft.com/office/drawing/2014/main" val="20001"/>
                    </a:ext>
                  </a:extLst>
                </a:gridCol>
                <a:gridCol w="4104456">
                  <a:extLst>
                    <a:ext uri="{9D8B030D-6E8A-4147-A177-3AD203B41FA5}">
                      <a16:colId xmlns="" xmlns:a16="http://schemas.microsoft.com/office/drawing/2014/main" val="20002"/>
                    </a:ext>
                  </a:extLst>
                </a:gridCol>
              </a:tblGrid>
              <a:tr h="930138">
                <a:tc rowSpan="2">
                  <a:txBody>
                    <a:bodyPr/>
                    <a:lstStyle/>
                    <a:p>
                      <a:pPr algn="ctr"/>
                      <a:r>
                        <a:rPr kumimoji="1" lang="ja-JP" altLang="en-US" sz="1050" dirty="0" smtClean="0">
                          <a:solidFill>
                            <a:schemeClr val="tx1"/>
                          </a:solidFill>
                          <a:latin typeface="+mn-ea"/>
                          <a:ea typeface="+mn-ea"/>
                        </a:rPr>
                        <a:t>参考</a:t>
                      </a:r>
                      <a:endParaRPr kumimoji="1" lang="ja-JP" altLang="en-US" sz="1050" dirty="0">
                        <a:solidFill>
                          <a:schemeClr val="tx1"/>
                        </a:solidFill>
                        <a:latin typeface="+mn-ea"/>
                        <a:ea typeface="+mn-ea"/>
                      </a:endParaRPr>
                    </a:p>
                  </a:txBody>
                  <a:tcPr marL="36000" marR="36000" marT="36000" marB="3600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smtClean="0">
                          <a:solidFill>
                            <a:schemeClr val="tx1"/>
                          </a:solidFill>
                          <a:latin typeface="+mn-ea"/>
                          <a:ea typeface="+mn-ea"/>
                        </a:rPr>
                        <a:t>シャンゼリゼ</a:t>
                      </a:r>
                      <a:endParaRPr kumimoji="1" lang="en-US" altLang="ja-JP" sz="1000" b="0" dirty="0" smtClean="0">
                        <a:solidFill>
                          <a:schemeClr val="tx1"/>
                        </a:solidFill>
                        <a:latin typeface="+mn-ea"/>
                        <a:ea typeface="+mn-ea"/>
                      </a:endParaRPr>
                    </a:p>
                    <a:p>
                      <a:pPr algn="ctr"/>
                      <a:r>
                        <a:rPr kumimoji="1" lang="ja-JP" altLang="en-US" sz="900" b="0" dirty="0" smtClean="0">
                          <a:solidFill>
                            <a:schemeClr val="tx1"/>
                          </a:solidFill>
                          <a:latin typeface="+mn-ea"/>
                          <a:ea typeface="+mn-ea"/>
                        </a:rPr>
                        <a:t>（パリ）</a:t>
                      </a:r>
                      <a:endParaRPr kumimoji="1" lang="ja-JP" altLang="en-US" sz="900" b="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1950" indent="-361950"/>
                      <a:r>
                        <a:rPr kumimoji="1" lang="en-US" altLang="ja-JP" sz="1050" b="0" dirty="0" smtClean="0">
                          <a:solidFill>
                            <a:schemeClr val="tx1"/>
                          </a:solidFill>
                          <a:latin typeface="+mn-ea"/>
                          <a:ea typeface="+mn-ea"/>
                        </a:rPr>
                        <a:t>【</a:t>
                      </a:r>
                      <a:r>
                        <a:rPr kumimoji="1" lang="ja-JP" altLang="en-US" sz="1050" b="0" dirty="0" smtClean="0">
                          <a:solidFill>
                            <a:schemeClr val="tx1"/>
                          </a:solidFill>
                          <a:latin typeface="+mn-ea"/>
                          <a:ea typeface="+mn-ea"/>
                        </a:rPr>
                        <a:t>概要</a:t>
                      </a:r>
                      <a:r>
                        <a:rPr kumimoji="1" lang="en-US" altLang="ja-JP" sz="1050" b="0" dirty="0" smtClean="0">
                          <a:solidFill>
                            <a:schemeClr val="tx1"/>
                          </a:solidFill>
                          <a:latin typeface="+mn-ea"/>
                          <a:ea typeface="+mn-ea"/>
                        </a:rPr>
                        <a:t>】</a:t>
                      </a:r>
                      <a:r>
                        <a:rPr kumimoji="1" lang="ja-JP" altLang="en-US" sz="1050" b="0" dirty="0" smtClean="0">
                          <a:solidFill>
                            <a:schemeClr val="tx1"/>
                          </a:solidFill>
                          <a:latin typeface="ＭＳ Ｐ明朝" pitchFamily="18" charset="-128"/>
                          <a:ea typeface="ＭＳ Ｐ明朝" pitchFamily="18" charset="-128"/>
                        </a:rPr>
                        <a:t>パリ市内北西部の第８区を横切る大通り。パリ市は</a:t>
                      </a:r>
                      <a:r>
                        <a:rPr kumimoji="1" lang="en-US" altLang="ja-JP" sz="1050" b="0" dirty="0" smtClean="0">
                          <a:solidFill>
                            <a:schemeClr val="tx1"/>
                          </a:solidFill>
                          <a:latin typeface="ＭＳ Ｐ明朝" pitchFamily="18" charset="-128"/>
                          <a:ea typeface="ＭＳ Ｐ明朝" pitchFamily="18" charset="-128"/>
                        </a:rPr>
                        <a:t>1992</a:t>
                      </a:r>
                      <a:r>
                        <a:rPr kumimoji="1" lang="ja-JP" altLang="en-US" sz="1050" b="0" dirty="0" smtClean="0">
                          <a:solidFill>
                            <a:schemeClr val="tx1"/>
                          </a:solidFill>
                          <a:latin typeface="ＭＳ Ｐ明朝" pitchFamily="18" charset="-128"/>
                          <a:ea typeface="ＭＳ Ｐ明朝" pitchFamily="18" charset="-128"/>
                        </a:rPr>
                        <a:t>年にシャンゼリゼの一体的な再整備を実施</a:t>
                      </a:r>
                      <a:endParaRPr kumimoji="1" lang="en-US" altLang="ja-JP" sz="1050" b="0" dirty="0" smtClean="0">
                        <a:solidFill>
                          <a:schemeClr val="tx1"/>
                        </a:solidFill>
                        <a:latin typeface="ＭＳ Ｐ明朝" pitchFamily="18" charset="-128"/>
                        <a:ea typeface="ＭＳ Ｐ明朝" pitchFamily="18" charset="-128"/>
                      </a:endParaRPr>
                    </a:p>
                    <a:p>
                      <a:r>
                        <a:rPr kumimoji="1" lang="en-US" altLang="ja-JP" sz="1050" b="0" dirty="0" smtClean="0">
                          <a:solidFill>
                            <a:schemeClr val="tx1"/>
                          </a:solidFill>
                          <a:latin typeface="+mn-ea"/>
                          <a:ea typeface="+mn-ea"/>
                        </a:rPr>
                        <a:t>【</a:t>
                      </a:r>
                      <a:r>
                        <a:rPr kumimoji="1" lang="ja-JP" altLang="en-US" sz="1050" b="0" dirty="0" smtClean="0">
                          <a:solidFill>
                            <a:schemeClr val="tx1"/>
                          </a:solidFill>
                          <a:latin typeface="+mn-ea"/>
                          <a:ea typeface="+mn-ea"/>
                        </a:rPr>
                        <a:t>全長</a:t>
                      </a:r>
                      <a:r>
                        <a:rPr kumimoji="1" lang="en-US" altLang="ja-JP" sz="1050" b="0" dirty="0" smtClean="0">
                          <a:solidFill>
                            <a:schemeClr val="tx1"/>
                          </a:solidFill>
                          <a:latin typeface="+mn-ea"/>
                          <a:ea typeface="+mn-ea"/>
                        </a:rPr>
                        <a:t>】</a:t>
                      </a:r>
                      <a:r>
                        <a:rPr kumimoji="1" lang="ja-JP" altLang="en-US" sz="1050" b="0" dirty="0" smtClean="0">
                          <a:solidFill>
                            <a:schemeClr val="tx1"/>
                          </a:solidFill>
                          <a:latin typeface="ＭＳ Ｐ明朝" pitchFamily="18" charset="-128"/>
                          <a:ea typeface="ＭＳ Ｐ明朝" pitchFamily="18" charset="-128"/>
                        </a:rPr>
                        <a:t>約３</a:t>
                      </a:r>
                      <a:r>
                        <a:rPr kumimoji="1" lang="en-US" altLang="ja-JP" sz="1050" b="0" dirty="0" smtClean="0">
                          <a:solidFill>
                            <a:schemeClr val="tx1"/>
                          </a:solidFill>
                          <a:latin typeface="ＭＳ Ｐ明朝" pitchFamily="18" charset="-128"/>
                          <a:ea typeface="ＭＳ Ｐ明朝" pitchFamily="18" charset="-128"/>
                        </a:rPr>
                        <a:t>km</a:t>
                      </a:r>
                    </a:p>
                    <a:p>
                      <a:r>
                        <a:rPr kumimoji="1" lang="en-US" altLang="ja-JP" sz="1050" b="0" dirty="0" smtClean="0">
                          <a:solidFill>
                            <a:schemeClr val="tx1"/>
                          </a:solidFill>
                          <a:latin typeface="+mn-ea"/>
                          <a:ea typeface="+mn-ea"/>
                        </a:rPr>
                        <a:t>【</a:t>
                      </a:r>
                      <a:r>
                        <a:rPr kumimoji="1" lang="ja-JP" altLang="en-US" sz="1050" b="0" dirty="0" smtClean="0">
                          <a:solidFill>
                            <a:schemeClr val="tx1"/>
                          </a:solidFill>
                          <a:latin typeface="+mn-ea"/>
                          <a:ea typeface="+mn-ea"/>
                        </a:rPr>
                        <a:t>幅員</a:t>
                      </a:r>
                      <a:r>
                        <a:rPr kumimoji="1" lang="en-US" altLang="ja-JP" sz="1050" b="0" dirty="0" smtClean="0">
                          <a:solidFill>
                            <a:schemeClr val="tx1"/>
                          </a:solidFill>
                          <a:latin typeface="+mn-ea"/>
                          <a:ea typeface="+mn-ea"/>
                        </a:rPr>
                        <a:t>】</a:t>
                      </a:r>
                      <a:r>
                        <a:rPr kumimoji="1" lang="ja-JP" altLang="en-US" sz="1050" b="0" dirty="0" smtClean="0">
                          <a:solidFill>
                            <a:schemeClr val="tx1"/>
                          </a:solidFill>
                          <a:latin typeface="ＭＳ Ｐ明朝" pitchFamily="18" charset="-128"/>
                          <a:ea typeface="ＭＳ Ｐ明朝" pitchFamily="18" charset="-128"/>
                        </a:rPr>
                        <a:t>約７０</a:t>
                      </a:r>
                      <a:r>
                        <a:rPr kumimoji="1" lang="en-US" altLang="ja-JP" sz="1050" b="0" dirty="0" smtClean="0">
                          <a:solidFill>
                            <a:schemeClr val="tx1"/>
                          </a:solidFill>
                          <a:latin typeface="ＭＳ Ｐ明朝" pitchFamily="18" charset="-128"/>
                          <a:ea typeface="ＭＳ Ｐ明朝" pitchFamily="18" charset="-128"/>
                        </a:rPr>
                        <a:t>m(1990</a:t>
                      </a:r>
                      <a:r>
                        <a:rPr kumimoji="1" lang="ja-JP" altLang="en-US" sz="1050" b="0" dirty="0" smtClean="0">
                          <a:solidFill>
                            <a:schemeClr val="tx1"/>
                          </a:solidFill>
                          <a:latin typeface="ＭＳ Ｐ明朝" pitchFamily="18" charset="-128"/>
                          <a:ea typeface="ＭＳ Ｐ明朝" pitchFamily="18" charset="-128"/>
                        </a:rPr>
                        <a:t>年代に側道を廃止し、歩道を</a:t>
                      </a:r>
                      <a:r>
                        <a:rPr kumimoji="1" lang="en-US" altLang="ja-JP" sz="1050" b="0" dirty="0" smtClean="0">
                          <a:solidFill>
                            <a:schemeClr val="tx1"/>
                          </a:solidFill>
                          <a:latin typeface="ＭＳ Ｐ明朝" pitchFamily="18" charset="-128"/>
                          <a:ea typeface="ＭＳ Ｐ明朝" pitchFamily="18" charset="-128"/>
                        </a:rPr>
                        <a:t>20</a:t>
                      </a:r>
                      <a:r>
                        <a:rPr kumimoji="1" lang="ja-JP" altLang="en-US" sz="1050" b="0" dirty="0" err="1" smtClean="0">
                          <a:solidFill>
                            <a:schemeClr val="tx1"/>
                          </a:solidFill>
                          <a:latin typeface="ＭＳ Ｐ明朝" pitchFamily="18" charset="-128"/>
                          <a:ea typeface="ＭＳ Ｐ明朝" pitchFamily="18" charset="-128"/>
                        </a:rPr>
                        <a:t>ｍ</a:t>
                      </a:r>
                      <a:r>
                        <a:rPr kumimoji="1" lang="ja-JP" altLang="en-US" sz="1050" b="0" dirty="0" smtClean="0">
                          <a:solidFill>
                            <a:schemeClr val="tx1"/>
                          </a:solidFill>
                          <a:latin typeface="ＭＳ Ｐ明朝" pitchFamily="18" charset="-128"/>
                          <a:ea typeface="ＭＳ Ｐ明朝" pitchFamily="18" charset="-128"/>
                        </a:rPr>
                        <a:t>に拡幅</a:t>
                      </a:r>
                      <a:r>
                        <a:rPr kumimoji="1" lang="en-US" altLang="ja-JP" sz="1050" b="0" dirty="0" smtClean="0">
                          <a:solidFill>
                            <a:schemeClr val="tx1"/>
                          </a:solidFill>
                          <a:latin typeface="ＭＳ Ｐ明朝" pitchFamily="18" charset="-128"/>
                          <a:ea typeface="ＭＳ Ｐ明朝" pitchFamily="18" charset="-128"/>
                        </a:rPr>
                        <a:t>)</a:t>
                      </a:r>
                    </a:p>
                    <a:p>
                      <a:pPr marL="712788" indent="-712788"/>
                      <a:r>
                        <a:rPr kumimoji="1" lang="en-US" altLang="ja-JP" sz="1050" b="0" dirty="0" smtClean="0">
                          <a:solidFill>
                            <a:schemeClr val="tx1"/>
                          </a:solidFill>
                          <a:latin typeface="+mn-ea"/>
                          <a:ea typeface="+mn-ea"/>
                        </a:rPr>
                        <a:t>【</a:t>
                      </a:r>
                      <a:r>
                        <a:rPr kumimoji="1" lang="ja-JP" altLang="en-US" sz="1050" b="0" dirty="0" smtClean="0">
                          <a:solidFill>
                            <a:schemeClr val="tx1"/>
                          </a:solidFill>
                          <a:latin typeface="+mn-ea"/>
                          <a:ea typeface="+mn-ea"/>
                        </a:rPr>
                        <a:t>立地業種</a:t>
                      </a:r>
                      <a:r>
                        <a:rPr kumimoji="1" lang="en-US" altLang="ja-JP" sz="1050" b="0" dirty="0" smtClean="0">
                          <a:solidFill>
                            <a:schemeClr val="tx1"/>
                          </a:solidFill>
                          <a:latin typeface="+mn-ea"/>
                          <a:ea typeface="+mn-ea"/>
                        </a:rPr>
                        <a:t>】  </a:t>
                      </a:r>
                      <a:r>
                        <a:rPr kumimoji="1" lang="ja-JP" altLang="en-US" sz="1050" b="0" dirty="0" smtClean="0">
                          <a:solidFill>
                            <a:schemeClr val="tx1"/>
                          </a:solidFill>
                          <a:latin typeface="ＭＳ Ｐ明朝" pitchFamily="18" charset="-128"/>
                          <a:ea typeface="ＭＳ Ｐ明朝" pitchFamily="18" charset="-128"/>
                        </a:rPr>
                        <a:t>世界のブランドショップや有名レストラン、カフェが建ち並ぶ。中・高層階は、オフィス等</a:t>
                      </a:r>
                      <a:endParaRPr kumimoji="1" lang="en-US" altLang="ja-JP" sz="1050" b="0" dirty="0" smtClean="0">
                        <a:solidFill>
                          <a:schemeClr val="tx1"/>
                        </a:solidFill>
                        <a:latin typeface="ＭＳ Ｐ明朝" pitchFamily="18" charset="-128"/>
                        <a:ea typeface="ＭＳ Ｐ明朝" pitchFamily="18"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1074347">
                <a:tc vMerge="1">
                  <a:txBody>
                    <a:bodyPr/>
                    <a:lstStyle/>
                    <a:p>
                      <a:endParaRPr kumimoji="1" lang="ja-JP" alt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r>
                        <a:rPr kumimoji="1" lang="ja-JP" altLang="en-US" sz="900" dirty="0" smtClean="0">
                          <a:solidFill>
                            <a:schemeClr val="tx1"/>
                          </a:solidFill>
                          <a:latin typeface="+mn-ea"/>
                          <a:ea typeface="+mn-ea"/>
                        </a:rPr>
                        <a:t>　</a:t>
                      </a:r>
                      <a:r>
                        <a:rPr kumimoji="1" lang="en-US" altLang="ja-JP" sz="1000" dirty="0" smtClean="0">
                          <a:solidFill>
                            <a:schemeClr val="tx1"/>
                          </a:solidFill>
                          <a:latin typeface="+mn-ea"/>
                          <a:ea typeface="+mn-ea"/>
                        </a:rPr>
                        <a:t>5th</a:t>
                      </a:r>
                    </a:p>
                    <a:p>
                      <a:pPr marL="0" indent="0" algn="ctr"/>
                      <a:r>
                        <a:rPr kumimoji="1" lang="ja-JP" altLang="en-US" sz="1050" dirty="0" smtClean="0">
                          <a:solidFill>
                            <a:schemeClr val="tx1"/>
                          </a:solidFill>
                          <a:latin typeface="+mn-ea"/>
                          <a:ea typeface="+mn-ea"/>
                        </a:rPr>
                        <a:t>アベニュー</a:t>
                      </a:r>
                      <a:endParaRPr kumimoji="1" lang="en-US" altLang="ja-JP" sz="1050" dirty="0" smtClean="0">
                        <a:solidFill>
                          <a:schemeClr val="tx1"/>
                        </a:solidFill>
                        <a:latin typeface="+mn-ea"/>
                        <a:ea typeface="+mn-ea"/>
                      </a:endParaRPr>
                    </a:p>
                    <a:p>
                      <a:pPr marL="0" indent="0" algn="ctr"/>
                      <a:r>
                        <a:rPr kumimoji="1" lang="en-US" altLang="ja-JP" sz="600" dirty="0" smtClean="0">
                          <a:solidFill>
                            <a:schemeClr val="tx1"/>
                          </a:solidFill>
                          <a:latin typeface="+mn-ea"/>
                          <a:ea typeface="+mn-ea"/>
                        </a:rPr>
                        <a:t>(</a:t>
                      </a:r>
                      <a:r>
                        <a:rPr kumimoji="1" lang="ja-JP" altLang="en-US" sz="600" dirty="0" smtClean="0">
                          <a:solidFill>
                            <a:schemeClr val="tx1"/>
                          </a:solidFill>
                          <a:latin typeface="+mn-ea"/>
                          <a:ea typeface="+mn-ea"/>
                        </a:rPr>
                        <a:t>ﾜｼﾝﾄﾝ・ｽｸｴｱ公園</a:t>
                      </a:r>
                      <a:endParaRPr kumimoji="1" lang="en-US" altLang="ja-JP" sz="600" dirty="0" smtClean="0">
                        <a:solidFill>
                          <a:schemeClr val="tx1"/>
                        </a:solidFill>
                        <a:latin typeface="+mn-ea"/>
                        <a:ea typeface="+mn-ea"/>
                      </a:endParaRPr>
                    </a:p>
                    <a:p>
                      <a:pPr marL="0" indent="0" algn="ctr"/>
                      <a:r>
                        <a:rPr kumimoji="1" lang="ja-JP" altLang="en-US" sz="600" dirty="0" smtClean="0">
                          <a:solidFill>
                            <a:schemeClr val="tx1"/>
                          </a:solidFill>
                          <a:latin typeface="+mn-ea"/>
                          <a:ea typeface="+mn-ea"/>
                        </a:rPr>
                        <a:t>～</a:t>
                      </a:r>
                      <a:r>
                        <a:rPr kumimoji="1" lang="en-US" altLang="ja-JP" sz="600" dirty="0" smtClean="0">
                          <a:solidFill>
                            <a:schemeClr val="tx1"/>
                          </a:solidFill>
                          <a:latin typeface="+mn-ea"/>
                          <a:ea typeface="+mn-ea"/>
                        </a:rPr>
                        <a:t>59</a:t>
                      </a:r>
                      <a:r>
                        <a:rPr kumimoji="1" lang="ja-JP" altLang="en-US" sz="600" dirty="0" smtClean="0">
                          <a:solidFill>
                            <a:schemeClr val="tx1"/>
                          </a:solidFill>
                          <a:latin typeface="+mn-ea"/>
                          <a:ea typeface="+mn-ea"/>
                        </a:rPr>
                        <a:t>番通</a:t>
                      </a:r>
                      <a:r>
                        <a:rPr kumimoji="1" lang="en-US" altLang="ja-JP" sz="600" dirty="0" smtClean="0">
                          <a:solidFill>
                            <a:schemeClr val="tx1"/>
                          </a:solidFill>
                          <a:latin typeface="+mn-ea"/>
                          <a:ea typeface="+mn-ea"/>
                        </a:rPr>
                        <a:t>)</a:t>
                      </a:r>
                    </a:p>
                    <a:p>
                      <a:pPr marL="0" indent="0" algn="ctr"/>
                      <a:r>
                        <a:rPr kumimoji="1" lang="ja-JP" altLang="en-US" sz="900" dirty="0" smtClean="0">
                          <a:solidFill>
                            <a:schemeClr val="tx1"/>
                          </a:solidFill>
                          <a:latin typeface="+mn-ea"/>
                          <a:ea typeface="+mn-ea"/>
                        </a:rPr>
                        <a:t>（ニューヨーク）</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1950" indent="-361950"/>
                      <a:r>
                        <a:rPr kumimoji="1" lang="en-US" altLang="ja-JP" sz="1050" dirty="0" smtClean="0">
                          <a:solidFill>
                            <a:schemeClr val="tx1"/>
                          </a:solidFill>
                          <a:latin typeface="+mn-ea"/>
                          <a:ea typeface="+mn-ea"/>
                        </a:rPr>
                        <a:t>【</a:t>
                      </a:r>
                      <a:r>
                        <a:rPr kumimoji="1" lang="ja-JP" altLang="en-US" sz="1050" dirty="0" smtClean="0">
                          <a:solidFill>
                            <a:schemeClr val="tx1"/>
                          </a:solidFill>
                          <a:latin typeface="+mn-ea"/>
                          <a:ea typeface="+mn-ea"/>
                        </a:rPr>
                        <a:t>概要</a:t>
                      </a:r>
                      <a:r>
                        <a:rPr kumimoji="1" lang="en-US" altLang="ja-JP" sz="1050" dirty="0" smtClean="0">
                          <a:solidFill>
                            <a:schemeClr val="tx1"/>
                          </a:solidFill>
                          <a:latin typeface="+mn-ea"/>
                          <a:ea typeface="+mn-ea"/>
                        </a:rPr>
                        <a:t>】</a:t>
                      </a:r>
                      <a:r>
                        <a:rPr kumimoji="1" lang="ja-JP" altLang="en-US" sz="1050" dirty="0" smtClean="0">
                          <a:solidFill>
                            <a:schemeClr val="tx1"/>
                          </a:solidFill>
                          <a:latin typeface="ＭＳ Ｐ明朝" pitchFamily="18" charset="-128"/>
                          <a:ea typeface="ＭＳ Ｐ明朝" pitchFamily="18" charset="-128"/>
                        </a:rPr>
                        <a:t>ニューヨーク市マンハッタンを南北に縦断する通り。北から南への一方通行。</a:t>
                      </a:r>
                      <a:endParaRPr kumimoji="1" lang="en-US" altLang="ja-JP" sz="1050" dirty="0" smtClean="0">
                        <a:solidFill>
                          <a:schemeClr val="tx1"/>
                        </a:solidFill>
                        <a:latin typeface="ＭＳ Ｐ明朝" pitchFamily="18" charset="-128"/>
                        <a:ea typeface="ＭＳ Ｐ明朝" pitchFamily="18" charset="-128"/>
                      </a:endParaRPr>
                    </a:p>
                    <a:p>
                      <a:r>
                        <a:rPr kumimoji="1" lang="en-US" altLang="ja-JP" sz="1050" dirty="0" smtClean="0">
                          <a:solidFill>
                            <a:schemeClr val="tx1"/>
                          </a:solidFill>
                          <a:latin typeface="+mn-ea"/>
                          <a:ea typeface="+mn-ea"/>
                        </a:rPr>
                        <a:t>【</a:t>
                      </a:r>
                      <a:r>
                        <a:rPr kumimoji="1" lang="ja-JP" altLang="en-US" sz="1050" dirty="0" smtClean="0">
                          <a:solidFill>
                            <a:schemeClr val="tx1"/>
                          </a:solidFill>
                          <a:latin typeface="+mn-ea"/>
                          <a:ea typeface="+mn-ea"/>
                        </a:rPr>
                        <a:t>全長</a:t>
                      </a:r>
                      <a:r>
                        <a:rPr kumimoji="1" lang="en-US" altLang="ja-JP" sz="1050" dirty="0" smtClean="0">
                          <a:solidFill>
                            <a:schemeClr val="tx1"/>
                          </a:solidFill>
                          <a:latin typeface="+mn-ea"/>
                          <a:ea typeface="+mn-ea"/>
                        </a:rPr>
                        <a:t>】</a:t>
                      </a:r>
                      <a:r>
                        <a:rPr kumimoji="1" lang="ja-JP" altLang="en-US" sz="1050" dirty="0" smtClean="0">
                          <a:solidFill>
                            <a:schemeClr val="tx1"/>
                          </a:solidFill>
                          <a:latin typeface="ＭＳ Ｐ明朝" pitchFamily="18" charset="-128"/>
                          <a:ea typeface="ＭＳ Ｐ明朝" pitchFamily="18" charset="-128"/>
                        </a:rPr>
                        <a:t>約４</a:t>
                      </a:r>
                      <a:r>
                        <a:rPr kumimoji="1" lang="en-US" altLang="ja-JP" sz="1050" dirty="0" smtClean="0">
                          <a:solidFill>
                            <a:schemeClr val="tx1"/>
                          </a:solidFill>
                          <a:latin typeface="ＭＳ Ｐ明朝" pitchFamily="18" charset="-128"/>
                          <a:ea typeface="ＭＳ Ｐ明朝" pitchFamily="18" charset="-128"/>
                        </a:rPr>
                        <a:t>km</a:t>
                      </a:r>
                      <a:r>
                        <a:rPr kumimoji="1" lang="ja-JP" altLang="en-US" sz="1000" dirty="0" smtClean="0">
                          <a:solidFill>
                            <a:schemeClr val="tx1"/>
                          </a:solidFill>
                          <a:latin typeface="ＭＳ Ｐ明朝" pitchFamily="18" charset="-128"/>
                          <a:ea typeface="ＭＳ Ｐ明朝" pitchFamily="18" charset="-128"/>
                        </a:rPr>
                        <a:t>（ワシントン・スクエア公園からセントラル・パーク間）</a:t>
                      </a:r>
                      <a:endParaRPr kumimoji="1" lang="en-US" altLang="ja-JP" sz="1050" dirty="0" smtClean="0">
                        <a:solidFill>
                          <a:schemeClr val="tx1"/>
                        </a:solidFill>
                        <a:latin typeface="ＭＳ Ｐ明朝" pitchFamily="18" charset="-128"/>
                        <a:ea typeface="ＭＳ Ｐ明朝" pitchFamily="18" charset="-128"/>
                      </a:endParaRPr>
                    </a:p>
                    <a:p>
                      <a:r>
                        <a:rPr kumimoji="1" lang="en-US" altLang="ja-JP" sz="1050" dirty="0" smtClean="0">
                          <a:solidFill>
                            <a:schemeClr val="tx1"/>
                          </a:solidFill>
                          <a:latin typeface="+mn-ea"/>
                          <a:ea typeface="+mn-ea"/>
                        </a:rPr>
                        <a:t>【</a:t>
                      </a:r>
                      <a:r>
                        <a:rPr kumimoji="1" lang="ja-JP" altLang="en-US" sz="1050" dirty="0" smtClean="0">
                          <a:solidFill>
                            <a:schemeClr val="tx1"/>
                          </a:solidFill>
                          <a:latin typeface="+mn-ea"/>
                          <a:ea typeface="+mn-ea"/>
                        </a:rPr>
                        <a:t>幅員</a:t>
                      </a:r>
                      <a:r>
                        <a:rPr kumimoji="1" lang="en-US" altLang="ja-JP" sz="1050" dirty="0" smtClean="0">
                          <a:solidFill>
                            <a:schemeClr val="tx1"/>
                          </a:solidFill>
                          <a:latin typeface="+mn-ea"/>
                          <a:ea typeface="+mn-ea"/>
                        </a:rPr>
                        <a:t>】</a:t>
                      </a:r>
                      <a:r>
                        <a:rPr kumimoji="1" lang="ja-JP" altLang="en-US" sz="1050" dirty="0" smtClean="0">
                          <a:solidFill>
                            <a:schemeClr val="tx1"/>
                          </a:solidFill>
                          <a:latin typeface="ＭＳ Ｐ明朝" pitchFamily="18" charset="-128"/>
                          <a:ea typeface="ＭＳ Ｐ明朝" pitchFamily="18" charset="-128"/>
                        </a:rPr>
                        <a:t>約３０</a:t>
                      </a:r>
                      <a:r>
                        <a:rPr kumimoji="1" lang="en-US" altLang="ja-JP" sz="1050" dirty="0" smtClean="0">
                          <a:solidFill>
                            <a:schemeClr val="tx1"/>
                          </a:solidFill>
                          <a:latin typeface="ＭＳ Ｐ明朝" pitchFamily="18" charset="-128"/>
                          <a:ea typeface="ＭＳ Ｐ明朝" pitchFamily="18" charset="-128"/>
                        </a:rPr>
                        <a:t>m</a:t>
                      </a:r>
                    </a:p>
                    <a:p>
                      <a:pPr marL="712788" indent="-712788"/>
                      <a:r>
                        <a:rPr kumimoji="1" lang="en-US" altLang="ja-JP" sz="1050" dirty="0" smtClean="0">
                          <a:solidFill>
                            <a:schemeClr val="tx1"/>
                          </a:solidFill>
                          <a:latin typeface="+mn-ea"/>
                          <a:ea typeface="+mn-ea"/>
                        </a:rPr>
                        <a:t>【</a:t>
                      </a:r>
                      <a:r>
                        <a:rPr kumimoji="1" lang="ja-JP" altLang="en-US" sz="1050" dirty="0" smtClean="0">
                          <a:solidFill>
                            <a:schemeClr val="tx1"/>
                          </a:solidFill>
                          <a:latin typeface="+mn-ea"/>
                          <a:ea typeface="+mn-ea"/>
                        </a:rPr>
                        <a:t>立地業種</a:t>
                      </a:r>
                      <a:r>
                        <a:rPr kumimoji="1" lang="en-US" altLang="ja-JP" sz="1050" dirty="0" smtClean="0">
                          <a:solidFill>
                            <a:schemeClr val="tx1"/>
                          </a:solidFill>
                          <a:latin typeface="+mn-ea"/>
                          <a:ea typeface="+mn-ea"/>
                        </a:rPr>
                        <a:t>】  </a:t>
                      </a:r>
                      <a:r>
                        <a:rPr kumimoji="1" lang="ja-JP" altLang="en-US" sz="1050" dirty="0" smtClean="0">
                          <a:solidFill>
                            <a:schemeClr val="tx1"/>
                          </a:solidFill>
                          <a:latin typeface="ＭＳ Ｐ明朝" pitchFamily="18" charset="-128"/>
                          <a:ea typeface="ＭＳ Ｐ明朝" pitchFamily="18" charset="-128"/>
                        </a:rPr>
                        <a:t>世界のブランドショップ、高級住宅、図書館等の文化施設のほか、エンパイア・ステート・ビルなどニューヨークを代表するランドマークが立地</a:t>
                      </a:r>
                      <a:endParaRPr kumimoji="1" lang="en-US" altLang="ja-JP" sz="1050" dirty="0" smtClean="0">
                        <a:solidFill>
                          <a:schemeClr val="tx1"/>
                        </a:solidFill>
                        <a:latin typeface="ＭＳ Ｐ明朝" pitchFamily="18" charset="-128"/>
                        <a:ea typeface="ＭＳ Ｐ明朝" pitchFamily="18"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bl>
          </a:graphicData>
        </a:graphic>
      </p:graphicFrame>
      <p:sp>
        <p:nvSpPr>
          <p:cNvPr id="4" name="Rectangle 2"/>
          <p:cNvSpPr txBox="1">
            <a:spLocks noChangeArrowheads="1"/>
          </p:cNvSpPr>
          <p:nvPr/>
        </p:nvSpPr>
        <p:spPr bwMode="auto">
          <a:xfrm>
            <a:off x="1143000" y="19"/>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３．御堂筋</a:t>
            </a:r>
            <a:endParaRPr lang="en-US" altLang="ja-JP" sz="2000" b="1" dirty="0">
              <a:solidFill>
                <a:schemeClr val="bg1"/>
              </a:solidFill>
              <a:latin typeface="ＭＳ ゴシック" pitchFamily="49" charset="-128"/>
              <a:ea typeface="ＭＳ ゴシック" pitchFamily="49" charset="-128"/>
            </a:endParaRPr>
          </a:p>
        </p:txBody>
      </p:sp>
      <p:pic>
        <p:nvPicPr>
          <p:cNvPr id="1027" name="Picture 3"/>
          <p:cNvPicPr>
            <a:picLocks noChangeAspect="1" noChangeArrowheads="1"/>
          </p:cNvPicPr>
          <p:nvPr/>
        </p:nvPicPr>
        <p:blipFill>
          <a:blip r:embed="rId3" cstate="email"/>
          <a:srcRect/>
          <a:stretch>
            <a:fillRect/>
          </a:stretch>
        </p:blipFill>
        <p:spPr bwMode="auto">
          <a:xfrm>
            <a:off x="9157841" y="532676"/>
            <a:ext cx="1801482" cy="2172052"/>
          </a:xfrm>
          <a:prstGeom prst="rect">
            <a:avLst/>
          </a:prstGeom>
          <a:noFill/>
          <a:ln w="9525">
            <a:noFill/>
            <a:miter lim="800000"/>
            <a:headEnd/>
            <a:tailEnd/>
          </a:ln>
        </p:spPr>
      </p:pic>
      <p:sp>
        <p:nvSpPr>
          <p:cNvPr id="10" name="テキスト ボックス 9"/>
          <p:cNvSpPr txBox="1"/>
          <p:nvPr/>
        </p:nvSpPr>
        <p:spPr>
          <a:xfrm>
            <a:off x="10344470" y="1211701"/>
            <a:ext cx="572765" cy="161583"/>
          </a:xfrm>
          <a:prstGeom prst="rect">
            <a:avLst/>
          </a:prstGeom>
          <a:solidFill>
            <a:schemeClr val="bg1">
              <a:alpha val="50000"/>
            </a:schemeClr>
          </a:solidFill>
        </p:spPr>
        <p:txBody>
          <a:bodyPr wrap="square" lIns="0" tIns="0" rIns="0" bIns="0" rtlCol="0">
            <a:spAutoFit/>
          </a:bodyPr>
          <a:lstStyle/>
          <a:p>
            <a:pPr algn="ctr"/>
            <a:r>
              <a:rPr lang="ja-JP" altLang="en-US" sz="1050" dirty="0"/>
              <a:t>御堂筋</a:t>
            </a:r>
          </a:p>
        </p:txBody>
      </p:sp>
      <p:cxnSp>
        <p:nvCxnSpPr>
          <p:cNvPr id="12" name="直線矢印コネクタ 11"/>
          <p:cNvCxnSpPr/>
          <p:nvPr/>
        </p:nvCxnSpPr>
        <p:spPr>
          <a:xfrm flipH="1">
            <a:off x="10215564" y="1292400"/>
            <a:ext cx="186063" cy="1744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6613525" y="476250"/>
            <a:ext cx="4353876" cy="6243864"/>
          </a:xfrm>
          <a:prstGeom prst="rect">
            <a:avLst/>
          </a:prstGeom>
          <a:noFill/>
          <a:ln>
            <a:solidFill>
              <a:schemeClr val="tx1"/>
            </a:solidFill>
            <a:prstDash val="sysDash"/>
          </a:ln>
        </p:spPr>
        <p:txBody>
          <a:bodyPr wrap="square" rtlCol="0">
            <a:noAutofit/>
          </a:bodyPr>
          <a:lstStyle/>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r>
              <a:rPr lang="ja-JP" altLang="en-US" sz="1200" dirty="0"/>
              <a:t>　　</a:t>
            </a:r>
            <a:endParaRPr lang="en-US" altLang="ja-JP" sz="1200" dirty="0"/>
          </a:p>
        </p:txBody>
      </p:sp>
      <p:sp>
        <p:nvSpPr>
          <p:cNvPr id="83" name="テキスト ボックス 82"/>
          <p:cNvSpPr txBox="1"/>
          <p:nvPr/>
        </p:nvSpPr>
        <p:spPr>
          <a:xfrm>
            <a:off x="9851976" y="1365231"/>
            <a:ext cx="444531" cy="200055"/>
          </a:xfrm>
          <a:prstGeom prst="rect">
            <a:avLst/>
          </a:prstGeom>
          <a:noFill/>
        </p:spPr>
        <p:txBody>
          <a:bodyPr wrap="square" rtlCol="0">
            <a:spAutoFit/>
          </a:bodyPr>
          <a:lstStyle/>
          <a:p>
            <a:r>
              <a:rPr lang="ja-JP" altLang="en-US" sz="700" dirty="0"/>
              <a:t>梅田</a:t>
            </a:r>
          </a:p>
        </p:txBody>
      </p:sp>
      <p:sp>
        <p:nvSpPr>
          <p:cNvPr id="84" name="テキスト ボックス 83"/>
          <p:cNvSpPr txBox="1"/>
          <p:nvPr/>
        </p:nvSpPr>
        <p:spPr>
          <a:xfrm>
            <a:off x="10074175" y="1810694"/>
            <a:ext cx="506433" cy="200055"/>
          </a:xfrm>
          <a:prstGeom prst="rect">
            <a:avLst/>
          </a:prstGeom>
          <a:noFill/>
        </p:spPr>
        <p:txBody>
          <a:bodyPr wrap="square" rtlCol="0">
            <a:spAutoFit/>
          </a:bodyPr>
          <a:lstStyle/>
          <a:p>
            <a:r>
              <a:rPr lang="ja-JP" altLang="en-US" sz="700" dirty="0"/>
              <a:t>なんば</a:t>
            </a:r>
          </a:p>
        </p:txBody>
      </p:sp>
      <p:sp>
        <p:nvSpPr>
          <p:cNvPr id="85" name="テキスト ボックス 84"/>
          <p:cNvSpPr txBox="1"/>
          <p:nvPr/>
        </p:nvSpPr>
        <p:spPr>
          <a:xfrm>
            <a:off x="10123121" y="1528084"/>
            <a:ext cx="523101" cy="200055"/>
          </a:xfrm>
          <a:prstGeom prst="rect">
            <a:avLst/>
          </a:prstGeom>
          <a:noFill/>
        </p:spPr>
        <p:txBody>
          <a:bodyPr wrap="square" rtlCol="0">
            <a:spAutoFit/>
          </a:bodyPr>
          <a:lstStyle/>
          <a:p>
            <a:r>
              <a:rPr lang="ja-JP" altLang="en-US" sz="700" dirty="0"/>
              <a:t>淀屋橋</a:t>
            </a:r>
          </a:p>
        </p:txBody>
      </p:sp>
      <p:graphicFrame>
        <p:nvGraphicFramePr>
          <p:cNvPr id="131" name="表 130"/>
          <p:cNvGraphicFramePr>
            <a:graphicFrameLocks noGrp="1"/>
          </p:cNvGraphicFramePr>
          <p:nvPr>
            <p:extLst/>
          </p:nvPr>
        </p:nvGraphicFramePr>
        <p:xfrm>
          <a:off x="9121233" y="2996952"/>
          <a:ext cx="1787621" cy="1463040"/>
        </p:xfrm>
        <a:graphic>
          <a:graphicData uri="http://schemas.openxmlformats.org/drawingml/2006/table">
            <a:tbl>
              <a:tblPr firstRow="1" bandRow="1">
                <a:tableStyleId>{5C22544A-7EE6-4342-B048-85BDC9FD1C3A}</a:tableStyleId>
              </a:tblPr>
              <a:tblGrid>
                <a:gridCol w="275453">
                  <a:extLst>
                    <a:ext uri="{9D8B030D-6E8A-4147-A177-3AD203B41FA5}">
                      <a16:colId xmlns="" xmlns:a16="http://schemas.microsoft.com/office/drawing/2014/main" val="20000"/>
                    </a:ext>
                  </a:extLst>
                </a:gridCol>
                <a:gridCol w="1512168">
                  <a:extLst>
                    <a:ext uri="{9D8B030D-6E8A-4147-A177-3AD203B41FA5}">
                      <a16:colId xmlns="" xmlns:a16="http://schemas.microsoft.com/office/drawing/2014/main" val="20001"/>
                    </a:ext>
                  </a:extLst>
                </a:gridCol>
              </a:tblGrid>
              <a:tr h="144016">
                <a:tc>
                  <a:txBody>
                    <a:bodyPr/>
                    <a:lstStyle/>
                    <a:p>
                      <a:pPr algn="ctr"/>
                      <a:endParaRPr kumimoji="1" lang="ja-JP" altLang="en-US" sz="1000" dirty="0">
                        <a:solidFill>
                          <a:schemeClr val="tx1"/>
                        </a:solidFill>
                        <a:latin typeface="+mn-ea"/>
                        <a:ea typeface="+mn-ea"/>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00" dirty="0" smtClean="0">
                          <a:solidFill>
                            <a:schemeClr val="tx1"/>
                          </a:solidFill>
                          <a:latin typeface="+mn-ea"/>
                          <a:ea typeface="+mn-ea"/>
                        </a:rPr>
                        <a:t>都市再生特別地区</a:t>
                      </a:r>
                      <a:endParaRPr kumimoji="1" lang="ja-JP" altLang="en-US" sz="10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0">
                <a:tc>
                  <a:txBody>
                    <a:bodyPr/>
                    <a:lstStyle/>
                    <a:p>
                      <a:pPr algn="ctr"/>
                      <a:r>
                        <a:rPr kumimoji="1" lang="ja-JP" altLang="en-US" sz="1000" dirty="0" smtClean="0">
                          <a:solidFill>
                            <a:schemeClr val="tx1"/>
                          </a:solidFill>
                          <a:latin typeface="+mn-ea"/>
                          <a:ea typeface="+mn-ea"/>
                        </a:rPr>
                        <a:t>①</a:t>
                      </a:r>
                      <a:endParaRPr kumimoji="1" lang="ja-JP" altLang="en-US" sz="10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000" dirty="0" smtClean="0">
                          <a:solidFill>
                            <a:schemeClr val="tx1"/>
                          </a:solidFill>
                          <a:latin typeface="+mn-ea"/>
                          <a:ea typeface="+mn-ea"/>
                        </a:rPr>
                        <a:t>阪神百貨店・新阪急ビル</a:t>
                      </a:r>
                      <a:endParaRPr kumimoji="1" lang="en-US" altLang="ja-JP" sz="1000"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0">
                <a:tc>
                  <a:txBody>
                    <a:bodyPr/>
                    <a:lstStyle/>
                    <a:p>
                      <a:pPr algn="ctr"/>
                      <a:r>
                        <a:rPr kumimoji="1" lang="ja-JP" altLang="en-US" sz="1000" dirty="0" smtClean="0">
                          <a:solidFill>
                            <a:schemeClr val="tx1"/>
                          </a:solidFill>
                          <a:latin typeface="+mn-ea"/>
                          <a:ea typeface="+mn-ea"/>
                        </a:rPr>
                        <a:t>②</a:t>
                      </a:r>
                      <a:endParaRPr kumimoji="1" lang="ja-JP" altLang="en-US" sz="10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000" dirty="0" smtClean="0">
                          <a:solidFill>
                            <a:schemeClr val="tx1"/>
                          </a:solidFill>
                          <a:latin typeface="+mn-ea"/>
                          <a:ea typeface="+mn-ea"/>
                        </a:rPr>
                        <a:t>淀屋橋</a:t>
                      </a:r>
                      <a:r>
                        <a:rPr kumimoji="1" lang="en-US" altLang="ja-JP" sz="1000" dirty="0" err="1" smtClean="0">
                          <a:solidFill>
                            <a:schemeClr val="tx1"/>
                          </a:solidFill>
                          <a:latin typeface="+mn-ea"/>
                          <a:ea typeface="+mn-ea"/>
                        </a:rPr>
                        <a:t>odona</a:t>
                      </a:r>
                      <a:endParaRPr kumimoji="1" lang="en-US" altLang="ja-JP" sz="1000"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0">
                <a:tc>
                  <a:txBody>
                    <a:bodyPr/>
                    <a:lstStyle/>
                    <a:p>
                      <a:pPr algn="ctr"/>
                      <a:r>
                        <a:rPr kumimoji="1" lang="ja-JP" altLang="en-US" sz="1000" dirty="0" smtClean="0">
                          <a:solidFill>
                            <a:schemeClr val="tx1"/>
                          </a:solidFill>
                          <a:latin typeface="+mn-ea"/>
                          <a:ea typeface="+mn-ea"/>
                        </a:rPr>
                        <a:t>③</a:t>
                      </a:r>
                      <a:endParaRPr kumimoji="1" lang="ja-JP" altLang="en-US" sz="10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000" dirty="0" smtClean="0">
                          <a:solidFill>
                            <a:schemeClr val="tx1"/>
                          </a:solidFill>
                          <a:latin typeface="+mn-ea"/>
                          <a:ea typeface="+mn-ea"/>
                        </a:rPr>
                        <a:t>三菱</a:t>
                      </a:r>
                      <a:r>
                        <a:rPr kumimoji="1" lang="en-US" altLang="ja-JP" sz="1000" dirty="0" smtClean="0">
                          <a:solidFill>
                            <a:schemeClr val="tx1"/>
                          </a:solidFill>
                          <a:latin typeface="+mn-ea"/>
                          <a:ea typeface="+mn-ea"/>
                        </a:rPr>
                        <a:t>UFJ</a:t>
                      </a:r>
                      <a:r>
                        <a:rPr kumimoji="1" lang="ja-JP" altLang="en-US" sz="1000" dirty="0" smtClean="0">
                          <a:solidFill>
                            <a:schemeClr val="tx1"/>
                          </a:solidFill>
                          <a:latin typeface="+mn-ea"/>
                          <a:ea typeface="+mn-ea"/>
                        </a:rPr>
                        <a:t>銀行</a:t>
                      </a:r>
                      <a:endParaRPr kumimoji="1" lang="ja-JP" altLang="en-US" sz="10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132576">
                <a:tc>
                  <a:txBody>
                    <a:bodyPr/>
                    <a:lstStyle/>
                    <a:p>
                      <a:pPr algn="ctr"/>
                      <a:r>
                        <a:rPr kumimoji="1" lang="ja-JP" altLang="en-US" sz="1000" dirty="0" smtClean="0">
                          <a:solidFill>
                            <a:schemeClr val="tx1"/>
                          </a:solidFill>
                          <a:latin typeface="+mn-ea"/>
                          <a:ea typeface="+mn-ea"/>
                        </a:rPr>
                        <a:t>④</a:t>
                      </a:r>
                      <a:endParaRPr kumimoji="1" lang="ja-JP" altLang="en-US" sz="10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000" dirty="0" smtClean="0">
                          <a:solidFill>
                            <a:schemeClr val="tx1"/>
                          </a:solidFill>
                          <a:latin typeface="+mn-ea"/>
                          <a:ea typeface="+mn-ea"/>
                        </a:rPr>
                        <a:t>本町ガーデンシティ</a:t>
                      </a:r>
                      <a:endParaRPr kumimoji="1" lang="ja-JP" altLang="en-US" sz="10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0">
                <a:tc>
                  <a:txBody>
                    <a:bodyPr/>
                    <a:lstStyle/>
                    <a:p>
                      <a:pPr algn="ctr"/>
                      <a:r>
                        <a:rPr kumimoji="1" lang="ja-JP" altLang="en-US" sz="1000" dirty="0" smtClean="0">
                          <a:solidFill>
                            <a:schemeClr val="tx1"/>
                          </a:solidFill>
                          <a:latin typeface="+mn-ea"/>
                          <a:ea typeface="+mn-ea"/>
                        </a:rPr>
                        <a:t>⑤</a:t>
                      </a:r>
                      <a:endParaRPr kumimoji="1" lang="ja-JP" altLang="en-US" sz="10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000" dirty="0" smtClean="0">
                          <a:solidFill>
                            <a:schemeClr val="tx1"/>
                          </a:solidFill>
                          <a:latin typeface="+mn-ea"/>
                          <a:ea typeface="+mn-ea"/>
                        </a:rPr>
                        <a:t>大丸心斎橋店北館</a:t>
                      </a:r>
                      <a:endParaRPr kumimoji="1" lang="ja-JP" altLang="en-US" sz="10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bl>
          </a:graphicData>
        </a:graphic>
      </p:graphicFrame>
      <p:grpSp>
        <p:nvGrpSpPr>
          <p:cNvPr id="8" name="グループ化 111"/>
          <p:cNvGrpSpPr/>
          <p:nvPr/>
        </p:nvGrpSpPr>
        <p:grpSpPr>
          <a:xfrm>
            <a:off x="6685827" y="548120"/>
            <a:ext cx="2743515" cy="6024103"/>
            <a:chOff x="5457056" y="620688"/>
            <a:chExt cx="2656322" cy="5832648"/>
          </a:xfrm>
        </p:grpSpPr>
        <p:pic>
          <p:nvPicPr>
            <p:cNvPr id="2" name="Picture 2"/>
            <p:cNvPicPr>
              <a:picLocks noChangeAspect="1" noChangeArrowheads="1"/>
            </p:cNvPicPr>
            <p:nvPr/>
          </p:nvPicPr>
          <p:blipFill>
            <a:blip r:embed="rId4" cstate="email"/>
            <a:srcRect/>
            <a:stretch>
              <a:fillRect/>
            </a:stretch>
          </p:blipFill>
          <p:spPr bwMode="auto">
            <a:xfrm>
              <a:off x="5457056" y="620688"/>
              <a:ext cx="2333060" cy="5832648"/>
            </a:xfrm>
            <a:prstGeom prst="rect">
              <a:avLst/>
            </a:prstGeom>
            <a:noFill/>
            <a:ln w="9525">
              <a:noFill/>
              <a:miter lim="800000"/>
              <a:headEnd/>
              <a:tailEnd/>
            </a:ln>
          </p:spPr>
        </p:pic>
        <p:sp>
          <p:nvSpPr>
            <p:cNvPr id="103" name="フリーフォーム 102"/>
            <p:cNvSpPr/>
            <p:nvPr/>
          </p:nvSpPr>
          <p:spPr>
            <a:xfrm>
              <a:off x="6816916" y="2670413"/>
              <a:ext cx="155384" cy="84537"/>
            </a:xfrm>
            <a:custGeom>
              <a:avLst/>
              <a:gdLst>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12700 w 133350"/>
                <a:gd name="connsiteY7" fmla="*/ 88900 h 120650"/>
                <a:gd name="connsiteX8" fmla="*/ 6350 w 133350"/>
                <a:gd name="connsiteY8" fmla="*/ 0 h 120650"/>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6350 w 133350"/>
                <a:gd name="connsiteY0" fmla="*/ 5556 h 126206"/>
                <a:gd name="connsiteX1" fmla="*/ 89644 w 133350"/>
                <a:gd name="connsiteY1" fmla="*/ 0 h 126206"/>
                <a:gd name="connsiteX2" fmla="*/ 133350 w 133350"/>
                <a:gd name="connsiteY2" fmla="*/ 8731 h 126206"/>
                <a:gd name="connsiteX3" fmla="*/ 130175 w 133350"/>
                <a:gd name="connsiteY3" fmla="*/ 126206 h 126206"/>
                <a:gd name="connsiteX4" fmla="*/ 0 w 133350"/>
                <a:gd name="connsiteY4" fmla="*/ 126206 h 126206"/>
                <a:gd name="connsiteX5" fmla="*/ 0 w 133350"/>
                <a:gd name="connsiteY5" fmla="*/ 126206 h 126206"/>
                <a:gd name="connsiteX6" fmla="*/ 0 w 133350"/>
                <a:gd name="connsiteY6" fmla="*/ 126206 h 126206"/>
                <a:gd name="connsiteX7" fmla="*/ 0 w 133350"/>
                <a:gd name="connsiteY7" fmla="*/ 126206 h 126206"/>
                <a:gd name="connsiteX8" fmla="*/ 6350 w 133350"/>
                <a:gd name="connsiteY8" fmla="*/ 5556 h 126206"/>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6350 w 133350"/>
                <a:gd name="connsiteY0" fmla="*/ 5556 h 126206"/>
                <a:gd name="connsiteX1" fmla="*/ 89644 w 133350"/>
                <a:gd name="connsiteY1" fmla="*/ 0 h 126206"/>
                <a:gd name="connsiteX2" fmla="*/ 133350 w 133350"/>
                <a:gd name="connsiteY2" fmla="*/ 8731 h 126206"/>
                <a:gd name="connsiteX3" fmla="*/ 130175 w 133350"/>
                <a:gd name="connsiteY3" fmla="*/ 126206 h 126206"/>
                <a:gd name="connsiteX4" fmla="*/ 0 w 133350"/>
                <a:gd name="connsiteY4" fmla="*/ 126206 h 126206"/>
                <a:gd name="connsiteX5" fmla="*/ 0 w 133350"/>
                <a:gd name="connsiteY5" fmla="*/ 126206 h 126206"/>
                <a:gd name="connsiteX6" fmla="*/ 0 w 133350"/>
                <a:gd name="connsiteY6" fmla="*/ 126206 h 126206"/>
                <a:gd name="connsiteX7" fmla="*/ 0 w 133350"/>
                <a:gd name="connsiteY7" fmla="*/ 126206 h 126206"/>
                <a:gd name="connsiteX8" fmla="*/ 6350 w 133350"/>
                <a:gd name="connsiteY8" fmla="*/ 5556 h 126206"/>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0 w 378246"/>
                <a:gd name="connsiteY0" fmla="*/ 133003 h 133003"/>
                <a:gd name="connsiteX1" fmla="*/ 378246 w 378246"/>
                <a:gd name="connsiteY1" fmla="*/ 0 h 133003"/>
                <a:gd name="connsiteX2" fmla="*/ 375071 w 378246"/>
                <a:gd name="connsiteY2" fmla="*/ 117475 h 133003"/>
                <a:gd name="connsiteX3" fmla="*/ 244896 w 378246"/>
                <a:gd name="connsiteY3" fmla="*/ 117475 h 133003"/>
                <a:gd name="connsiteX4" fmla="*/ 244896 w 378246"/>
                <a:gd name="connsiteY4" fmla="*/ 117475 h 133003"/>
                <a:gd name="connsiteX5" fmla="*/ 244896 w 378246"/>
                <a:gd name="connsiteY5" fmla="*/ 117475 h 133003"/>
                <a:gd name="connsiteX6" fmla="*/ 244896 w 378246"/>
                <a:gd name="connsiteY6" fmla="*/ 117475 h 133003"/>
                <a:gd name="connsiteX7" fmla="*/ 0 w 378246"/>
                <a:gd name="connsiteY7" fmla="*/ 133003 h 133003"/>
                <a:gd name="connsiteX0" fmla="*/ 422 w 378668"/>
                <a:gd name="connsiteY0" fmla="*/ 133003 h 242416"/>
                <a:gd name="connsiteX1" fmla="*/ 0 w 378668"/>
                <a:gd name="connsiteY1" fmla="*/ 242416 h 242416"/>
                <a:gd name="connsiteX2" fmla="*/ 378668 w 378668"/>
                <a:gd name="connsiteY2" fmla="*/ 0 h 242416"/>
                <a:gd name="connsiteX3" fmla="*/ 375493 w 378668"/>
                <a:gd name="connsiteY3" fmla="*/ 117475 h 242416"/>
                <a:gd name="connsiteX4" fmla="*/ 245318 w 378668"/>
                <a:gd name="connsiteY4" fmla="*/ 117475 h 242416"/>
                <a:gd name="connsiteX5" fmla="*/ 245318 w 378668"/>
                <a:gd name="connsiteY5" fmla="*/ 117475 h 242416"/>
                <a:gd name="connsiteX6" fmla="*/ 245318 w 378668"/>
                <a:gd name="connsiteY6" fmla="*/ 117475 h 242416"/>
                <a:gd name="connsiteX7" fmla="*/ 245318 w 378668"/>
                <a:gd name="connsiteY7" fmla="*/ 117475 h 242416"/>
                <a:gd name="connsiteX8" fmla="*/ 422 w 378668"/>
                <a:gd name="connsiteY8" fmla="*/ 133003 h 242416"/>
                <a:gd name="connsiteX0" fmla="*/ 422 w 378668"/>
                <a:gd name="connsiteY0" fmla="*/ 133003 h 242539"/>
                <a:gd name="connsiteX1" fmla="*/ 0 w 378668"/>
                <a:gd name="connsiteY1" fmla="*/ 242416 h 242539"/>
                <a:gd name="connsiteX2" fmla="*/ 65509 w 378668"/>
                <a:gd name="connsiteY2" fmla="*/ 242539 h 242539"/>
                <a:gd name="connsiteX3" fmla="*/ 378668 w 378668"/>
                <a:gd name="connsiteY3" fmla="*/ 0 h 242539"/>
                <a:gd name="connsiteX4" fmla="*/ 375493 w 378668"/>
                <a:gd name="connsiteY4" fmla="*/ 117475 h 242539"/>
                <a:gd name="connsiteX5" fmla="*/ 245318 w 378668"/>
                <a:gd name="connsiteY5" fmla="*/ 117475 h 242539"/>
                <a:gd name="connsiteX6" fmla="*/ 245318 w 378668"/>
                <a:gd name="connsiteY6" fmla="*/ 117475 h 242539"/>
                <a:gd name="connsiteX7" fmla="*/ 245318 w 378668"/>
                <a:gd name="connsiteY7" fmla="*/ 117475 h 242539"/>
                <a:gd name="connsiteX8" fmla="*/ 245318 w 378668"/>
                <a:gd name="connsiteY8" fmla="*/ 117475 h 242539"/>
                <a:gd name="connsiteX9" fmla="*/ 422 w 378668"/>
                <a:gd name="connsiteY9" fmla="*/ 133003 h 242539"/>
                <a:gd name="connsiteX0" fmla="*/ 422 w 378668"/>
                <a:gd name="connsiteY0" fmla="*/ 133003 h 242539"/>
                <a:gd name="connsiteX1" fmla="*/ 0 w 378668"/>
                <a:gd name="connsiteY1" fmla="*/ 242416 h 242539"/>
                <a:gd name="connsiteX2" fmla="*/ 65509 w 378668"/>
                <a:gd name="connsiteY2" fmla="*/ 242539 h 242539"/>
                <a:gd name="connsiteX3" fmla="*/ 67890 w 378668"/>
                <a:gd name="connsiteY3" fmla="*/ 133002 h 242539"/>
                <a:gd name="connsiteX4" fmla="*/ 378668 w 378668"/>
                <a:gd name="connsiteY4" fmla="*/ 0 h 242539"/>
                <a:gd name="connsiteX5" fmla="*/ 375493 w 378668"/>
                <a:gd name="connsiteY5" fmla="*/ 117475 h 242539"/>
                <a:gd name="connsiteX6" fmla="*/ 245318 w 378668"/>
                <a:gd name="connsiteY6" fmla="*/ 117475 h 242539"/>
                <a:gd name="connsiteX7" fmla="*/ 245318 w 378668"/>
                <a:gd name="connsiteY7" fmla="*/ 117475 h 242539"/>
                <a:gd name="connsiteX8" fmla="*/ 245318 w 378668"/>
                <a:gd name="connsiteY8" fmla="*/ 117475 h 242539"/>
                <a:gd name="connsiteX9" fmla="*/ 245318 w 378668"/>
                <a:gd name="connsiteY9" fmla="*/ 117475 h 242539"/>
                <a:gd name="connsiteX10" fmla="*/ 422 w 378668"/>
                <a:gd name="connsiteY10" fmla="*/ 133003 h 242539"/>
                <a:gd name="connsiteX0" fmla="*/ 422 w 378668"/>
                <a:gd name="connsiteY0" fmla="*/ 133003 h 242539"/>
                <a:gd name="connsiteX1" fmla="*/ 0 w 378668"/>
                <a:gd name="connsiteY1" fmla="*/ 242416 h 242539"/>
                <a:gd name="connsiteX2" fmla="*/ 65509 w 378668"/>
                <a:gd name="connsiteY2" fmla="*/ 242539 h 242539"/>
                <a:gd name="connsiteX3" fmla="*/ 67890 w 378668"/>
                <a:gd name="connsiteY3" fmla="*/ 133002 h 242539"/>
                <a:gd name="connsiteX4" fmla="*/ 378668 w 378668"/>
                <a:gd name="connsiteY4" fmla="*/ 0 h 242539"/>
                <a:gd name="connsiteX5" fmla="*/ 375493 w 378668"/>
                <a:gd name="connsiteY5" fmla="*/ 117475 h 242539"/>
                <a:gd name="connsiteX6" fmla="*/ 245318 w 378668"/>
                <a:gd name="connsiteY6" fmla="*/ 117475 h 242539"/>
                <a:gd name="connsiteX7" fmla="*/ 245318 w 378668"/>
                <a:gd name="connsiteY7" fmla="*/ 117475 h 242539"/>
                <a:gd name="connsiteX8" fmla="*/ 245318 w 378668"/>
                <a:gd name="connsiteY8" fmla="*/ 117475 h 242539"/>
                <a:gd name="connsiteX9" fmla="*/ 422 w 378668"/>
                <a:gd name="connsiteY9" fmla="*/ 133003 h 242539"/>
                <a:gd name="connsiteX0" fmla="*/ 422 w 408239"/>
                <a:gd name="connsiteY0" fmla="*/ 135591 h 245127"/>
                <a:gd name="connsiteX1" fmla="*/ 0 w 408239"/>
                <a:gd name="connsiteY1" fmla="*/ 245004 h 245127"/>
                <a:gd name="connsiteX2" fmla="*/ 65509 w 408239"/>
                <a:gd name="connsiteY2" fmla="*/ 245127 h 245127"/>
                <a:gd name="connsiteX3" fmla="*/ 67890 w 408239"/>
                <a:gd name="connsiteY3" fmla="*/ 135590 h 245127"/>
                <a:gd name="connsiteX4" fmla="*/ 378668 w 408239"/>
                <a:gd name="connsiteY4" fmla="*/ 2588 h 245127"/>
                <a:gd name="connsiteX5" fmla="*/ 245318 w 408239"/>
                <a:gd name="connsiteY5" fmla="*/ 120063 h 245127"/>
                <a:gd name="connsiteX6" fmla="*/ 245318 w 408239"/>
                <a:gd name="connsiteY6" fmla="*/ 120063 h 245127"/>
                <a:gd name="connsiteX7" fmla="*/ 245318 w 408239"/>
                <a:gd name="connsiteY7" fmla="*/ 120063 h 245127"/>
                <a:gd name="connsiteX8" fmla="*/ 422 w 408239"/>
                <a:gd name="connsiteY8" fmla="*/ 135591 h 245127"/>
                <a:gd name="connsiteX0" fmla="*/ 422 w 408239"/>
                <a:gd name="connsiteY0" fmla="*/ 135591 h 245127"/>
                <a:gd name="connsiteX1" fmla="*/ 0 w 408239"/>
                <a:gd name="connsiteY1" fmla="*/ 245004 h 245127"/>
                <a:gd name="connsiteX2" fmla="*/ 65509 w 408239"/>
                <a:gd name="connsiteY2" fmla="*/ 245127 h 245127"/>
                <a:gd name="connsiteX3" fmla="*/ 67890 w 408239"/>
                <a:gd name="connsiteY3" fmla="*/ 135590 h 245127"/>
                <a:gd name="connsiteX4" fmla="*/ 378668 w 408239"/>
                <a:gd name="connsiteY4" fmla="*/ 2588 h 245127"/>
                <a:gd name="connsiteX5" fmla="*/ 245318 w 408239"/>
                <a:gd name="connsiteY5" fmla="*/ 120063 h 245127"/>
                <a:gd name="connsiteX6" fmla="*/ 245318 w 408239"/>
                <a:gd name="connsiteY6" fmla="*/ 120063 h 245127"/>
                <a:gd name="connsiteX7" fmla="*/ 422 w 408239"/>
                <a:gd name="connsiteY7" fmla="*/ 135591 h 245127"/>
                <a:gd name="connsiteX0" fmla="*/ 422 w 408239"/>
                <a:gd name="connsiteY0" fmla="*/ 135591 h 245127"/>
                <a:gd name="connsiteX1" fmla="*/ 0 w 408239"/>
                <a:gd name="connsiteY1" fmla="*/ 245004 h 245127"/>
                <a:gd name="connsiteX2" fmla="*/ 65509 w 408239"/>
                <a:gd name="connsiteY2" fmla="*/ 245127 h 245127"/>
                <a:gd name="connsiteX3" fmla="*/ 67890 w 408239"/>
                <a:gd name="connsiteY3" fmla="*/ 135590 h 245127"/>
                <a:gd name="connsiteX4" fmla="*/ 378668 w 408239"/>
                <a:gd name="connsiteY4" fmla="*/ 2588 h 245127"/>
                <a:gd name="connsiteX5" fmla="*/ 245318 w 408239"/>
                <a:gd name="connsiteY5" fmla="*/ 120063 h 245127"/>
                <a:gd name="connsiteX6" fmla="*/ 422 w 408239"/>
                <a:gd name="connsiteY6" fmla="*/ 135591 h 245127"/>
                <a:gd name="connsiteX0" fmla="*/ 422 w 245318"/>
                <a:gd name="connsiteY0" fmla="*/ 15528 h 125064"/>
                <a:gd name="connsiteX1" fmla="*/ 0 w 245318"/>
                <a:gd name="connsiteY1" fmla="*/ 124941 h 125064"/>
                <a:gd name="connsiteX2" fmla="*/ 65509 w 245318"/>
                <a:gd name="connsiteY2" fmla="*/ 125064 h 125064"/>
                <a:gd name="connsiteX3" fmla="*/ 67890 w 245318"/>
                <a:gd name="connsiteY3" fmla="*/ 15527 h 125064"/>
                <a:gd name="connsiteX4" fmla="*/ 245318 w 245318"/>
                <a:gd name="connsiteY4" fmla="*/ 0 h 125064"/>
                <a:gd name="connsiteX5" fmla="*/ 422 w 245318"/>
                <a:gd name="connsiteY5" fmla="*/ 15528 h 125064"/>
                <a:gd name="connsiteX0" fmla="*/ 422 w 67890"/>
                <a:gd name="connsiteY0" fmla="*/ 1 h 109537"/>
                <a:gd name="connsiteX1" fmla="*/ 0 w 67890"/>
                <a:gd name="connsiteY1" fmla="*/ 109414 h 109537"/>
                <a:gd name="connsiteX2" fmla="*/ 65509 w 67890"/>
                <a:gd name="connsiteY2" fmla="*/ 109537 h 109537"/>
                <a:gd name="connsiteX3" fmla="*/ 67890 w 67890"/>
                <a:gd name="connsiteY3" fmla="*/ 0 h 109537"/>
                <a:gd name="connsiteX4" fmla="*/ 422 w 67890"/>
                <a:gd name="connsiteY4" fmla="*/ 1 h 109537"/>
                <a:gd name="connsiteX0" fmla="*/ 422 w 78750"/>
                <a:gd name="connsiteY0" fmla="*/ 1 h 109537"/>
                <a:gd name="connsiteX1" fmla="*/ 0 w 78750"/>
                <a:gd name="connsiteY1" fmla="*/ 109414 h 109537"/>
                <a:gd name="connsiteX2" fmla="*/ 65509 w 78750"/>
                <a:gd name="connsiteY2" fmla="*/ 109537 h 109537"/>
                <a:gd name="connsiteX3" fmla="*/ 65577 w 78750"/>
                <a:gd name="connsiteY3" fmla="*/ 60376 h 109537"/>
                <a:gd name="connsiteX4" fmla="*/ 67890 w 78750"/>
                <a:gd name="connsiteY4" fmla="*/ 0 h 109537"/>
                <a:gd name="connsiteX5" fmla="*/ 422 w 78750"/>
                <a:gd name="connsiteY5" fmla="*/ 1 h 109537"/>
                <a:gd name="connsiteX0" fmla="*/ 422 w 76438"/>
                <a:gd name="connsiteY0" fmla="*/ 1 h 109537"/>
                <a:gd name="connsiteX1" fmla="*/ 0 w 76438"/>
                <a:gd name="connsiteY1" fmla="*/ 109414 h 109537"/>
                <a:gd name="connsiteX2" fmla="*/ 65509 w 76438"/>
                <a:gd name="connsiteY2" fmla="*/ 109537 h 109537"/>
                <a:gd name="connsiteX3" fmla="*/ 65577 w 76438"/>
                <a:gd name="connsiteY3" fmla="*/ 60376 h 109537"/>
                <a:gd name="connsiteX4" fmla="*/ 67890 w 76438"/>
                <a:gd name="connsiteY4" fmla="*/ 0 h 109537"/>
                <a:gd name="connsiteX5" fmla="*/ 422 w 76438"/>
                <a:gd name="connsiteY5" fmla="*/ 1 h 109537"/>
                <a:gd name="connsiteX0" fmla="*/ 422 w 77467"/>
                <a:gd name="connsiteY0" fmla="*/ 1 h 151394"/>
                <a:gd name="connsiteX1" fmla="*/ 0 w 77467"/>
                <a:gd name="connsiteY1" fmla="*/ 109414 h 151394"/>
                <a:gd name="connsiteX2" fmla="*/ 65509 w 77467"/>
                <a:gd name="connsiteY2" fmla="*/ 109537 h 151394"/>
                <a:gd name="connsiteX3" fmla="*/ 10744 w 77467"/>
                <a:gd name="connsiteY3" fmla="*/ 143201 h 151394"/>
                <a:gd name="connsiteX4" fmla="*/ 65577 w 77467"/>
                <a:gd name="connsiteY4" fmla="*/ 60376 h 151394"/>
                <a:gd name="connsiteX5" fmla="*/ 67890 w 77467"/>
                <a:gd name="connsiteY5" fmla="*/ 0 h 151394"/>
                <a:gd name="connsiteX6" fmla="*/ 422 w 77467"/>
                <a:gd name="connsiteY6" fmla="*/ 1 h 151394"/>
                <a:gd name="connsiteX0" fmla="*/ 422 w 204432"/>
                <a:gd name="connsiteY0" fmla="*/ 1 h 109537"/>
                <a:gd name="connsiteX1" fmla="*/ 0 w 204432"/>
                <a:gd name="connsiteY1" fmla="*/ 109414 h 109537"/>
                <a:gd name="connsiteX2" fmla="*/ 65509 w 204432"/>
                <a:gd name="connsiteY2" fmla="*/ 109537 h 109537"/>
                <a:gd name="connsiteX3" fmla="*/ 204422 w 204432"/>
                <a:gd name="connsiteY3" fmla="*/ 66547 h 109537"/>
                <a:gd name="connsiteX4" fmla="*/ 65577 w 204432"/>
                <a:gd name="connsiteY4" fmla="*/ 60376 h 109537"/>
                <a:gd name="connsiteX5" fmla="*/ 67890 w 204432"/>
                <a:gd name="connsiteY5" fmla="*/ 0 h 109537"/>
                <a:gd name="connsiteX6" fmla="*/ 422 w 204432"/>
                <a:gd name="connsiteY6" fmla="*/ 1 h 109537"/>
                <a:gd name="connsiteX0" fmla="*/ 422 w 227049"/>
                <a:gd name="connsiteY0" fmla="*/ 1 h 113823"/>
                <a:gd name="connsiteX1" fmla="*/ 0 w 227049"/>
                <a:gd name="connsiteY1" fmla="*/ 109414 h 113823"/>
                <a:gd name="connsiteX2" fmla="*/ 65509 w 227049"/>
                <a:gd name="connsiteY2" fmla="*/ 109537 h 113823"/>
                <a:gd name="connsiteX3" fmla="*/ 201336 w 227049"/>
                <a:gd name="connsiteY3" fmla="*/ 106658 h 113823"/>
                <a:gd name="connsiteX4" fmla="*/ 204422 w 227049"/>
                <a:gd name="connsiteY4" fmla="*/ 66547 h 113823"/>
                <a:gd name="connsiteX5" fmla="*/ 65577 w 227049"/>
                <a:gd name="connsiteY5" fmla="*/ 60376 h 113823"/>
                <a:gd name="connsiteX6" fmla="*/ 67890 w 227049"/>
                <a:gd name="connsiteY6" fmla="*/ 0 h 113823"/>
                <a:gd name="connsiteX7" fmla="*/ 422 w 227049"/>
                <a:gd name="connsiteY7" fmla="*/ 1 h 113823"/>
                <a:gd name="connsiteX0" fmla="*/ 422 w 227049"/>
                <a:gd name="connsiteY0" fmla="*/ 1 h 113823"/>
                <a:gd name="connsiteX1" fmla="*/ 0 w 227049"/>
                <a:gd name="connsiteY1" fmla="*/ 109414 h 113823"/>
                <a:gd name="connsiteX2" fmla="*/ 65509 w 227049"/>
                <a:gd name="connsiteY2" fmla="*/ 109537 h 113823"/>
                <a:gd name="connsiteX3" fmla="*/ 201336 w 227049"/>
                <a:gd name="connsiteY3" fmla="*/ 106658 h 113823"/>
                <a:gd name="connsiteX4" fmla="*/ 204422 w 227049"/>
                <a:gd name="connsiteY4" fmla="*/ 66547 h 113823"/>
                <a:gd name="connsiteX5" fmla="*/ 65577 w 227049"/>
                <a:gd name="connsiteY5" fmla="*/ 60376 h 113823"/>
                <a:gd name="connsiteX6" fmla="*/ 67890 w 227049"/>
                <a:gd name="connsiteY6" fmla="*/ 0 h 113823"/>
                <a:gd name="connsiteX7" fmla="*/ 422 w 227049"/>
                <a:gd name="connsiteY7" fmla="*/ 1 h 113823"/>
                <a:gd name="connsiteX0" fmla="*/ 422 w 227049"/>
                <a:gd name="connsiteY0" fmla="*/ 1 h 113823"/>
                <a:gd name="connsiteX1" fmla="*/ 0 w 227049"/>
                <a:gd name="connsiteY1" fmla="*/ 109414 h 113823"/>
                <a:gd name="connsiteX2" fmla="*/ 65509 w 227049"/>
                <a:gd name="connsiteY2" fmla="*/ 109537 h 113823"/>
                <a:gd name="connsiteX3" fmla="*/ 201336 w 227049"/>
                <a:gd name="connsiteY3" fmla="*/ 106658 h 113823"/>
                <a:gd name="connsiteX4" fmla="*/ 204422 w 227049"/>
                <a:gd name="connsiteY4" fmla="*/ 66547 h 113823"/>
                <a:gd name="connsiteX5" fmla="*/ 65577 w 227049"/>
                <a:gd name="connsiteY5" fmla="*/ 60376 h 113823"/>
                <a:gd name="connsiteX6" fmla="*/ 67890 w 227049"/>
                <a:gd name="connsiteY6" fmla="*/ 0 h 113823"/>
                <a:gd name="connsiteX7" fmla="*/ 422 w 227049"/>
                <a:gd name="connsiteY7" fmla="*/ 1 h 113823"/>
                <a:gd name="connsiteX0" fmla="*/ 422 w 227049"/>
                <a:gd name="connsiteY0" fmla="*/ 1 h 113823"/>
                <a:gd name="connsiteX1" fmla="*/ 0 w 227049"/>
                <a:gd name="connsiteY1" fmla="*/ 109414 h 113823"/>
                <a:gd name="connsiteX2" fmla="*/ 65509 w 227049"/>
                <a:gd name="connsiteY2" fmla="*/ 109537 h 113823"/>
                <a:gd name="connsiteX3" fmla="*/ 201336 w 227049"/>
                <a:gd name="connsiteY3" fmla="*/ 106658 h 113823"/>
                <a:gd name="connsiteX4" fmla="*/ 204422 w 227049"/>
                <a:gd name="connsiteY4" fmla="*/ 66547 h 113823"/>
                <a:gd name="connsiteX5" fmla="*/ 65577 w 227049"/>
                <a:gd name="connsiteY5" fmla="*/ 60376 h 113823"/>
                <a:gd name="connsiteX6" fmla="*/ 67890 w 227049"/>
                <a:gd name="connsiteY6" fmla="*/ 0 h 113823"/>
                <a:gd name="connsiteX7" fmla="*/ 422 w 227049"/>
                <a:gd name="connsiteY7" fmla="*/ 1 h 113823"/>
                <a:gd name="connsiteX0" fmla="*/ 422 w 313280"/>
                <a:gd name="connsiteY0" fmla="*/ 144423 h 292120"/>
                <a:gd name="connsiteX1" fmla="*/ 0 w 313280"/>
                <a:gd name="connsiteY1" fmla="*/ 253836 h 292120"/>
                <a:gd name="connsiteX2" fmla="*/ 65509 w 313280"/>
                <a:gd name="connsiteY2" fmla="*/ 253959 h 292120"/>
                <a:gd name="connsiteX3" fmla="*/ 201336 w 313280"/>
                <a:gd name="connsiteY3" fmla="*/ 251080 h 292120"/>
                <a:gd name="connsiteX4" fmla="*/ 290653 w 313280"/>
                <a:gd name="connsiteY4" fmla="*/ 7715 h 292120"/>
                <a:gd name="connsiteX5" fmla="*/ 65577 w 313280"/>
                <a:gd name="connsiteY5" fmla="*/ 204798 h 292120"/>
                <a:gd name="connsiteX6" fmla="*/ 67890 w 313280"/>
                <a:gd name="connsiteY6" fmla="*/ 144422 h 292120"/>
                <a:gd name="connsiteX7" fmla="*/ 422 w 313280"/>
                <a:gd name="connsiteY7" fmla="*/ 144423 h 292120"/>
                <a:gd name="connsiteX0" fmla="*/ 422 w 290653"/>
                <a:gd name="connsiteY0" fmla="*/ 144422 h 292120"/>
                <a:gd name="connsiteX1" fmla="*/ 0 w 290653"/>
                <a:gd name="connsiteY1" fmla="*/ 253835 h 292120"/>
                <a:gd name="connsiteX2" fmla="*/ 65509 w 290653"/>
                <a:gd name="connsiteY2" fmla="*/ 253958 h 292120"/>
                <a:gd name="connsiteX3" fmla="*/ 201336 w 290653"/>
                <a:gd name="connsiteY3" fmla="*/ 251079 h 292120"/>
                <a:gd name="connsiteX4" fmla="*/ 290653 w 290653"/>
                <a:gd name="connsiteY4" fmla="*/ 7714 h 292120"/>
                <a:gd name="connsiteX5" fmla="*/ 65577 w 290653"/>
                <a:gd name="connsiteY5" fmla="*/ 204797 h 292120"/>
                <a:gd name="connsiteX6" fmla="*/ 67890 w 290653"/>
                <a:gd name="connsiteY6" fmla="*/ 144421 h 292120"/>
                <a:gd name="connsiteX7" fmla="*/ 422 w 290653"/>
                <a:gd name="connsiteY7" fmla="*/ 144422 h 292120"/>
                <a:gd name="connsiteX0" fmla="*/ 422 w 290653"/>
                <a:gd name="connsiteY0" fmla="*/ 144422 h 253958"/>
                <a:gd name="connsiteX1" fmla="*/ 0 w 290653"/>
                <a:gd name="connsiteY1" fmla="*/ 253835 h 253958"/>
                <a:gd name="connsiteX2" fmla="*/ 65509 w 290653"/>
                <a:gd name="connsiteY2" fmla="*/ 253958 h 253958"/>
                <a:gd name="connsiteX3" fmla="*/ 201336 w 290653"/>
                <a:gd name="connsiteY3" fmla="*/ 251079 h 253958"/>
                <a:gd name="connsiteX4" fmla="*/ 290653 w 290653"/>
                <a:gd name="connsiteY4" fmla="*/ 7714 h 253958"/>
                <a:gd name="connsiteX5" fmla="*/ 65577 w 290653"/>
                <a:gd name="connsiteY5" fmla="*/ 204797 h 253958"/>
                <a:gd name="connsiteX6" fmla="*/ 67890 w 290653"/>
                <a:gd name="connsiteY6" fmla="*/ 144421 h 253958"/>
                <a:gd name="connsiteX7" fmla="*/ 422 w 290653"/>
                <a:gd name="connsiteY7" fmla="*/ 144422 h 253958"/>
                <a:gd name="connsiteX0" fmla="*/ 422 w 290653"/>
                <a:gd name="connsiteY0" fmla="*/ 136709 h 246245"/>
                <a:gd name="connsiteX1" fmla="*/ 0 w 290653"/>
                <a:gd name="connsiteY1" fmla="*/ 246122 h 246245"/>
                <a:gd name="connsiteX2" fmla="*/ 65509 w 290653"/>
                <a:gd name="connsiteY2" fmla="*/ 246245 h 246245"/>
                <a:gd name="connsiteX3" fmla="*/ 201336 w 290653"/>
                <a:gd name="connsiteY3" fmla="*/ 243366 h 246245"/>
                <a:gd name="connsiteX4" fmla="*/ 290653 w 290653"/>
                <a:gd name="connsiteY4" fmla="*/ 1 h 246245"/>
                <a:gd name="connsiteX5" fmla="*/ 65577 w 290653"/>
                <a:gd name="connsiteY5" fmla="*/ 197084 h 246245"/>
                <a:gd name="connsiteX6" fmla="*/ 67890 w 290653"/>
                <a:gd name="connsiteY6" fmla="*/ 136708 h 246245"/>
                <a:gd name="connsiteX7" fmla="*/ 422 w 290653"/>
                <a:gd name="connsiteY7" fmla="*/ 136709 h 246245"/>
                <a:gd name="connsiteX0" fmla="*/ 422 w 201337"/>
                <a:gd name="connsiteY0" fmla="*/ 1 h 109537"/>
                <a:gd name="connsiteX1" fmla="*/ 0 w 201337"/>
                <a:gd name="connsiteY1" fmla="*/ 109414 h 109537"/>
                <a:gd name="connsiteX2" fmla="*/ 65509 w 201337"/>
                <a:gd name="connsiteY2" fmla="*/ 109537 h 109537"/>
                <a:gd name="connsiteX3" fmla="*/ 201336 w 201337"/>
                <a:gd name="connsiteY3" fmla="*/ 106658 h 109537"/>
                <a:gd name="connsiteX4" fmla="*/ 198250 w 201337"/>
                <a:gd name="connsiteY4" fmla="*/ 57291 h 109537"/>
                <a:gd name="connsiteX5" fmla="*/ 65577 w 201337"/>
                <a:gd name="connsiteY5" fmla="*/ 60376 h 109537"/>
                <a:gd name="connsiteX6" fmla="*/ 67890 w 201337"/>
                <a:gd name="connsiteY6" fmla="*/ 0 h 109537"/>
                <a:gd name="connsiteX7" fmla="*/ 422 w 201337"/>
                <a:gd name="connsiteY7" fmla="*/ 1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337" h="109537">
                  <a:moveTo>
                    <a:pt x="422" y="1"/>
                  </a:moveTo>
                  <a:cubicBezTo>
                    <a:pt x="281" y="36472"/>
                    <a:pt x="141" y="72943"/>
                    <a:pt x="0" y="109414"/>
                  </a:cubicBezTo>
                  <a:lnTo>
                    <a:pt x="65509" y="109537"/>
                  </a:lnTo>
                  <a:lnTo>
                    <a:pt x="201336" y="106658"/>
                  </a:lnTo>
                  <a:lnTo>
                    <a:pt x="198250" y="57291"/>
                  </a:lnTo>
                  <a:lnTo>
                    <a:pt x="65577" y="60376"/>
                  </a:lnTo>
                  <a:lnTo>
                    <a:pt x="67890" y="0"/>
                  </a:lnTo>
                  <a:lnTo>
                    <a:pt x="422" y="1"/>
                  </a:lnTo>
                  <a:close/>
                </a:path>
              </a:pathLst>
            </a:cu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3" name="フリーフォーム 112"/>
            <p:cNvSpPr/>
            <p:nvPr/>
          </p:nvSpPr>
          <p:spPr>
            <a:xfrm>
              <a:off x="6362702" y="1099119"/>
              <a:ext cx="261936" cy="143894"/>
            </a:xfrm>
            <a:custGeom>
              <a:avLst/>
              <a:gdLst>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12700 w 133350"/>
                <a:gd name="connsiteY7" fmla="*/ 88900 h 120650"/>
                <a:gd name="connsiteX8" fmla="*/ 6350 w 133350"/>
                <a:gd name="connsiteY8" fmla="*/ 0 h 120650"/>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6350 w 133350"/>
                <a:gd name="connsiteY0" fmla="*/ 5556 h 126206"/>
                <a:gd name="connsiteX1" fmla="*/ 89644 w 133350"/>
                <a:gd name="connsiteY1" fmla="*/ 0 h 126206"/>
                <a:gd name="connsiteX2" fmla="*/ 133350 w 133350"/>
                <a:gd name="connsiteY2" fmla="*/ 8731 h 126206"/>
                <a:gd name="connsiteX3" fmla="*/ 130175 w 133350"/>
                <a:gd name="connsiteY3" fmla="*/ 126206 h 126206"/>
                <a:gd name="connsiteX4" fmla="*/ 0 w 133350"/>
                <a:gd name="connsiteY4" fmla="*/ 126206 h 126206"/>
                <a:gd name="connsiteX5" fmla="*/ 0 w 133350"/>
                <a:gd name="connsiteY5" fmla="*/ 126206 h 126206"/>
                <a:gd name="connsiteX6" fmla="*/ 0 w 133350"/>
                <a:gd name="connsiteY6" fmla="*/ 126206 h 126206"/>
                <a:gd name="connsiteX7" fmla="*/ 0 w 133350"/>
                <a:gd name="connsiteY7" fmla="*/ 126206 h 126206"/>
                <a:gd name="connsiteX8" fmla="*/ 6350 w 133350"/>
                <a:gd name="connsiteY8" fmla="*/ 5556 h 126206"/>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6350 w 133350"/>
                <a:gd name="connsiteY0" fmla="*/ 5556 h 126206"/>
                <a:gd name="connsiteX1" fmla="*/ 89644 w 133350"/>
                <a:gd name="connsiteY1" fmla="*/ 0 h 126206"/>
                <a:gd name="connsiteX2" fmla="*/ 133350 w 133350"/>
                <a:gd name="connsiteY2" fmla="*/ 8731 h 126206"/>
                <a:gd name="connsiteX3" fmla="*/ 130175 w 133350"/>
                <a:gd name="connsiteY3" fmla="*/ 126206 h 126206"/>
                <a:gd name="connsiteX4" fmla="*/ 0 w 133350"/>
                <a:gd name="connsiteY4" fmla="*/ 126206 h 126206"/>
                <a:gd name="connsiteX5" fmla="*/ 0 w 133350"/>
                <a:gd name="connsiteY5" fmla="*/ 126206 h 126206"/>
                <a:gd name="connsiteX6" fmla="*/ 0 w 133350"/>
                <a:gd name="connsiteY6" fmla="*/ 126206 h 126206"/>
                <a:gd name="connsiteX7" fmla="*/ 0 w 133350"/>
                <a:gd name="connsiteY7" fmla="*/ 126206 h 126206"/>
                <a:gd name="connsiteX8" fmla="*/ 6350 w 133350"/>
                <a:gd name="connsiteY8" fmla="*/ 5556 h 126206"/>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0 w 133390"/>
                <a:gd name="connsiteY0" fmla="*/ 0 h 118239"/>
                <a:gd name="connsiteX1" fmla="*/ 133390 w 133390"/>
                <a:gd name="connsiteY1" fmla="*/ 764 h 118239"/>
                <a:gd name="connsiteX2" fmla="*/ 130215 w 133390"/>
                <a:gd name="connsiteY2" fmla="*/ 118239 h 118239"/>
                <a:gd name="connsiteX3" fmla="*/ 40 w 133390"/>
                <a:gd name="connsiteY3" fmla="*/ 118239 h 118239"/>
                <a:gd name="connsiteX4" fmla="*/ 40 w 133390"/>
                <a:gd name="connsiteY4" fmla="*/ 118239 h 118239"/>
                <a:gd name="connsiteX5" fmla="*/ 40 w 133390"/>
                <a:gd name="connsiteY5" fmla="*/ 118239 h 118239"/>
                <a:gd name="connsiteX6" fmla="*/ 40 w 133390"/>
                <a:gd name="connsiteY6" fmla="*/ 118239 h 118239"/>
                <a:gd name="connsiteX7" fmla="*/ 0 w 133390"/>
                <a:gd name="connsiteY7" fmla="*/ 0 h 118239"/>
                <a:gd name="connsiteX0" fmla="*/ 0 w 133390"/>
                <a:gd name="connsiteY0" fmla="*/ 0 h 118239"/>
                <a:gd name="connsiteX1" fmla="*/ 133390 w 133390"/>
                <a:gd name="connsiteY1" fmla="*/ 764 h 118239"/>
                <a:gd name="connsiteX2" fmla="*/ 130215 w 133390"/>
                <a:gd name="connsiteY2" fmla="*/ 118239 h 118239"/>
                <a:gd name="connsiteX3" fmla="*/ 40 w 133390"/>
                <a:gd name="connsiteY3" fmla="*/ 118239 h 118239"/>
                <a:gd name="connsiteX4" fmla="*/ 40 w 133390"/>
                <a:gd name="connsiteY4" fmla="*/ 118239 h 118239"/>
                <a:gd name="connsiteX5" fmla="*/ 40 w 133390"/>
                <a:gd name="connsiteY5" fmla="*/ 118239 h 118239"/>
                <a:gd name="connsiteX6" fmla="*/ 40 w 133390"/>
                <a:gd name="connsiteY6" fmla="*/ 118239 h 118239"/>
                <a:gd name="connsiteX7" fmla="*/ 0 w 133390"/>
                <a:gd name="connsiteY7" fmla="*/ 0 h 118239"/>
                <a:gd name="connsiteX0" fmla="*/ 0 w 133390"/>
                <a:gd name="connsiteY0" fmla="*/ 0 h 118239"/>
                <a:gd name="connsiteX1" fmla="*/ 133390 w 133390"/>
                <a:gd name="connsiteY1" fmla="*/ 764 h 118239"/>
                <a:gd name="connsiteX2" fmla="*/ 130215 w 133390"/>
                <a:gd name="connsiteY2" fmla="*/ 118239 h 118239"/>
                <a:gd name="connsiteX3" fmla="*/ 40 w 133390"/>
                <a:gd name="connsiteY3" fmla="*/ 118239 h 118239"/>
                <a:gd name="connsiteX4" fmla="*/ 40 w 133390"/>
                <a:gd name="connsiteY4" fmla="*/ 118239 h 118239"/>
                <a:gd name="connsiteX5" fmla="*/ 40 w 133390"/>
                <a:gd name="connsiteY5" fmla="*/ 118239 h 118239"/>
                <a:gd name="connsiteX6" fmla="*/ 40 w 133390"/>
                <a:gd name="connsiteY6" fmla="*/ 118239 h 118239"/>
                <a:gd name="connsiteX7" fmla="*/ 0 w 133390"/>
                <a:gd name="connsiteY7" fmla="*/ 0 h 118239"/>
                <a:gd name="connsiteX0" fmla="*/ 0 w 133390"/>
                <a:gd name="connsiteY0" fmla="*/ 0 h 118239"/>
                <a:gd name="connsiteX1" fmla="*/ 133390 w 133390"/>
                <a:gd name="connsiteY1" fmla="*/ 764 h 118239"/>
                <a:gd name="connsiteX2" fmla="*/ 130215 w 133390"/>
                <a:gd name="connsiteY2" fmla="*/ 118239 h 118239"/>
                <a:gd name="connsiteX3" fmla="*/ 40 w 133390"/>
                <a:gd name="connsiteY3" fmla="*/ 118239 h 118239"/>
                <a:gd name="connsiteX4" fmla="*/ 40 w 133390"/>
                <a:gd name="connsiteY4" fmla="*/ 118239 h 118239"/>
                <a:gd name="connsiteX5" fmla="*/ 40 w 133390"/>
                <a:gd name="connsiteY5" fmla="*/ 118239 h 118239"/>
                <a:gd name="connsiteX6" fmla="*/ 40 w 133390"/>
                <a:gd name="connsiteY6" fmla="*/ 118239 h 118239"/>
                <a:gd name="connsiteX7" fmla="*/ 0 w 133390"/>
                <a:gd name="connsiteY7" fmla="*/ 0 h 118239"/>
                <a:gd name="connsiteX0" fmla="*/ 0 w 133390"/>
                <a:gd name="connsiteY0" fmla="*/ 0 h 118239"/>
                <a:gd name="connsiteX1" fmla="*/ 133390 w 133390"/>
                <a:gd name="connsiteY1" fmla="*/ 764 h 118239"/>
                <a:gd name="connsiteX2" fmla="*/ 130215 w 133390"/>
                <a:gd name="connsiteY2" fmla="*/ 118239 h 118239"/>
                <a:gd name="connsiteX3" fmla="*/ 40 w 133390"/>
                <a:gd name="connsiteY3" fmla="*/ 118239 h 118239"/>
                <a:gd name="connsiteX4" fmla="*/ 40 w 133390"/>
                <a:gd name="connsiteY4" fmla="*/ 118239 h 118239"/>
                <a:gd name="connsiteX5" fmla="*/ 40 w 133390"/>
                <a:gd name="connsiteY5" fmla="*/ 118239 h 118239"/>
                <a:gd name="connsiteX6" fmla="*/ 40 w 133390"/>
                <a:gd name="connsiteY6" fmla="*/ 118239 h 118239"/>
                <a:gd name="connsiteX7" fmla="*/ 0 w 133390"/>
                <a:gd name="connsiteY7" fmla="*/ 0 h 118239"/>
                <a:gd name="connsiteX0" fmla="*/ 0 w 280966"/>
                <a:gd name="connsiteY0" fmla="*/ 0 h 186605"/>
                <a:gd name="connsiteX1" fmla="*/ 133390 w 280966"/>
                <a:gd name="connsiteY1" fmla="*/ 764 h 186605"/>
                <a:gd name="connsiteX2" fmla="*/ 279908 w 280966"/>
                <a:gd name="connsiteY2" fmla="*/ 186605 h 186605"/>
                <a:gd name="connsiteX3" fmla="*/ 40 w 280966"/>
                <a:gd name="connsiteY3" fmla="*/ 118239 h 186605"/>
                <a:gd name="connsiteX4" fmla="*/ 40 w 280966"/>
                <a:gd name="connsiteY4" fmla="*/ 118239 h 186605"/>
                <a:gd name="connsiteX5" fmla="*/ 40 w 280966"/>
                <a:gd name="connsiteY5" fmla="*/ 118239 h 186605"/>
                <a:gd name="connsiteX6" fmla="*/ 40 w 280966"/>
                <a:gd name="connsiteY6" fmla="*/ 118239 h 186605"/>
                <a:gd name="connsiteX7" fmla="*/ 0 w 280966"/>
                <a:gd name="connsiteY7" fmla="*/ 0 h 186605"/>
                <a:gd name="connsiteX0" fmla="*/ 0 w 279907"/>
                <a:gd name="connsiteY0" fmla="*/ 0 h 186605"/>
                <a:gd name="connsiteX1" fmla="*/ 133390 w 279907"/>
                <a:gd name="connsiteY1" fmla="*/ 764 h 186605"/>
                <a:gd name="connsiteX2" fmla="*/ 279908 w 279907"/>
                <a:gd name="connsiteY2" fmla="*/ 186605 h 186605"/>
                <a:gd name="connsiteX3" fmla="*/ 40 w 279907"/>
                <a:gd name="connsiteY3" fmla="*/ 118239 h 186605"/>
                <a:gd name="connsiteX4" fmla="*/ 40 w 279907"/>
                <a:gd name="connsiteY4" fmla="*/ 118239 h 186605"/>
                <a:gd name="connsiteX5" fmla="*/ 40 w 279907"/>
                <a:gd name="connsiteY5" fmla="*/ 118239 h 186605"/>
                <a:gd name="connsiteX6" fmla="*/ 40 w 279907"/>
                <a:gd name="connsiteY6" fmla="*/ 118239 h 186605"/>
                <a:gd name="connsiteX7" fmla="*/ 0 w 279907"/>
                <a:gd name="connsiteY7" fmla="*/ 0 h 186605"/>
                <a:gd name="connsiteX0" fmla="*/ 0 w 199590"/>
                <a:gd name="connsiteY0" fmla="*/ 0 h 118239"/>
                <a:gd name="connsiteX1" fmla="*/ 133390 w 199590"/>
                <a:gd name="connsiteY1" fmla="*/ 764 h 118239"/>
                <a:gd name="connsiteX2" fmla="*/ 199590 w 199590"/>
                <a:gd name="connsiteY2" fmla="*/ 19830 h 118239"/>
                <a:gd name="connsiteX3" fmla="*/ 40 w 199590"/>
                <a:gd name="connsiteY3" fmla="*/ 118239 h 118239"/>
                <a:gd name="connsiteX4" fmla="*/ 40 w 199590"/>
                <a:gd name="connsiteY4" fmla="*/ 118239 h 118239"/>
                <a:gd name="connsiteX5" fmla="*/ 40 w 199590"/>
                <a:gd name="connsiteY5" fmla="*/ 118239 h 118239"/>
                <a:gd name="connsiteX6" fmla="*/ 40 w 199590"/>
                <a:gd name="connsiteY6" fmla="*/ 118239 h 118239"/>
                <a:gd name="connsiteX7" fmla="*/ 0 w 199590"/>
                <a:gd name="connsiteY7" fmla="*/ 0 h 118239"/>
                <a:gd name="connsiteX0" fmla="*/ 0 w 199590"/>
                <a:gd name="connsiteY0" fmla="*/ 0 h 118239"/>
                <a:gd name="connsiteX1" fmla="*/ 167330 w 199590"/>
                <a:gd name="connsiteY1" fmla="*/ 10020 h 118239"/>
                <a:gd name="connsiteX2" fmla="*/ 199590 w 199590"/>
                <a:gd name="connsiteY2" fmla="*/ 19830 h 118239"/>
                <a:gd name="connsiteX3" fmla="*/ 40 w 199590"/>
                <a:gd name="connsiteY3" fmla="*/ 118239 h 118239"/>
                <a:gd name="connsiteX4" fmla="*/ 40 w 199590"/>
                <a:gd name="connsiteY4" fmla="*/ 118239 h 118239"/>
                <a:gd name="connsiteX5" fmla="*/ 40 w 199590"/>
                <a:gd name="connsiteY5" fmla="*/ 118239 h 118239"/>
                <a:gd name="connsiteX6" fmla="*/ 40 w 199590"/>
                <a:gd name="connsiteY6" fmla="*/ 118239 h 118239"/>
                <a:gd name="connsiteX7" fmla="*/ 0 w 199590"/>
                <a:gd name="connsiteY7" fmla="*/ 0 h 118239"/>
                <a:gd name="connsiteX0" fmla="*/ 0 w 199590"/>
                <a:gd name="connsiteY0" fmla="*/ 41879 h 160118"/>
                <a:gd name="connsiteX1" fmla="*/ 147139 w 199590"/>
                <a:gd name="connsiteY1" fmla="*/ 0 h 160118"/>
                <a:gd name="connsiteX2" fmla="*/ 167330 w 199590"/>
                <a:gd name="connsiteY2" fmla="*/ 51899 h 160118"/>
                <a:gd name="connsiteX3" fmla="*/ 199590 w 199590"/>
                <a:gd name="connsiteY3" fmla="*/ 61709 h 160118"/>
                <a:gd name="connsiteX4" fmla="*/ 40 w 199590"/>
                <a:gd name="connsiteY4" fmla="*/ 160118 h 160118"/>
                <a:gd name="connsiteX5" fmla="*/ 40 w 199590"/>
                <a:gd name="connsiteY5" fmla="*/ 160118 h 160118"/>
                <a:gd name="connsiteX6" fmla="*/ 40 w 199590"/>
                <a:gd name="connsiteY6" fmla="*/ 160118 h 160118"/>
                <a:gd name="connsiteX7" fmla="*/ 40 w 199590"/>
                <a:gd name="connsiteY7" fmla="*/ 160118 h 160118"/>
                <a:gd name="connsiteX8" fmla="*/ 0 w 199590"/>
                <a:gd name="connsiteY8" fmla="*/ 41879 h 160118"/>
                <a:gd name="connsiteX0" fmla="*/ 283835 w 283847"/>
                <a:gd name="connsiteY0" fmla="*/ 0 h 244743"/>
                <a:gd name="connsiteX1" fmla="*/ 147112 w 283847"/>
                <a:gd name="connsiteY1" fmla="*/ 84625 h 244743"/>
                <a:gd name="connsiteX2" fmla="*/ 167303 w 283847"/>
                <a:gd name="connsiteY2" fmla="*/ 136524 h 244743"/>
                <a:gd name="connsiteX3" fmla="*/ 199563 w 283847"/>
                <a:gd name="connsiteY3" fmla="*/ 146334 h 244743"/>
                <a:gd name="connsiteX4" fmla="*/ 13 w 283847"/>
                <a:gd name="connsiteY4" fmla="*/ 244743 h 244743"/>
                <a:gd name="connsiteX5" fmla="*/ 13 w 283847"/>
                <a:gd name="connsiteY5" fmla="*/ 244743 h 244743"/>
                <a:gd name="connsiteX6" fmla="*/ 13 w 283847"/>
                <a:gd name="connsiteY6" fmla="*/ 244743 h 244743"/>
                <a:gd name="connsiteX7" fmla="*/ 13 w 283847"/>
                <a:gd name="connsiteY7" fmla="*/ 244743 h 244743"/>
                <a:gd name="connsiteX8" fmla="*/ 283835 w 283847"/>
                <a:gd name="connsiteY8" fmla="*/ 0 h 244743"/>
                <a:gd name="connsiteX0" fmla="*/ 283822 w 283822"/>
                <a:gd name="connsiteY0" fmla="*/ 0 h 244743"/>
                <a:gd name="connsiteX1" fmla="*/ 147099 w 283822"/>
                <a:gd name="connsiteY1" fmla="*/ 84625 h 244743"/>
                <a:gd name="connsiteX2" fmla="*/ 167290 w 283822"/>
                <a:gd name="connsiteY2" fmla="*/ 136524 h 244743"/>
                <a:gd name="connsiteX3" fmla="*/ 199550 w 283822"/>
                <a:gd name="connsiteY3" fmla="*/ 146334 h 244743"/>
                <a:gd name="connsiteX4" fmla="*/ 0 w 283822"/>
                <a:gd name="connsiteY4" fmla="*/ 244743 h 244743"/>
                <a:gd name="connsiteX5" fmla="*/ 0 w 283822"/>
                <a:gd name="connsiteY5" fmla="*/ 244743 h 244743"/>
                <a:gd name="connsiteX6" fmla="*/ 0 w 283822"/>
                <a:gd name="connsiteY6" fmla="*/ 244743 h 244743"/>
                <a:gd name="connsiteX7" fmla="*/ 0 w 283822"/>
                <a:gd name="connsiteY7" fmla="*/ 244743 h 244743"/>
                <a:gd name="connsiteX8" fmla="*/ 283822 w 283822"/>
                <a:gd name="connsiteY8" fmla="*/ 0 h 244743"/>
                <a:gd name="connsiteX0" fmla="*/ 283822 w 333608"/>
                <a:gd name="connsiteY0" fmla="*/ 0 h 244743"/>
                <a:gd name="connsiteX1" fmla="*/ 147099 w 333608"/>
                <a:gd name="connsiteY1" fmla="*/ 84625 h 244743"/>
                <a:gd name="connsiteX2" fmla="*/ 167290 w 333608"/>
                <a:gd name="connsiteY2" fmla="*/ 136524 h 244743"/>
                <a:gd name="connsiteX3" fmla="*/ 199550 w 333608"/>
                <a:gd name="connsiteY3" fmla="*/ 146334 h 244743"/>
                <a:gd name="connsiteX4" fmla="*/ 0 w 333608"/>
                <a:gd name="connsiteY4" fmla="*/ 244743 h 244743"/>
                <a:gd name="connsiteX5" fmla="*/ 0 w 333608"/>
                <a:gd name="connsiteY5" fmla="*/ 244743 h 244743"/>
                <a:gd name="connsiteX6" fmla="*/ 0 w 333608"/>
                <a:gd name="connsiteY6" fmla="*/ 244743 h 244743"/>
                <a:gd name="connsiteX7" fmla="*/ 0 w 333608"/>
                <a:gd name="connsiteY7" fmla="*/ 244743 h 244743"/>
                <a:gd name="connsiteX8" fmla="*/ 333608 w 333608"/>
                <a:gd name="connsiteY8" fmla="*/ 1898 h 244743"/>
                <a:gd name="connsiteX9" fmla="*/ 283822 w 333608"/>
                <a:gd name="connsiteY9" fmla="*/ 0 h 244743"/>
                <a:gd name="connsiteX0" fmla="*/ 283822 w 393933"/>
                <a:gd name="connsiteY0" fmla="*/ 0 h 244743"/>
                <a:gd name="connsiteX1" fmla="*/ 147099 w 393933"/>
                <a:gd name="connsiteY1" fmla="*/ 84625 h 244743"/>
                <a:gd name="connsiteX2" fmla="*/ 167290 w 393933"/>
                <a:gd name="connsiteY2" fmla="*/ 136524 h 244743"/>
                <a:gd name="connsiteX3" fmla="*/ 199550 w 393933"/>
                <a:gd name="connsiteY3" fmla="*/ 146334 h 244743"/>
                <a:gd name="connsiteX4" fmla="*/ 0 w 393933"/>
                <a:gd name="connsiteY4" fmla="*/ 244743 h 244743"/>
                <a:gd name="connsiteX5" fmla="*/ 0 w 393933"/>
                <a:gd name="connsiteY5" fmla="*/ 244743 h 244743"/>
                <a:gd name="connsiteX6" fmla="*/ 0 w 393933"/>
                <a:gd name="connsiteY6" fmla="*/ 244743 h 244743"/>
                <a:gd name="connsiteX7" fmla="*/ 0 w 393933"/>
                <a:gd name="connsiteY7" fmla="*/ 244743 h 244743"/>
                <a:gd name="connsiteX8" fmla="*/ 393933 w 393933"/>
                <a:gd name="connsiteY8" fmla="*/ 41431 h 244743"/>
                <a:gd name="connsiteX9" fmla="*/ 333608 w 393933"/>
                <a:gd name="connsiteY9" fmla="*/ 1898 h 244743"/>
                <a:gd name="connsiteX10" fmla="*/ 283822 w 393933"/>
                <a:gd name="connsiteY10" fmla="*/ 0 h 244743"/>
                <a:gd name="connsiteX0" fmla="*/ 283822 w 393933"/>
                <a:gd name="connsiteY0" fmla="*/ 0 h 593018"/>
                <a:gd name="connsiteX1" fmla="*/ 147099 w 393933"/>
                <a:gd name="connsiteY1" fmla="*/ 84625 h 593018"/>
                <a:gd name="connsiteX2" fmla="*/ 167290 w 393933"/>
                <a:gd name="connsiteY2" fmla="*/ 136524 h 593018"/>
                <a:gd name="connsiteX3" fmla="*/ 199550 w 393933"/>
                <a:gd name="connsiteY3" fmla="*/ 146334 h 593018"/>
                <a:gd name="connsiteX4" fmla="*/ 0 w 393933"/>
                <a:gd name="connsiteY4" fmla="*/ 244743 h 593018"/>
                <a:gd name="connsiteX5" fmla="*/ 0 w 393933"/>
                <a:gd name="connsiteY5" fmla="*/ 244743 h 593018"/>
                <a:gd name="connsiteX6" fmla="*/ 0 w 393933"/>
                <a:gd name="connsiteY6" fmla="*/ 244743 h 593018"/>
                <a:gd name="connsiteX7" fmla="*/ 186565 w 393933"/>
                <a:gd name="connsiteY7" fmla="*/ 593018 h 593018"/>
                <a:gd name="connsiteX8" fmla="*/ 393933 w 393933"/>
                <a:gd name="connsiteY8" fmla="*/ 41431 h 593018"/>
                <a:gd name="connsiteX9" fmla="*/ 333608 w 393933"/>
                <a:gd name="connsiteY9" fmla="*/ 1898 h 593018"/>
                <a:gd name="connsiteX10" fmla="*/ 283822 w 393933"/>
                <a:gd name="connsiteY10" fmla="*/ 0 h 593018"/>
                <a:gd name="connsiteX0" fmla="*/ 283822 w 439379"/>
                <a:gd name="connsiteY0" fmla="*/ 0 h 593018"/>
                <a:gd name="connsiteX1" fmla="*/ 147099 w 439379"/>
                <a:gd name="connsiteY1" fmla="*/ 84625 h 593018"/>
                <a:gd name="connsiteX2" fmla="*/ 167290 w 439379"/>
                <a:gd name="connsiteY2" fmla="*/ 136524 h 593018"/>
                <a:gd name="connsiteX3" fmla="*/ 199550 w 439379"/>
                <a:gd name="connsiteY3" fmla="*/ 146334 h 593018"/>
                <a:gd name="connsiteX4" fmla="*/ 0 w 439379"/>
                <a:gd name="connsiteY4" fmla="*/ 244743 h 593018"/>
                <a:gd name="connsiteX5" fmla="*/ 0 w 439379"/>
                <a:gd name="connsiteY5" fmla="*/ 244743 h 593018"/>
                <a:gd name="connsiteX6" fmla="*/ 0 w 439379"/>
                <a:gd name="connsiteY6" fmla="*/ 244743 h 593018"/>
                <a:gd name="connsiteX7" fmla="*/ 186565 w 439379"/>
                <a:gd name="connsiteY7" fmla="*/ 593018 h 593018"/>
                <a:gd name="connsiteX8" fmla="*/ 439379 w 439379"/>
                <a:gd name="connsiteY8" fmla="*/ 85206 h 593018"/>
                <a:gd name="connsiteX9" fmla="*/ 393933 w 439379"/>
                <a:gd name="connsiteY9" fmla="*/ 41431 h 593018"/>
                <a:gd name="connsiteX10" fmla="*/ 333608 w 439379"/>
                <a:gd name="connsiteY10" fmla="*/ 1898 h 593018"/>
                <a:gd name="connsiteX11" fmla="*/ 283822 w 439379"/>
                <a:gd name="connsiteY11" fmla="*/ 0 h 593018"/>
                <a:gd name="connsiteX0" fmla="*/ 283822 w 450146"/>
                <a:gd name="connsiteY0" fmla="*/ 0 h 593018"/>
                <a:gd name="connsiteX1" fmla="*/ 147099 w 450146"/>
                <a:gd name="connsiteY1" fmla="*/ 84625 h 593018"/>
                <a:gd name="connsiteX2" fmla="*/ 167290 w 450146"/>
                <a:gd name="connsiteY2" fmla="*/ 136524 h 593018"/>
                <a:gd name="connsiteX3" fmla="*/ 199550 w 450146"/>
                <a:gd name="connsiteY3" fmla="*/ 146334 h 593018"/>
                <a:gd name="connsiteX4" fmla="*/ 0 w 450146"/>
                <a:gd name="connsiteY4" fmla="*/ 244743 h 593018"/>
                <a:gd name="connsiteX5" fmla="*/ 0 w 450146"/>
                <a:gd name="connsiteY5" fmla="*/ 244743 h 593018"/>
                <a:gd name="connsiteX6" fmla="*/ 0 w 450146"/>
                <a:gd name="connsiteY6" fmla="*/ 244743 h 593018"/>
                <a:gd name="connsiteX7" fmla="*/ 186565 w 450146"/>
                <a:gd name="connsiteY7" fmla="*/ 593018 h 593018"/>
                <a:gd name="connsiteX8" fmla="*/ 450146 w 450146"/>
                <a:gd name="connsiteY8" fmla="*/ 114292 h 593018"/>
                <a:gd name="connsiteX9" fmla="*/ 393933 w 450146"/>
                <a:gd name="connsiteY9" fmla="*/ 41431 h 593018"/>
                <a:gd name="connsiteX10" fmla="*/ 333608 w 450146"/>
                <a:gd name="connsiteY10" fmla="*/ 1898 h 593018"/>
                <a:gd name="connsiteX11" fmla="*/ 283822 w 450146"/>
                <a:gd name="connsiteY11" fmla="*/ 0 h 593018"/>
                <a:gd name="connsiteX0" fmla="*/ 283822 w 468658"/>
                <a:gd name="connsiteY0" fmla="*/ 0 h 593018"/>
                <a:gd name="connsiteX1" fmla="*/ 147099 w 468658"/>
                <a:gd name="connsiteY1" fmla="*/ 84625 h 593018"/>
                <a:gd name="connsiteX2" fmla="*/ 167290 w 468658"/>
                <a:gd name="connsiteY2" fmla="*/ 136524 h 593018"/>
                <a:gd name="connsiteX3" fmla="*/ 199550 w 468658"/>
                <a:gd name="connsiteY3" fmla="*/ 146334 h 593018"/>
                <a:gd name="connsiteX4" fmla="*/ 0 w 468658"/>
                <a:gd name="connsiteY4" fmla="*/ 244743 h 593018"/>
                <a:gd name="connsiteX5" fmla="*/ 0 w 468658"/>
                <a:gd name="connsiteY5" fmla="*/ 244743 h 593018"/>
                <a:gd name="connsiteX6" fmla="*/ 0 w 468658"/>
                <a:gd name="connsiteY6" fmla="*/ 244743 h 593018"/>
                <a:gd name="connsiteX7" fmla="*/ 186565 w 468658"/>
                <a:gd name="connsiteY7" fmla="*/ 593018 h 593018"/>
                <a:gd name="connsiteX8" fmla="*/ 468658 w 468658"/>
                <a:gd name="connsiteY8" fmla="*/ 120462 h 593018"/>
                <a:gd name="connsiteX9" fmla="*/ 393933 w 468658"/>
                <a:gd name="connsiteY9" fmla="*/ 41431 h 593018"/>
                <a:gd name="connsiteX10" fmla="*/ 333608 w 468658"/>
                <a:gd name="connsiteY10" fmla="*/ 1898 h 593018"/>
                <a:gd name="connsiteX11" fmla="*/ 283822 w 468658"/>
                <a:gd name="connsiteY11" fmla="*/ 0 h 593018"/>
                <a:gd name="connsiteX0" fmla="*/ 283822 w 486495"/>
                <a:gd name="connsiteY0" fmla="*/ 0 h 593018"/>
                <a:gd name="connsiteX1" fmla="*/ 147099 w 486495"/>
                <a:gd name="connsiteY1" fmla="*/ 84625 h 593018"/>
                <a:gd name="connsiteX2" fmla="*/ 167290 w 486495"/>
                <a:gd name="connsiteY2" fmla="*/ 136524 h 593018"/>
                <a:gd name="connsiteX3" fmla="*/ 199550 w 486495"/>
                <a:gd name="connsiteY3" fmla="*/ 146334 h 593018"/>
                <a:gd name="connsiteX4" fmla="*/ 0 w 486495"/>
                <a:gd name="connsiteY4" fmla="*/ 244743 h 593018"/>
                <a:gd name="connsiteX5" fmla="*/ 0 w 486495"/>
                <a:gd name="connsiteY5" fmla="*/ 244743 h 593018"/>
                <a:gd name="connsiteX6" fmla="*/ 0 w 486495"/>
                <a:gd name="connsiteY6" fmla="*/ 244743 h 593018"/>
                <a:gd name="connsiteX7" fmla="*/ 186565 w 486495"/>
                <a:gd name="connsiteY7" fmla="*/ 593018 h 593018"/>
                <a:gd name="connsiteX8" fmla="*/ 486495 w 486495"/>
                <a:gd name="connsiteY8" fmla="*/ 167934 h 593018"/>
                <a:gd name="connsiteX9" fmla="*/ 468658 w 486495"/>
                <a:gd name="connsiteY9" fmla="*/ 120462 h 593018"/>
                <a:gd name="connsiteX10" fmla="*/ 393933 w 486495"/>
                <a:gd name="connsiteY10" fmla="*/ 41431 h 593018"/>
                <a:gd name="connsiteX11" fmla="*/ 333608 w 486495"/>
                <a:gd name="connsiteY11" fmla="*/ 1898 h 593018"/>
                <a:gd name="connsiteX12" fmla="*/ 283822 w 486495"/>
                <a:gd name="connsiteY12" fmla="*/ 0 h 593018"/>
                <a:gd name="connsiteX0" fmla="*/ 283822 w 559773"/>
                <a:gd name="connsiteY0" fmla="*/ 153402 h 398145"/>
                <a:gd name="connsiteX1" fmla="*/ 147099 w 559773"/>
                <a:gd name="connsiteY1" fmla="*/ 238027 h 398145"/>
                <a:gd name="connsiteX2" fmla="*/ 167290 w 559773"/>
                <a:gd name="connsiteY2" fmla="*/ 289926 h 398145"/>
                <a:gd name="connsiteX3" fmla="*/ 199550 w 559773"/>
                <a:gd name="connsiteY3" fmla="*/ 299736 h 398145"/>
                <a:gd name="connsiteX4" fmla="*/ 0 w 559773"/>
                <a:gd name="connsiteY4" fmla="*/ 398145 h 398145"/>
                <a:gd name="connsiteX5" fmla="*/ 0 w 559773"/>
                <a:gd name="connsiteY5" fmla="*/ 398145 h 398145"/>
                <a:gd name="connsiteX6" fmla="*/ 0 w 559773"/>
                <a:gd name="connsiteY6" fmla="*/ 398145 h 398145"/>
                <a:gd name="connsiteX7" fmla="*/ 559773 w 559773"/>
                <a:gd name="connsiteY7" fmla="*/ 0 h 398145"/>
                <a:gd name="connsiteX8" fmla="*/ 486495 w 559773"/>
                <a:gd name="connsiteY8" fmla="*/ 321336 h 398145"/>
                <a:gd name="connsiteX9" fmla="*/ 468658 w 559773"/>
                <a:gd name="connsiteY9" fmla="*/ 273864 h 398145"/>
                <a:gd name="connsiteX10" fmla="*/ 393933 w 559773"/>
                <a:gd name="connsiteY10" fmla="*/ 194833 h 398145"/>
                <a:gd name="connsiteX11" fmla="*/ 333608 w 559773"/>
                <a:gd name="connsiteY11" fmla="*/ 155300 h 398145"/>
                <a:gd name="connsiteX12" fmla="*/ 283822 w 559773"/>
                <a:gd name="connsiteY12" fmla="*/ 153402 h 398145"/>
                <a:gd name="connsiteX0" fmla="*/ 283822 w 559773"/>
                <a:gd name="connsiteY0" fmla="*/ 153402 h 398145"/>
                <a:gd name="connsiteX1" fmla="*/ 147099 w 559773"/>
                <a:gd name="connsiteY1" fmla="*/ 238027 h 398145"/>
                <a:gd name="connsiteX2" fmla="*/ 167290 w 559773"/>
                <a:gd name="connsiteY2" fmla="*/ 289926 h 398145"/>
                <a:gd name="connsiteX3" fmla="*/ 199550 w 559773"/>
                <a:gd name="connsiteY3" fmla="*/ 299736 h 398145"/>
                <a:gd name="connsiteX4" fmla="*/ 0 w 559773"/>
                <a:gd name="connsiteY4" fmla="*/ 398145 h 398145"/>
                <a:gd name="connsiteX5" fmla="*/ 0 w 559773"/>
                <a:gd name="connsiteY5" fmla="*/ 398145 h 398145"/>
                <a:gd name="connsiteX6" fmla="*/ 373168 w 559773"/>
                <a:gd name="connsiteY6" fmla="*/ 0 h 398145"/>
                <a:gd name="connsiteX7" fmla="*/ 559773 w 559773"/>
                <a:gd name="connsiteY7" fmla="*/ 0 h 398145"/>
                <a:gd name="connsiteX8" fmla="*/ 486495 w 559773"/>
                <a:gd name="connsiteY8" fmla="*/ 321336 h 398145"/>
                <a:gd name="connsiteX9" fmla="*/ 468658 w 559773"/>
                <a:gd name="connsiteY9" fmla="*/ 273864 h 398145"/>
                <a:gd name="connsiteX10" fmla="*/ 393933 w 559773"/>
                <a:gd name="connsiteY10" fmla="*/ 194833 h 398145"/>
                <a:gd name="connsiteX11" fmla="*/ 333608 w 559773"/>
                <a:gd name="connsiteY11" fmla="*/ 155300 h 398145"/>
                <a:gd name="connsiteX12" fmla="*/ 283822 w 559773"/>
                <a:gd name="connsiteY12" fmla="*/ 153402 h 398145"/>
                <a:gd name="connsiteX0" fmla="*/ 283822 w 559773"/>
                <a:gd name="connsiteY0" fmla="*/ 153402 h 398145"/>
                <a:gd name="connsiteX1" fmla="*/ 147099 w 559773"/>
                <a:gd name="connsiteY1" fmla="*/ 238027 h 398145"/>
                <a:gd name="connsiteX2" fmla="*/ 167290 w 559773"/>
                <a:gd name="connsiteY2" fmla="*/ 289926 h 398145"/>
                <a:gd name="connsiteX3" fmla="*/ 199550 w 559773"/>
                <a:gd name="connsiteY3" fmla="*/ 299736 h 398145"/>
                <a:gd name="connsiteX4" fmla="*/ 0 w 559773"/>
                <a:gd name="connsiteY4" fmla="*/ 398145 h 398145"/>
                <a:gd name="connsiteX5" fmla="*/ 373168 w 559773"/>
                <a:gd name="connsiteY5" fmla="*/ 0 h 398145"/>
                <a:gd name="connsiteX6" fmla="*/ 559773 w 559773"/>
                <a:gd name="connsiteY6" fmla="*/ 0 h 398145"/>
                <a:gd name="connsiteX7" fmla="*/ 486495 w 559773"/>
                <a:gd name="connsiteY7" fmla="*/ 321336 h 398145"/>
                <a:gd name="connsiteX8" fmla="*/ 468658 w 559773"/>
                <a:gd name="connsiteY8" fmla="*/ 273864 h 398145"/>
                <a:gd name="connsiteX9" fmla="*/ 393933 w 559773"/>
                <a:gd name="connsiteY9" fmla="*/ 194833 h 398145"/>
                <a:gd name="connsiteX10" fmla="*/ 333608 w 559773"/>
                <a:gd name="connsiteY10" fmla="*/ 155300 h 398145"/>
                <a:gd name="connsiteX11" fmla="*/ 283822 w 559773"/>
                <a:gd name="connsiteY11" fmla="*/ 153402 h 398145"/>
                <a:gd name="connsiteX0" fmla="*/ 136722 w 412673"/>
                <a:gd name="connsiteY0" fmla="*/ 153402 h 321336"/>
                <a:gd name="connsiteX1" fmla="*/ -1 w 412673"/>
                <a:gd name="connsiteY1" fmla="*/ 238027 h 321336"/>
                <a:gd name="connsiteX2" fmla="*/ 20190 w 412673"/>
                <a:gd name="connsiteY2" fmla="*/ 289926 h 321336"/>
                <a:gd name="connsiteX3" fmla="*/ 52450 w 412673"/>
                <a:gd name="connsiteY3" fmla="*/ 299736 h 321336"/>
                <a:gd name="connsiteX4" fmla="*/ 226068 w 412673"/>
                <a:gd name="connsiteY4" fmla="*/ 0 h 321336"/>
                <a:gd name="connsiteX5" fmla="*/ 412673 w 412673"/>
                <a:gd name="connsiteY5" fmla="*/ 0 h 321336"/>
                <a:gd name="connsiteX6" fmla="*/ 339395 w 412673"/>
                <a:gd name="connsiteY6" fmla="*/ 321336 h 321336"/>
                <a:gd name="connsiteX7" fmla="*/ 321558 w 412673"/>
                <a:gd name="connsiteY7" fmla="*/ 273864 h 321336"/>
                <a:gd name="connsiteX8" fmla="*/ 246833 w 412673"/>
                <a:gd name="connsiteY8" fmla="*/ 194833 h 321336"/>
                <a:gd name="connsiteX9" fmla="*/ 186508 w 412673"/>
                <a:gd name="connsiteY9" fmla="*/ 155300 h 321336"/>
                <a:gd name="connsiteX10" fmla="*/ 136722 w 412673"/>
                <a:gd name="connsiteY10" fmla="*/ 153402 h 321336"/>
                <a:gd name="connsiteX0" fmla="*/ 136723 w 339396"/>
                <a:gd name="connsiteY0" fmla="*/ 153402 h 339849"/>
                <a:gd name="connsiteX1" fmla="*/ 0 w 339396"/>
                <a:gd name="connsiteY1" fmla="*/ 238027 h 339849"/>
                <a:gd name="connsiteX2" fmla="*/ 20191 w 339396"/>
                <a:gd name="connsiteY2" fmla="*/ 289926 h 339849"/>
                <a:gd name="connsiteX3" fmla="*/ 52451 w 339396"/>
                <a:gd name="connsiteY3" fmla="*/ 299736 h 339849"/>
                <a:gd name="connsiteX4" fmla="*/ 226069 w 339396"/>
                <a:gd name="connsiteY4" fmla="*/ 0 h 339849"/>
                <a:gd name="connsiteX5" fmla="*/ 262259 w 339396"/>
                <a:gd name="connsiteY5" fmla="*/ 339849 h 339849"/>
                <a:gd name="connsiteX6" fmla="*/ 339396 w 339396"/>
                <a:gd name="connsiteY6" fmla="*/ 321336 h 339849"/>
                <a:gd name="connsiteX7" fmla="*/ 321559 w 339396"/>
                <a:gd name="connsiteY7" fmla="*/ 273864 h 339849"/>
                <a:gd name="connsiteX8" fmla="*/ 246834 w 339396"/>
                <a:gd name="connsiteY8" fmla="*/ 194833 h 339849"/>
                <a:gd name="connsiteX9" fmla="*/ 186509 w 339396"/>
                <a:gd name="connsiteY9" fmla="*/ 155300 h 339849"/>
                <a:gd name="connsiteX10" fmla="*/ 136723 w 339396"/>
                <a:gd name="connsiteY10" fmla="*/ 153402 h 339849"/>
                <a:gd name="connsiteX0" fmla="*/ 136723 w 339396"/>
                <a:gd name="connsiteY0" fmla="*/ 0 h 186447"/>
                <a:gd name="connsiteX1" fmla="*/ 0 w 339396"/>
                <a:gd name="connsiteY1" fmla="*/ 84625 h 186447"/>
                <a:gd name="connsiteX2" fmla="*/ 20191 w 339396"/>
                <a:gd name="connsiteY2" fmla="*/ 136524 h 186447"/>
                <a:gd name="connsiteX3" fmla="*/ 52451 w 339396"/>
                <a:gd name="connsiteY3" fmla="*/ 146334 h 186447"/>
                <a:gd name="connsiteX4" fmla="*/ 222985 w 339396"/>
                <a:gd name="connsiteY4" fmla="*/ 50237 h 186447"/>
                <a:gd name="connsiteX5" fmla="*/ 262259 w 339396"/>
                <a:gd name="connsiteY5" fmla="*/ 186447 h 186447"/>
                <a:gd name="connsiteX6" fmla="*/ 339396 w 339396"/>
                <a:gd name="connsiteY6" fmla="*/ 167934 h 186447"/>
                <a:gd name="connsiteX7" fmla="*/ 321559 w 339396"/>
                <a:gd name="connsiteY7" fmla="*/ 120462 h 186447"/>
                <a:gd name="connsiteX8" fmla="*/ 246834 w 339396"/>
                <a:gd name="connsiteY8" fmla="*/ 41431 h 186447"/>
                <a:gd name="connsiteX9" fmla="*/ 186509 w 339396"/>
                <a:gd name="connsiteY9" fmla="*/ 1898 h 186447"/>
                <a:gd name="connsiteX10" fmla="*/ 136723 w 339396"/>
                <a:gd name="connsiteY10" fmla="*/ 0 h 186447"/>
                <a:gd name="connsiteX0" fmla="*/ 136723 w 339396"/>
                <a:gd name="connsiteY0" fmla="*/ 0 h 186447"/>
                <a:gd name="connsiteX1" fmla="*/ 0 w 339396"/>
                <a:gd name="connsiteY1" fmla="*/ 84625 h 186447"/>
                <a:gd name="connsiteX2" fmla="*/ 20191 w 339396"/>
                <a:gd name="connsiteY2" fmla="*/ 136524 h 186447"/>
                <a:gd name="connsiteX3" fmla="*/ 52451 w 339396"/>
                <a:gd name="connsiteY3" fmla="*/ 146334 h 186447"/>
                <a:gd name="connsiteX4" fmla="*/ 212895 w 339396"/>
                <a:gd name="connsiteY4" fmla="*/ 67721 h 186447"/>
                <a:gd name="connsiteX5" fmla="*/ 262259 w 339396"/>
                <a:gd name="connsiteY5" fmla="*/ 186447 h 186447"/>
                <a:gd name="connsiteX6" fmla="*/ 339396 w 339396"/>
                <a:gd name="connsiteY6" fmla="*/ 167934 h 186447"/>
                <a:gd name="connsiteX7" fmla="*/ 321559 w 339396"/>
                <a:gd name="connsiteY7" fmla="*/ 120462 h 186447"/>
                <a:gd name="connsiteX8" fmla="*/ 246834 w 339396"/>
                <a:gd name="connsiteY8" fmla="*/ 41431 h 186447"/>
                <a:gd name="connsiteX9" fmla="*/ 186509 w 339396"/>
                <a:gd name="connsiteY9" fmla="*/ 1898 h 186447"/>
                <a:gd name="connsiteX10" fmla="*/ 136723 w 339396"/>
                <a:gd name="connsiteY10" fmla="*/ 0 h 18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9396" h="186447">
                  <a:moveTo>
                    <a:pt x="136723" y="0"/>
                  </a:moveTo>
                  <a:lnTo>
                    <a:pt x="0" y="84625"/>
                  </a:lnTo>
                  <a:lnTo>
                    <a:pt x="20191" y="136524"/>
                  </a:lnTo>
                  <a:lnTo>
                    <a:pt x="52451" y="146334"/>
                  </a:lnTo>
                  <a:lnTo>
                    <a:pt x="212895" y="67721"/>
                  </a:lnTo>
                  <a:lnTo>
                    <a:pt x="262259" y="186447"/>
                  </a:lnTo>
                  <a:lnTo>
                    <a:pt x="339396" y="167934"/>
                  </a:lnTo>
                  <a:lnTo>
                    <a:pt x="321559" y="120462"/>
                  </a:lnTo>
                  <a:lnTo>
                    <a:pt x="246834" y="41431"/>
                  </a:lnTo>
                  <a:lnTo>
                    <a:pt x="186509" y="1898"/>
                  </a:lnTo>
                  <a:lnTo>
                    <a:pt x="136723" y="0"/>
                  </a:lnTo>
                  <a:close/>
                </a:path>
              </a:pathLst>
            </a:cu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4" name="フリーフォーム 123"/>
            <p:cNvSpPr/>
            <p:nvPr/>
          </p:nvSpPr>
          <p:spPr>
            <a:xfrm>
              <a:off x="6486527" y="1057275"/>
              <a:ext cx="410690" cy="1225318"/>
            </a:xfrm>
            <a:custGeom>
              <a:avLst/>
              <a:gdLst>
                <a:gd name="connsiteX0" fmla="*/ 0 w 919163"/>
                <a:gd name="connsiteY0" fmla="*/ 0 h 759618"/>
                <a:gd name="connsiteX1" fmla="*/ 311944 w 919163"/>
                <a:gd name="connsiteY1" fmla="*/ 2381 h 759618"/>
                <a:gd name="connsiteX2" fmla="*/ 919163 w 919163"/>
                <a:gd name="connsiteY2" fmla="*/ 759618 h 759618"/>
                <a:gd name="connsiteX3" fmla="*/ 919163 w 919163"/>
                <a:gd name="connsiteY3" fmla="*/ 759618 h 759618"/>
                <a:gd name="connsiteX0" fmla="*/ 0 w 919163"/>
                <a:gd name="connsiteY0" fmla="*/ 0 h 1198265"/>
                <a:gd name="connsiteX1" fmla="*/ 311944 w 919163"/>
                <a:gd name="connsiteY1" fmla="*/ 2381 h 1198265"/>
                <a:gd name="connsiteX2" fmla="*/ 284733 w 919163"/>
                <a:gd name="connsiteY2" fmla="*/ 1198265 h 1198265"/>
                <a:gd name="connsiteX3" fmla="*/ 919163 w 919163"/>
                <a:gd name="connsiteY3" fmla="*/ 759618 h 1198265"/>
                <a:gd name="connsiteX4" fmla="*/ 919163 w 919163"/>
                <a:gd name="connsiteY4" fmla="*/ 759618 h 1198265"/>
                <a:gd name="connsiteX0" fmla="*/ 0 w 919163"/>
                <a:gd name="connsiteY0" fmla="*/ 0 h 1528762"/>
                <a:gd name="connsiteX1" fmla="*/ 311944 w 919163"/>
                <a:gd name="connsiteY1" fmla="*/ 2381 h 1528762"/>
                <a:gd name="connsiteX2" fmla="*/ 284733 w 919163"/>
                <a:gd name="connsiteY2" fmla="*/ 1198265 h 1528762"/>
                <a:gd name="connsiteX3" fmla="*/ 300038 w 919163"/>
                <a:gd name="connsiteY3" fmla="*/ 1528762 h 1528762"/>
                <a:gd name="connsiteX4" fmla="*/ 919163 w 919163"/>
                <a:gd name="connsiteY4" fmla="*/ 759618 h 1528762"/>
                <a:gd name="connsiteX5" fmla="*/ 919163 w 919163"/>
                <a:gd name="connsiteY5" fmla="*/ 759618 h 1528762"/>
                <a:gd name="connsiteX0" fmla="*/ 0 w 919163"/>
                <a:gd name="connsiteY0" fmla="*/ 0 h 1728786"/>
                <a:gd name="connsiteX1" fmla="*/ 311944 w 919163"/>
                <a:gd name="connsiteY1" fmla="*/ 2381 h 1728786"/>
                <a:gd name="connsiteX2" fmla="*/ 284733 w 919163"/>
                <a:gd name="connsiteY2" fmla="*/ 1198265 h 1728786"/>
                <a:gd name="connsiteX3" fmla="*/ 300038 w 919163"/>
                <a:gd name="connsiteY3" fmla="*/ 1528762 h 1728786"/>
                <a:gd name="connsiteX4" fmla="*/ 304800 w 919163"/>
                <a:gd name="connsiteY4" fmla="*/ 1728786 h 1728786"/>
                <a:gd name="connsiteX5" fmla="*/ 919163 w 919163"/>
                <a:gd name="connsiteY5" fmla="*/ 759618 h 1728786"/>
                <a:gd name="connsiteX6" fmla="*/ 919163 w 919163"/>
                <a:gd name="connsiteY6" fmla="*/ 759618 h 1728786"/>
                <a:gd name="connsiteX0" fmla="*/ 0 w 919163"/>
                <a:gd name="connsiteY0" fmla="*/ 0 h 1847849"/>
                <a:gd name="connsiteX1" fmla="*/ 311944 w 919163"/>
                <a:gd name="connsiteY1" fmla="*/ 2381 h 1847849"/>
                <a:gd name="connsiteX2" fmla="*/ 284733 w 919163"/>
                <a:gd name="connsiteY2" fmla="*/ 1198265 h 1847849"/>
                <a:gd name="connsiteX3" fmla="*/ 300038 w 919163"/>
                <a:gd name="connsiteY3" fmla="*/ 1528762 h 1847849"/>
                <a:gd name="connsiteX4" fmla="*/ 304800 w 919163"/>
                <a:gd name="connsiteY4" fmla="*/ 1728786 h 1847849"/>
                <a:gd name="connsiteX5" fmla="*/ 326231 w 919163"/>
                <a:gd name="connsiteY5" fmla="*/ 1847849 h 1847849"/>
                <a:gd name="connsiteX6" fmla="*/ 919163 w 919163"/>
                <a:gd name="connsiteY6" fmla="*/ 759618 h 1847849"/>
                <a:gd name="connsiteX7" fmla="*/ 919163 w 919163"/>
                <a:gd name="connsiteY7" fmla="*/ 759618 h 1847849"/>
                <a:gd name="connsiteX0" fmla="*/ 0 w 919163"/>
                <a:gd name="connsiteY0" fmla="*/ 0 h 1847849"/>
                <a:gd name="connsiteX1" fmla="*/ 311944 w 919163"/>
                <a:gd name="connsiteY1" fmla="*/ 2381 h 1847849"/>
                <a:gd name="connsiteX2" fmla="*/ 284733 w 919163"/>
                <a:gd name="connsiteY2" fmla="*/ 1198265 h 1847849"/>
                <a:gd name="connsiteX3" fmla="*/ 300038 w 919163"/>
                <a:gd name="connsiteY3" fmla="*/ 1528762 h 1847849"/>
                <a:gd name="connsiteX4" fmla="*/ 304800 w 919163"/>
                <a:gd name="connsiteY4" fmla="*/ 1728786 h 1847849"/>
                <a:gd name="connsiteX5" fmla="*/ 326231 w 919163"/>
                <a:gd name="connsiteY5" fmla="*/ 1847849 h 1847849"/>
                <a:gd name="connsiteX6" fmla="*/ 164306 w 919163"/>
                <a:gd name="connsiteY6" fmla="*/ 1847849 h 1847849"/>
                <a:gd name="connsiteX7" fmla="*/ 919163 w 919163"/>
                <a:gd name="connsiteY7" fmla="*/ 759618 h 1847849"/>
                <a:gd name="connsiteX8" fmla="*/ 919163 w 919163"/>
                <a:gd name="connsiteY8" fmla="*/ 759618 h 1847849"/>
                <a:gd name="connsiteX0" fmla="*/ 0 w 919163"/>
                <a:gd name="connsiteY0" fmla="*/ 0 h 1904999"/>
                <a:gd name="connsiteX1" fmla="*/ 311944 w 919163"/>
                <a:gd name="connsiteY1" fmla="*/ 2381 h 1904999"/>
                <a:gd name="connsiteX2" fmla="*/ 284733 w 919163"/>
                <a:gd name="connsiteY2" fmla="*/ 1198265 h 1904999"/>
                <a:gd name="connsiteX3" fmla="*/ 300038 w 919163"/>
                <a:gd name="connsiteY3" fmla="*/ 1528762 h 1904999"/>
                <a:gd name="connsiteX4" fmla="*/ 304800 w 919163"/>
                <a:gd name="connsiteY4" fmla="*/ 1728786 h 1904999"/>
                <a:gd name="connsiteX5" fmla="*/ 326231 w 919163"/>
                <a:gd name="connsiteY5" fmla="*/ 1847849 h 1904999"/>
                <a:gd name="connsiteX6" fmla="*/ 164306 w 919163"/>
                <a:gd name="connsiteY6" fmla="*/ 1847849 h 1904999"/>
                <a:gd name="connsiteX7" fmla="*/ 64294 w 919163"/>
                <a:gd name="connsiteY7" fmla="*/ 1904999 h 1904999"/>
                <a:gd name="connsiteX8" fmla="*/ 919163 w 919163"/>
                <a:gd name="connsiteY8" fmla="*/ 759618 h 1904999"/>
                <a:gd name="connsiteX9" fmla="*/ 919163 w 919163"/>
                <a:gd name="connsiteY9" fmla="*/ 759618 h 1904999"/>
                <a:gd name="connsiteX0" fmla="*/ 0 w 919163"/>
                <a:gd name="connsiteY0" fmla="*/ 0 h 1904999"/>
                <a:gd name="connsiteX1" fmla="*/ 311944 w 919163"/>
                <a:gd name="connsiteY1" fmla="*/ 2381 h 1904999"/>
                <a:gd name="connsiteX2" fmla="*/ 284733 w 919163"/>
                <a:gd name="connsiteY2" fmla="*/ 1198265 h 1904999"/>
                <a:gd name="connsiteX3" fmla="*/ 300038 w 919163"/>
                <a:gd name="connsiteY3" fmla="*/ 1528762 h 1904999"/>
                <a:gd name="connsiteX4" fmla="*/ 304800 w 919163"/>
                <a:gd name="connsiteY4" fmla="*/ 1728786 h 1904999"/>
                <a:gd name="connsiteX5" fmla="*/ 326231 w 919163"/>
                <a:gd name="connsiteY5" fmla="*/ 1847849 h 1904999"/>
                <a:gd name="connsiteX6" fmla="*/ 164306 w 919163"/>
                <a:gd name="connsiteY6" fmla="*/ 1847849 h 1904999"/>
                <a:gd name="connsiteX7" fmla="*/ 64294 w 919163"/>
                <a:gd name="connsiteY7" fmla="*/ 1904999 h 1904999"/>
                <a:gd name="connsiteX8" fmla="*/ 2381 w 919163"/>
                <a:gd name="connsiteY8" fmla="*/ 1783555 h 1904999"/>
                <a:gd name="connsiteX9" fmla="*/ 919163 w 919163"/>
                <a:gd name="connsiteY9" fmla="*/ 759618 h 1904999"/>
                <a:gd name="connsiteX10" fmla="*/ 919163 w 919163"/>
                <a:gd name="connsiteY10" fmla="*/ 759618 h 1904999"/>
                <a:gd name="connsiteX0" fmla="*/ 11906 w 931069"/>
                <a:gd name="connsiteY0" fmla="*/ 0 h 1904999"/>
                <a:gd name="connsiteX1" fmla="*/ 323850 w 931069"/>
                <a:gd name="connsiteY1" fmla="*/ 2381 h 1904999"/>
                <a:gd name="connsiteX2" fmla="*/ 296639 w 931069"/>
                <a:gd name="connsiteY2" fmla="*/ 1198265 h 1904999"/>
                <a:gd name="connsiteX3" fmla="*/ 311944 w 931069"/>
                <a:gd name="connsiteY3" fmla="*/ 1528762 h 1904999"/>
                <a:gd name="connsiteX4" fmla="*/ 316706 w 931069"/>
                <a:gd name="connsiteY4" fmla="*/ 1728786 h 1904999"/>
                <a:gd name="connsiteX5" fmla="*/ 338137 w 931069"/>
                <a:gd name="connsiteY5" fmla="*/ 1847849 h 1904999"/>
                <a:gd name="connsiteX6" fmla="*/ 176212 w 931069"/>
                <a:gd name="connsiteY6" fmla="*/ 1847849 h 1904999"/>
                <a:gd name="connsiteX7" fmla="*/ 76200 w 931069"/>
                <a:gd name="connsiteY7" fmla="*/ 1904999 h 1904999"/>
                <a:gd name="connsiteX8" fmla="*/ 14287 w 931069"/>
                <a:gd name="connsiteY8" fmla="*/ 1783555 h 1904999"/>
                <a:gd name="connsiteX9" fmla="*/ 0 w 931069"/>
                <a:gd name="connsiteY9" fmla="*/ 1159667 h 1904999"/>
                <a:gd name="connsiteX10" fmla="*/ 931069 w 931069"/>
                <a:gd name="connsiteY10" fmla="*/ 759618 h 1904999"/>
                <a:gd name="connsiteX11" fmla="*/ 931069 w 931069"/>
                <a:gd name="connsiteY11" fmla="*/ 759618 h 1904999"/>
                <a:gd name="connsiteX0" fmla="*/ 11906 w 931069"/>
                <a:gd name="connsiteY0" fmla="*/ 0 h 1904999"/>
                <a:gd name="connsiteX1" fmla="*/ 323850 w 931069"/>
                <a:gd name="connsiteY1" fmla="*/ 2381 h 1904999"/>
                <a:gd name="connsiteX2" fmla="*/ 296639 w 931069"/>
                <a:gd name="connsiteY2" fmla="*/ 1198265 h 1904999"/>
                <a:gd name="connsiteX3" fmla="*/ 311944 w 931069"/>
                <a:gd name="connsiteY3" fmla="*/ 1528762 h 1904999"/>
                <a:gd name="connsiteX4" fmla="*/ 316706 w 931069"/>
                <a:gd name="connsiteY4" fmla="*/ 1728786 h 1904999"/>
                <a:gd name="connsiteX5" fmla="*/ 338137 w 931069"/>
                <a:gd name="connsiteY5" fmla="*/ 1847849 h 1904999"/>
                <a:gd name="connsiteX6" fmla="*/ 176212 w 931069"/>
                <a:gd name="connsiteY6" fmla="*/ 1847849 h 1904999"/>
                <a:gd name="connsiteX7" fmla="*/ 76200 w 931069"/>
                <a:gd name="connsiteY7" fmla="*/ 1904999 h 1904999"/>
                <a:gd name="connsiteX8" fmla="*/ 14287 w 931069"/>
                <a:gd name="connsiteY8" fmla="*/ 1783555 h 1904999"/>
                <a:gd name="connsiteX9" fmla="*/ 0 w 931069"/>
                <a:gd name="connsiteY9" fmla="*/ 1159667 h 1904999"/>
                <a:gd name="connsiteX10" fmla="*/ 931069 w 931069"/>
                <a:gd name="connsiteY10" fmla="*/ 759618 h 1904999"/>
                <a:gd name="connsiteX11" fmla="*/ 882079 w 931069"/>
                <a:gd name="connsiteY11" fmla="*/ 807887 h 1904999"/>
                <a:gd name="connsiteX0" fmla="*/ 11906 w 882079"/>
                <a:gd name="connsiteY0" fmla="*/ 0 h 1904999"/>
                <a:gd name="connsiteX1" fmla="*/ 323850 w 882079"/>
                <a:gd name="connsiteY1" fmla="*/ 2381 h 1904999"/>
                <a:gd name="connsiteX2" fmla="*/ 296639 w 882079"/>
                <a:gd name="connsiteY2" fmla="*/ 1198265 h 1904999"/>
                <a:gd name="connsiteX3" fmla="*/ 311944 w 882079"/>
                <a:gd name="connsiteY3" fmla="*/ 1528762 h 1904999"/>
                <a:gd name="connsiteX4" fmla="*/ 316706 w 882079"/>
                <a:gd name="connsiteY4" fmla="*/ 1728786 h 1904999"/>
                <a:gd name="connsiteX5" fmla="*/ 338137 w 882079"/>
                <a:gd name="connsiteY5" fmla="*/ 1847849 h 1904999"/>
                <a:gd name="connsiteX6" fmla="*/ 176212 w 882079"/>
                <a:gd name="connsiteY6" fmla="*/ 1847849 h 1904999"/>
                <a:gd name="connsiteX7" fmla="*/ 76200 w 882079"/>
                <a:gd name="connsiteY7" fmla="*/ 1904999 h 1904999"/>
                <a:gd name="connsiteX8" fmla="*/ 14287 w 882079"/>
                <a:gd name="connsiteY8" fmla="*/ 1783555 h 1904999"/>
                <a:gd name="connsiteX9" fmla="*/ 0 w 882079"/>
                <a:gd name="connsiteY9" fmla="*/ 1159667 h 1904999"/>
                <a:gd name="connsiteX10" fmla="*/ 882079 w 882079"/>
                <a:gd name="connsiteY10" fmla="*/ 807887 h 1904999"/>
                <a:gd name="connsiteX0" fmla="*/ 11906 w 882079"/>
                <a:gd name="connsiteY0" fmla="*/ 0 h 1904999"/>
                <a:gd name="connsiteX1" fmla="*/ 323850 w 882079"/>
                <a:gd name="connsiteY1" fmla="*/ 2381 h 1904999"/>
                <a:gd name="connsiteX2" fmla="*/ 296639 w 882079"/>
                <a:gd name="connsiteY2" fmla="*/ 1198265 h 1904999"/>
                <a:gd name="connsiteX3" fmla="*/ 311944 w 882079"/>
                <a:gd name="connsiteY3" fmla="*/ 1528762 h 1904999"/>
                <a:gd name="connsiteX4" fmla="*/ 316706 w 882079"/>
                <a:gd name="connsiteY4" fmla="*/ 1728786 h 1904999"/>
                <a:gd name="connsiteX5" fmla="*/ 338137 w 882079"/>
                <a:gd name="connsiteY5" fmla="*/ 1847849 h 1904999"/>
                <a:gd name="connsiteX6" fmla="*/ 176212 w 882079"/>
                <a:gd name="connsiteY6" fmla="*/ 1847849 h 1904999"/>
                <a:gd name="connsiteX7" fmla="*/ 76200 w 882079"/>
                <a:gd name="connsiteY7" fmla="*/ 1904999 h 1904999"/>
                <a:gd name="connsiteX8" fmla="*/ 14287 w 882079"/>
                <a:gd name="connsiteY8" fmla="*/ 1783555 h 1904999"/>
                <a:gd name="connsiteX9" fmla="*/ 0 w 882079"/>
                <a:gd name="connsiteY9" fmla="*/ 1159667 h 1904999"/>
                <a:gd name="connsiteX10" fmla="*/ 882079 w 882079"/>
                <a:gd name="connsiteY10" fmla="*/ 807887 h 1904999"/>
                <a:gd name="connsiteX0" fmla="*/ 11906 w 882079"/>
                <a:gd name="connsiteY0" fmla="*/ 0 h 1904999"/>
                <a:gd name="connsiteX1" fmla="*/ 323850 w 882079"/>
                <a:gd name="connsiteY1" fmla="*/ 2381 h 1904999"/>
                <a:gd name="connsiteX2" fmla="*/ 296639 w 882079"/>
                <a:gd name="connsiteY2" fmla="*/ 1198265 h 1904999"/>
                <a:gd name="connsiteX3" fmla="*/ 311944 w 882079"/>
                <a:gd name="connsiteY3" fmla="*/ 1528762 h 1904999"/>
                <a:gd name="connsiteX4" fmla="*/ 316706 w 882079"/>
                <a:gd name="connsiteY4" fmla="*/ 1728786 h 1904999"/>
                <a:gd name="connsiteX5" fmla="*/ 338137 w 882079"/>
                <a:gd name="connsiteY5" fmla="*/ 1847849 h 1904999"/>
                <a:gd name="connsiteX6" fmla="*/ 176212 w 882079"/>
                <a:gd name="connsiteY6" fmla="*/ 1847849 h 1904999"/>
                <a:gd name="connsiteX7" fmla="*/ 76200 w 882079"/>
                <a:gd name="connsiteY7" fmla="*/ 1904999 h 1904999"/>
                <a:gd name="connsiteX8" fmla="*/ 14287 w 882079"/>
                <a:gd name="connsiteY8" fmla="*/ 1783555 h 1904999"/>
                <a:gd name="connsiteX9" fmla="*/ 0 w 882079"/>
                <a:gd name="connsiteY9" fmla="*/ 1159667 h 1904999"/>
                <a:gd name="connsiteX10" fmla="*/ 882079 w 882079"/>
                <a:gd name="connsiteY10" fmla="*/ 807887 h 1904999"/>
                <a:gd name="connsiteX0" fmla="*/ 11906 w 882079"/>
                <a:gd name="connsiteY0" fmla="*/ 0 h 1904999"/>
                <a:gd name="connsiteX1" fmla="*/ 323850 w 882079"/>
                <a:gd name="connsiteY1" fmla="*/ 2381 h 1904999"/>
                <a:gd name="connsiteX2" fmla="*/ 296639 w 882079"/>
                <a:gd name="connsiteY2" fmla="*/ 1198265 h 1904999"/>
                <a:gd name="connsiteX3" fmla="*/ 311944 w 882079"/>
                <a:gd name="connsiteY3" fmla="*/ 1528762 h 1904999"/>
                <a:gd name="connsiteX4" fmla="*/ 316706 w 882079"/>
                <a:gd name="connsiteY4" fmla="*/ 1728786 h 1904999"/>
                <a:gd name="connsiteX5" fmla="*/ 338137 w 882079"/>
                <a:gd name="connsiteY5" fmla="*/ 1847849 h 1904999"/>
                <a:gd name="connsiteX6" fmla="*/ 176212 w 882079"/>
                <a:gd name="connsiteY6" fmla="*/ 1847849 h 1904999"/>
                <a:gd name="connsiteX7" fmla="*/ 76200 w 882079"/>
                <a:gd name="connsiteY7" fmla="*/ 1904999 h 1904999"/>
                <a:gd name="connsiteX8" fmla="*/ 14287 w 882079"/>
                <a:gd name="connsiteY8" fmla="*/ 1783555 h 1904999"/>
                <a:gd name="connsiteX9" fmla="*/ 0 w 882079"/>
                <a:gd name="connsiteY9" fmla="*/ 1159667 h 1904999"/>
                <a:gd name="connsiteX10" fmla="*/ 882079 w 882079"/>
                <a:gd name="connsiteY10" fmla="*/ 807887 h 1904999"/>
                <a:gd name="connsiteX0" fmla="*/ 11906 w 882079"/>
                <a:gd name="connsiteY0" fmla="*/ 0 h 1904999"/>
                <a:gd name="connsiteX1" fmla="*/ 323850 w 882079"/>
                <a:gd name="connsiteY1" fmla="*/ 2381 h 1904999"/>
                <a:gd name="connsiteX2" fmla="*/ 296639 w 882079"/>
                <a:gd name="connsiteY2" fmla="*/ 1198265 h 1904999"/>
                <a:gd name="connsiteX3" fmla="*/ 311944 w 882079"/>
                <a:gd name="connsiteY3" fmla="*/ 1528762 h 1904999"/>
                <a:gd name="connsiteX4" fmla="*/ 316706 w 882079"/>
                <a:gd name="connsiteY4" fmla="*/ 1728786 h 1904999"/>
                <a:gd name="connsiteX5" fmla="*/ 338137 w 882079"/>
                <a:gd name="connsiteY5" fmla="*/ 1847849 h 1904999"/>
                <a:gd name="connsiteX6" fmla="*/ 176212 w 882079"/>
                <a:gd name="connsiteY6" fmla="*/ 1847849 h 1904999"/>
                <a:gd name="connsiteX7" fmla="*/ 76200 w 882079"/>
                <a:gd name="connsiteY7" fmla="*/ 1904999 h 1904999"/>
                <a:gd name="connsiteX8" fmla="*/ 14287 w 882079"/>
                <a:gd name="connsiteY8" fmla="*/ 1783555 h 1904999"/>
                <a:gd name="connsiteX9" fmla="*/ 0 w 882079"/>
                <a:gd name="connsiteY9" fmla="*/ 1159667 h 1904999"/>
                <a:gd name="connsiteX10" fmla="*/ 810071 w 882079"/>
                <a:gd name="connsiteY10" fmla="*/ 879895 h 1904999"/>
                <a:gd name="connsiteX11" fmla="*/ 882079 w 882079"/>
                <a:gd name="connsiteY11" fmla="*/ 807887 h 1904999"/>
                <a:gd name="connsiteX0" fmla="*/ 11906 w 882079"/>
                <a:gd name="connsiteY0" fmla="*/ 0 h 1904999"/>
                <a:gd name="connsiteX1" fmla="*/ 323850 w 882079"/>
                <a:gd name="connsiteY1" fmla="*/ 2381 h 1904999"/>
                <a:gd name="connsiteX2" fmla="*/ 296639 w 882079"/>
                <a:gd name="connsiteY2" fmla="*/ 1198265 h 1904999"/>
                <a:gd name="connsiteX3" fmla="*/ 311944 w 882079"/>
                <a:gd name="connsiteY3" fmla="*/ 1528762 h 1904999"/>
                <a:gd name="connsiteX4" fmla="*/ 316706 w 882079"/>
                <a:gd name="connsiteY4" fmla="*/ 1728786 h 1904999"/>
                <a:gd name="connsiteX5" fmla="*/ 338137 w 882079"/>
                <a:gd name="connsiteY5" fmla="*/ 1847849 h 1904999"/>
                <a:gd name="connsiteX6" fmla="*/ 176212 w 882079"/>
                <a:gd name="connsiteY6" fmla="*/ 1847849 h 1904999"/>
                <a:gd name="connsiteX7" fmla="*/ 76200 w 882079"/>
                <a:gd name="connsiteY7" fmla="*/ 1904999 h 1904999"/>
                <a:gd name="connsiteX8" fmla="*/ 14287 w 882079"/>
                <a:gd name="connsiteY8" fmla="*/ 1783555 h 1904999"/>
                <a:gd name="connsiteX9" fmla="*/ 0 w 882079"/>
                <a:gd name="connsiteY9" fmla="*/ 1159667 h 1904999"/>
                <a:gd name="connsiteX10" fmla="*/ 882079 w 882079"/>
                <a:gd name="connsiteY10" fmla="*/ 807887 h 1904999"/>
                <a:gd name="connsiteX0" fmla="*/ 11906 w 338137"/>
                <a:gd name="connsiteY0" fmla="*/ 0 h 1904999"/>
                <a:gd name="connsiteX1" fmla="*/ 323850 w 338137"/>
                <a:gd name="connsiteY1" fmla="*/ 2381 h 1904999"/>
                <a:gd name="connsiteX2" fmla="*/ 296639 w 338137"/>
                <a:gd name="connsiteY2" fmla="*/ 1198265 h 1904999"/>
                <a:gd name="connsiteX3" fmla="*/ 311944 w 338137"/>
                <a:gd name="connsiteY3" fmla="*/ 1528762 h 1904999"/>
                <a:gd name="connsiteX4" fmla="*/ 316706 w 338137"/>
                <a:gd name="connsiteY4" fmla="*/ 1728786 h 1904999"/>
                <a:gd name="connsiteX5" fmla="*/ 338137 w 338137"/>
                <a:gd name="connsiteY5" fmla="*/ 1847849 h 1904999"/>
                <a:gd name="connsiteX6" fmla="*/ 176212 w 338137"/>
                <a:gd name="connsiteY6" fmla="*/ 1847849 h 1904999"/>
                <a:gd name="connsiteX7" fmla="*/ 76200 w 338137"/>
                <a:gd name="connsiteY7" fmla="*/ 1904999 h 1904999"/>
                <a:gd name="connsiteX8" fmla="*/ 14287 w 338137"/>
                <a:gd name="connsiteY8" fmla="*/ 1783555 h 1904999"/>
                <a:gd name="connsiteX9" fmla="*/ 0 w 338137"/>
                <a:gd name="connsiteY9" fmla="*/ 1159667 h 1904999"/>
                <a:gd name="connsiteX10" fmla="*/ 11906 w 338137"/>
                <a:gd name="connsiteY10" fmla="*/ 2380 h 1904999"/>
                <a:gd name="connsiteX0" fmla="*/ 11906 w 338137"/>
                <a:gd name="connsiteY0" fmla="*/ 0 h 1904999"/>
                <a:gd name="connsiteX1" fmla="*/ 323850 w 338137"/>
                <a:gd name="connsiteY1" fmla="*/ 2381 h 1904999"/>
                <a:gd name="connsiteX2" fmla="*/ 296639 w 338137"/>
                <a:gd name="connsiteY2" fmla="*/ 1198265 h 1904999"/>
                <a:gd name="connsiteX3" fmla="*/ 311944 w 338137"/>
                <a:gd name="connsiteY3" fmla="*/ 1528762 h 1904999"/>
                <a:gd name="connsiteX4" fmla="*/ 316706 w 338137"/>
                <a:gd name="connsiteY4" fmla="*/ 1728786 h 1904999"/>
                <a:gd name="connsiteX5" fmla="*/ 338137 w 338137"/>
                <a:gd name="connsiteY5" fmla="*/ 1847849 h 1904999"/>
                <a:gd name="connsiteX6" fmla="*/ 176212 w 338137"/>
                <a:gd name="connsiteY6" fmla="*/ 1847849 h 1904999"/>
                <a:gd name="connsiteX7" fmla="*/ 76200 w 338137"/>
                <a:gd name="connsiteY7" fmla="*/ 1904999 h 1904999"/>
                <a:gd name="connsiteX8" fmla="*/ 14287 w 338137"/>
                <a:gd name="connsiteY8" fmla="*/ 1783555 h 1904999"/>
                <a:gd name="connsiteX9" fmla="*/ 0 w 338137"/>
                <a:gd name="connsiteY9" fmla="*/ 1159667 h 1904999"/>
                <a:gd name="connsiteX10" fmla="*/ 11906 w 338137"/>
                <a:gd name="connsiteY10" fmla="*/ 2380 h 1904999"/>
                <a:gd name="connsiteX11" fmla="*/ 11906 w 338137"/>
                <a:gd name="connsiteY11" fmla="*/ 0 h 1904999"/>
                <a:gd name="connsiteX0" fmla="*/ 11906 w 338137"/>
                <a:gd name="connsiteY0" fmla="*/ 0 h 1902619"/>
                <a:gd name="connsiteX1" fmla="*/ 323850 w 338137"/>
                <a:gd name="connsiteY1" fmla="*/ 1 h 1902619"/>
                <a:gd name="connsiteX2" fmla="*/ 296639 w 338137"/>
                <a:gd name="connsiteY2" fmla="*/ 1195885 h 1902619"/>
                <a:gd name="connsiteX3" fmla="*/ 311944 w 338137"/>
                <a:gd name="connsiteY3" fmla="*/ 1526382 h 1902619"/>
                <a:gd name="connsiteX4" fmla="*/ 316706 w 338137"/>
                <a:gd name="connsiteY4" fmla="*/ 1726406 h 1902619"/>
                <a:gd name="connsiteX5" fmla="*/ 338137 w 338137"/>
                <a:gd name="connsiteY5" fmla="*/ 1845469 h 1902619"/>
                <a:gd name="connsiteX6" fmla="*/ 176212 w 338137"/>
                <a:gd name="connsiteY6" fmla="*/ 1845469 h 1902619"/>
                <a:gd name="connsiteX7" fmla="*/ 76200 w 338137"/>
                <a:gd name="connsiteY7" fmla="*/ 1902619 h 1902619"/>
                <a:gd name="connsiteX8" fmla="*/ 14287 w 338137"/>
                <a:gd name="connsiteY8" fmla="*/ 1781175 h 1902619"/>
                <a:gd name="connsiteX9" fmla="*/ 0 w 338137"/>
                <a:gd name="connsiteY9" fmla="*/ 1157287 h 1902619"/>
                <a:gd name="connsiteX10" fmla="*/ 11906 w 338137"/>
                <a:gd name="connsiteY10" fmla="*/ 0 h 1902619"/>
                <a:gd name="connsiteX0" fmla="*/ 11906 w 1129226"/>
                <a:gd name="connsiteY0" fmla="*/ 0 h 1902619"/>
                <a:gd name="connsiteX1" fmla="*/ 1129226 w 1129226"/>
                <a:gd name="connsiteY1" fmla="*/ 169455 h 1902619"/>
                <a:gd name="connsiteX2" fmla="*/ 296639 w 1129226"/>
                <a:gd name="connsiteY2" fmla="*/ 1195885 h 1902619"/>
                <a:gd name="connsiteX3" fmla="*/ 311944 w 1129226"/>
                <a:gd name="connsiteY3" fmla="*/ 1526382 h 1902619"/>
                <a:gd name="connsiteX4" fmla="*/ 316706 w 1129226"/>
                <a:gd name="connsiteY4" fmla="*/ 1726406 h 1902619"/>
                <a:gd name="connsiteX5" fmla="*/ 338137 w 1129226"/>
                <a:gd name="connsiteY5" fmla="*/ 1845469 h 1902619"/>
                <a:gd name="connsiteX6" fmla="*/ 176212 w 1129226"/>
                <a:gd name="connsiteY6" fmla="*/ 1845469 h 1902619"/>
                <a:gd name="connsiteX7" fmla="*/ 76200 w 1129226"/>
                <a:gd name="connsiteY7" fmla="*/ 1902619 h 1902619"/>
                <a:gd name="connsiteX8" fmla="*/ 14287 w 1129226"/>
                <a:gd name="connsiteY8" fmla="*/ 1781175 h 1902619"/>
                <a:gd name="connsiteX9" fmla="*/ 0 w 1129226"/>
                <a:gd name="connsiteY9" fmla="*/ 1157287 h 1902619"/>
                <a:gd name="connsiteX10" fmla="*/ 11906 w 1129226"/>
                <a:gd name="connsiteY10" fmla="*/ 0 h 1902619"/>
                <a:gd name="connsiteX0" fmla="*/ 11906 w 1129226"/>
                <a:gd name="connsiteY0" fmla="*/ 0 h 1902619"/>
                <a:gd name="connsiteX1" fmla="*/ 1121252 w 1129226"/>
                <a:gd name="connsiteY1" fmla="*/ 107203 h 1902619"/>
                <a:gd name="connsiteX2" fmla="*/ 1129226 w 1129226"/>
                <a:gd name="connsiteY2" fmla="*/ 169455 h 1902619"/>
                <a:gd name="connsiteX3" fmla="*/ 296639 w 1129226"/>
                <a:gd name="connsiteY3" fmla="*/ 1195885 h 1902619"/>
                <a:gd name="connsiteX4" fmla="*/ 311944 w 1129226"/>
                <a:gd name="connsiteY4" fmla="*/ 1526382 h 1902619"/>
                <a:gd name="connsiteX5" fmla="*/ 316706 w 1129226"/>
                <a:gd name="connsiteY5" fmla="*/ 1726406 h 1902619"/>
                <a:gd name="connsiteX6" fmla="*/ 338137 w 1129226"/>
                <a:gd name="connsiteY6" fmla="*/ 1845469 h 1902619"/>
                <a:gd name="connsiteX7" fmla="*/ 176212 w 1129226"/>
                <a:gd name="connsiteY7" fmla="*/ 1845469 h 1902619"/>
                <a:gd name="connsiteX8" fmla="*/ 76200 w 1129226"/>
                <a:gd name="connsiteY8" fmla="*/ 1902619 h 1902619"/>
                <a:gd name="connsiteX9" fmla="*/ 14287 w 1129226"/>
                <a:gd name="connsiteY9" fmla="*/ 1781175 h 1902619"/>
                <a:gd name="connsiteX10" fmla="*/ 0 w 1129226"/>
                <a:gd name="connsiteY10" fmla="*/ 1157287 h 1902619"/>
                <a:gd name="connsiteX11" fmla="*/ 11906 w 1129226"/>
                <a:gd name="connsiteY11" fmla="*/ 0 h 1902619"/>
                <a:gd name="connsiteX0" fmla="*/ 11906 w 1129226"/>
                <a:gd name="connsiteY0" fmla="*/ 0 h 1902619"/>
                <a:gd name="connsiteX1" fmla="*/ 836675 w 1129226"/>
                <a:gd name="connsiteY1" fmla="*/ 156114 h 1902619"/>
                <a:gd name="connsiteX2" fmla="*/ 1121252 w 1129226"/>
                <a:gd name="connsiteY2" fmla="*/ 107203 h 1902619"/>
                <a:gd name="connsiteX3" fmla="*/ 1129226 w 1129226"/>
                <a:gd name="connsiteY3" fmla="*/ 169455 h 1902619"/>
                <a:gd name="connsiteX4" fmla="*/ 296639 w 1129226"/>
                <a:gd name="connsiteY4" fmla="*/ 1195885 h 1902619"/>
                <a:gd name="connsiteX5" fmla="*/ 311944 w 1129226"/>
                <a:gd name="connsiteY5" fmla="*/ 1526382 h 1902619"/>
                <a:gd name="connsiteX6" fmla="*/ 316706 w 1129226"/>
                <a:gd name="connsiteY6" fmla="*/ 1726406 h 1902619"/>
                <a:gd name="connsiteX7" fmla="*/ 338137 w 1129226"/>
                <a:gd name="connsiteY7" fmla="*/ 1845469 h 1902619"/>
                <a:gd name="connsiteX8" fmla="*/ 176212 w 1129226"/>
                <a:gd name="connsiteY8" fmla="*/ 1845469 h 1902619"/>
                <a:gd name="connsiteX9" fmla="*/ 76200 w 1129226"/>
                <a:gd name="connsiteY9" fmla="*/ 1902619 h 1902619"/>
                <a:gd name="connsiteX10" fmla="*/ 14287 w 1129226"/>
                <a:gd name="connsiteY10" fmla="*/ 1781175 h 1902619"/>
                <a:gd name="connsiteX11" fmla="*/ 0 w 1129226"/>
                <a:gd name="connsiteY11" fmla="*/ 1157287 h 1902619"/>
                <a:gd name="connsiteX12" fmla="*/ 11906 w 1129226"/>
                <a:gd name="connsiteY12" fmla="*/ 0 h 1902619"/>
                <a:gd name="connsiteX0" fmla="*/ 11906 w 1129226"/>
                <a:gd name="connsiteY0" fmla="*/ 0 h 1902619"/>
                <a:gd name="connsiteX1" fmla="*/ 1018982 w 1129226"/>
                <a:gd name="connsiteY1" fmla="*/ 280617 h 1902619"/>
                <a:gd name="connsiteX2" fmla="*/ 836675 w 1129226"/>
                <a:gd name="connsiteY2" fmla="*/ 156114 h 1902619"/>
                <a:gd name="connsiteX3" fmla="*/ 1121252 w 1129226"/>
                <a:gd name="connsiteY3" fmla="*/ 107203 h 1902619"/>
                <a:gd name="connsiteX4" fmla="*/ 1129226 w 1129226"/>
                <a:gd name="connsiteY4" fmla="*/ 169455 h 1902619"/>
                <a:gd name="connsiteX5" fmla="*/ 296639 w 1129226"/>
                <a:gd name="connsiteY5" fmla="*/ 1195885 h 1902619"/>
                <a:gd name="connsiteX6" fmla="*/ 311944 w 1129226"/>
                <a:gd name="connsiteY6" fmla="*/ 1526382 h 1902619"/>
                <a:gd name="connsiteX7" fmla="*/ 316706 w 1129226"/>
                <a:gd name="connsiteY7" fmla="*/ 1726406 h 1902619"/>
                <a:gd name="connsiteX8" fmla="*/ 338137 w 1129226"/>
                <a:gd name="connsiteY8" fmla="*/ 1845469 h 1902619"/>
                <a:gd name="connsiteX9" fmla="*/ 176212 w 1129226"/>
                <a:gd name="connsiteY9" fmla="*/ 1845469 h 1902619"/>
                <a:gd name="connsiteX10" fmla="*/ 76200 w 1129226"/>
                <a:gd name="connsiteY10" fmla="*/ 1902619 h 1902619"/>
                <a:gd name="connsiteX11" fmla="*/ 14287 w 1129226"/>
                <a:gd name="connsiteY11" fmla="*/ 1781175 h 1902619"/>
                <a:gd name="connsiteX12" fmla="*/ 0 w 1129226"/>
                <a:gd name="connsiteY12" fmla="*/ 1157287 h 1902619"/>
                <a:gd name="connsiteX13" fmla="*/ 11906 w 1129226"/>
                <a:gd name="connsiteY13" fmla="*/ 0 h 1902619"/>
                <a:gd name="connsiteX0" fmla="*/ 11906 w 1129226"/>
                <a:gd name="connsiteY0" fmla="*/ 0 h 1902619"/>
                <a:gd name="connsiteX1" fmla="*/ 1032321 w 1129226"/>
                <a:gd name="connsiteY1" fmla="*/ 356208 h 1902619"/>
                <a:gd name="connsiteX2" fmla="*/ 1018982 w 1129226"/>
                <a:gd name="connsiteY2" fmla="*/ 280617 h 1902619"/>
                <a:gd name="connsiteX3" fmla="*/ 836675 w 1129226"/>
                <a:gd name="connsiteY3" fmla="*/ 156114 h 1902619"/>
                <a:gd name="connsiteX4" fmla="*/ 1121252 w 1129226"/>
                <a:gd name="connsiteY4" fmla="*/ 107203 h 1902619"/>
                <a:gd name="connsiteX5" fmla="*/ 1129226 w 1129226"/>
                <a:gd name="connsiteY5" fmla="*/ 169455 h 1902619"/>
                <a:gd name="connsiteX6" fmla="*/ 296639 w 1129226"/>
                <a:gd name="connsiteY6" fmla="*/ 1195885 h 1902619"/>
                <a:gd name="connsiteX7" fmla="*/ 311944 w 1129226"/>
                <a:gd name="connsiteY7" fmla="*/ 1526382 h 1902619"/>
                <a:gd name="connsiteX8" fmla="*/ 316706 w 1129226"/>
                <a:gd name="connsiteY8" fmla="*/ 1726406 h 1902619"/>
                <a:gd name="connsiteX9" fmla="*/ 338137 w 1129226"/>
                <a:gd name="connsiteY9" fmla="*/ 1845469 h 1902619"/>
                <a:gd name="connsiteX10" fmla="*/ 176212 w 1129226"/>
                <a:gd name="connsiteY10" fmla="*/ 1845469 h 1902619"/>
                <a:gd name="connsiteX11" fmla="*/ 76200 w 1129226"/>
                <a:gd name="connsiteY11" fmla="*/ 1902619 h 1902619"/>
                <a:gd name="connsiteX12" fmla="*/ 14287 w 1129226"/>
                <a:gd name="connsiteY12" fmla="*/ 1781175 h 1902619"/>
                <a:gd name="connsiteX13" fmla="*/ 0 w 1129226"/>
                <a:gd name="connsiteY13" fmla="*/ 1157287 h 1902619"/>
                <a:gd name="connsiteX14" fmla="*/ 11906 w 1129226"/>
                <a:gd name="connsiteY14" fmla="*/ 0 h 1902619"/>
                <a:gd name="connsiteX0" fmla="*/ 11906 w 1142033"/>
                <a:gd name="connsiteY0" fmla="*/ 0 h 1902619"/>
                <a:gd name="connsiteX1" fmla="*/ 1032321 w 1142033"/>
                <a:gd name="connsiteY1" fmla="*/ 356208 h 1902619"/>
                <a:gd name="connsiteX2" fmla="*/ 1018982 w 1142033"/>
                <a:gd name="connsiteY2" fmla="*/ 280617 h 1902619"/>
                <a:gd name="connsiteX3" fmla="*/ 836675 w 1142033"/>
                <a:gd name="connsiteY3" fmla="*/ 156114 h 1902619"/>
                <a:gd name="connsiteX4" fmla="*/ 1121252 w 1142033"/>
                <a:gd name="connsiteY4" fmla="*/ 107203 h 1902619"/>
                <a:gd name="connsiteX5" fmla="*/ 1129226 w 1142033"/>
                <a:gd name="connsiteY5" fmla="*/ 169455 h 1902619"/>
                <a:gd name="connsiteX6" fmla="*/ 1142033 w 1142033"/>
                <a:gd name="connsiteY6" fmla="*/ 284138 h 1902619"/>
                <a:gd name="connsiteX7" fmla="*/ 311944 w 1142033"/>
                <a:gd name="connsiteY7" fmla="*/ 1526382 h 1902619"/>
                <a:gd name="connsiteX8" fmla="*/ 316706 w 1142033"/>
                <a:gd name="connsiteY8" fmla="*/ 1726406 h 1902619"/>
                <a:gd name="connsiteX9" fmla="*/ 338137 w 1142033"/>
                <a:gd name="connsiteY9" fmla="*/ 1845469 h 1902619"/>
                <a:gd name="connsiteX10" fmla="*/ 176212 w 1142033"/>
                <a:gd name="connsiteY10" fmla="*/ 1845469 h 1902619"/>
                <a:gd name="connsiteX11" fmla="*/ 76200 w 1142033"/>
                <a:gd name="connsiteY11" fmla="*/ 1902619 h 1902619"/>
                <a:gd name="connsiteX12" fmla="*/ 14287 w 1142033"/>
                <a:gd name="connsiteY12" fmla="*/ 1781175 h 1902619"/>
                <a:gd name="connsiteX13" fmla="*/ 0 w 1142033"/>
                <a:gd name="connsiteY13" fmla="*/ 1157287 h 1902619"/>
                <a:gd name="connsiteX14" fmla="*/ 11906 w 1142033"/>
                <a:gd name="connsiteY14" fmla="*/ 0 h 1902619"/>
                <a:gd name="connsiteX0" fmla="*/ 11906 w 1192394"/>
                <a:gd name="connsiteY0" fmla="*/ 0 h 1902619"/>
                <a:gd name="connsiteX1" fmla="*/ 1032321 w 1192394"/>
                <a:gd name="connsiteY1" fmla="*/ 356208 h 1902619"/>
                <a:gd name="connsiteX2" fmla="*/ 1018982 w 1192394"/>
                <a:gd name="connsiteY2" fmla="*/ 280617 h 1902619"/>
                <a:gd name="connsiteX3" fmla="*/ 836675 w 1192394"/>
                <a:gd name="connsiteY3" fmla="*/ 156114 h 1902619"/>
                <a:gd name="connsiteX4" fmla="*/ 1121252 w 1192394"/>
                <a:gd name="connsiteY4" fmla="*/ 107203 h 1902619"/>
                <a:gd name="connsiteX5" fmla="*/ 1129226 w 1192394"/>
                <a:gd name="connsiteY5" fmla="*/ 169455 h 1902619"/>
                <a:gd name="connsiteX6" fmla="*/ 1142033 w 1192394"/>
                <a:gd name="connsiteY6" fmla="*/ 284138 h 1902619"/>
                <a:gd name="connsiteX7" fmla="*/ 1192394 w 1192394"/>
                <a:gd name="connsiteY7" fmla="*/ 285064 h 1902619"/>
                <a:gd name="connsiteX8" fmla="*/ 311944 w 1192394"/>
                <a:gd name="connsiteY8" fmla="*/ 1526382 h 1902619"/>
                <a:gd name="connsiteX9" fmla="*/ 316706 w 1192394"/>
                <a:gd name="connsiteY9" fmla="*/ 1726406 h 1902619"/>
                <a:gd name="connsiteX10" fmla="*/ 338137 w 1192394"/>
                <a:gd name="connsiteY10" fmla="*/ 1845469 h 1902619"/>
                <a:gd name="connsiteX11" fmla="*/ 176212 w 1192394"/>
                <a:gd name="connsiteY11" fmla="*/ 1845469 h 1902619"/>
                <a:gd name="connsiteX12" fmla="*/ 76200 w 1192394"/>
                <a:gd name="connsiteY12" fmla="*/ 1902619 h 1902619"/>
                <a:gd name="connsiteX13" fmla="*/ 14287 w 1192394"/>
                <a:gd name="connsiteY13" fmla="*/ 1781175 h 1902619"/>
                <a:gd name="connsiteX14" fmla="*/ 0 w 1192394"/>
                <a:gd name="connsiteY14" fmla="*/ 1157287 h 1902619"/>
                <a:gd name="connsiteX15" fmla="*/ 11906 w 1192394"/>
                <a:gd name="connsiteY15" fmla="*/ 0 h 1902619"/>
                <a:gd name="connsiteX0" fmla="*/ 11906 w 1219073"/>
                <a:gd name="connsiteY0" fmla="*/ 0 h 1902619"/>
                <a:gd name="connsiteX1" fmla="*/ 1032321 w 1219073"/>
                <a:gd name="connsiteY1" fmla="*/ 356208 h 1902619"/>
                <a:gd name="connsiteX2" fmla="*/ 1018982 w 1219073"/>
                <a:gd name="connsiteY2" fmla="*/ 280617 h 1902619"/>
                <a:gd name="connsiteX3" fmla="*/ 836675 w 1219073"/>
                <a:gd name="connsiteY3" fmla="*/ 156114 h 1902619"/>
                <a:gd name="connsiteX4" fmla="*/ 1121252 w 1219073"/>
                <a:gd name="connsiteY4" fmla="*/ 107203 h 1902619"/>
                <a:gd name="connsiteX5" fmla="*/ 1129226 w 1219073"/>
                <a:gd name="connsiteY5" fmla="*/ 169455 h 1902619"/>
                <a:gd name="connsiteX6" fmla="*/ 1142033 w 1219073"/>
                <a:gd name="connsiteY6" fmla="*/ 284138 h 1902619"/>
                <a:gd name="connsiteX7" fmla="*/ 1192394 w 1219073"/>
                <a:gd name="connsiteY7" fmla="*/ 285064 h 1902619"/>
                <a:gd name="connsiteX8" fmla="*/ 1219073 w 1219073"/>
                <a:gd name="connsiteY8" fmla="*/ 427353 h 1902619"/>
                <a:gd name="connsiteX9" fmla="*/ 311944 w 1219073"/>
                <a:gd name="connsiteY9" fmla="*/ 1526382 h 1902619"/>
                <a:gd name="connsiteX10" fmla="*/ 316706 w 1219073"/>
                <a:gd name="connsiteY10" fmla="*/ 1726406 h 1902619"/>
                <a:gd name="connsiteX11" fmla="*/ 338137 w 1219073"/>
                <a:gd name="connsiteY11" fmla="*/ 1845469 h 1902619"/>
                <a:gd name="connsiteX12" fmla="*/ 176212 w 1219073"/>
                <a:gd name="connsiteY12" fmla="*/ 1845469 h 1902619"/>
                <a:gd name="connsiteX13" fmla="*/ 76200 w 1219073"/>
                <a:gd name="connsiteY13" fmla="*/ 1902619 h 1902619"/>
                <a:gd name="connsiteX14" fmla="*/ 14287 w 1219073"/>
                <a:gd name="connsiteY14" fmla="*/ 1781175 h 1902619"/>
                <a:gd name="connsiteX15" fmla="*/ 0 w 1219073"/>
                <a:gd name="connsiteY15" fmla="*/ 1157287 h 1902619"/>
                <a:gd name="connsiteX16" fmla="*/ 11906 w 1219073"/>
                <a:gd name="connsiteY16" fmla="*/ 0 h 1902619"/>
                <a:gd name="connsiteX0" fmla="*/ 11906 w 1219073"/>
                <a:gd name="connsiteY0" fmla="*/ 0 h 1902619"/>
                <a:gd name="connsiteX1" fmla="*/ 1032321 w 1219073"/>
                <a:gd name="connsiteY1" fmla="*/ 356208 h 1902619"/>
                <a:gd name="connsiteX2" fmla="*/ 1018982 w 1219073"/>
                <a:gd name="connsiteY2" fmla="*/ 280617 h 1902619"/>
                <a:gd name="connsiteX3" fmla="*/ 836675 w 1219073"/>
                <a:gd name="connsiteY3" fmla="*/ 156114 h 1902619"/>
                <a:gd name="connsiteX4" fmla="*/ 1121252 w 1219073"/>
                <a:gd name="connsiteY4" fmla="*/ 107203 h 1902619"/>
                <a:gd name="connsiteX5" fmla="*/ 1129226 w 1219073"/>
                <a:gd name="connsiteY5" fmla="*/ 169455 h 1902619"/>
                <a:gd name="connsiteX6" fmla="*/ 1142033 w 1219073"/>
                <a:gd name="connsiteY6" fmla="*/ 284138 h 1902619"/>
                <a:gd name="connsiteX7" fmla="*/ 1192394 w 1219073"/>
                <a:gd name="connsiteY7" fmla="*/ 285064 h 1902619"/>
                <a:gd name="connsiteX8" fmla="*/ 1219073 w 1219073"/>
                <a:gd name="connsiteY8" fmla="*/ 427353 h 1902619"/>
                <a:gd name="connsiteX9" fmla="*/ 1214626 w 1219073"/>
                <a:gd name="connsiteY9" fmla="*/ 627446 h 1902619"/>
                <a:gd name="connsiteX10" fmla="*/ 311944 w 1219073"/>
                <a:gd name="connsiteY10" fmla="*/ 1526382 h 1902619"/>
                <a:gd name="connsiteX11" fmla="*/ 316706 w 1219073"/>
                <a:gd name="connsiteY11" fmla="*/ 1726406 h 1902619"/>
                <a:gd name="connsiteX12" fmla="*/ 338137 w 1219073"/>
                <a:gd name="connsiteY12" fmla="*/ 1845469 h 1902619"/>
                <a:gd name="connsiteX13" fmla="*/ 176212 w 1219073"/>
                <a:gd name="connsiteY13" fmla="*/ 1845469 h 1902619"/>
                <a:gd name="connsiteX14" fmla="*/ 76200 w 1219073"/>
                <a:gd name="connsiteY14" fmla="*/ 1902619 h 1902619"/>
                <a:gd name="connsiteX15" fmla="*/ 14287 w 1219073"/>
                <a:gd name="connsiteY15" fmla="*/ 1781175 h 1902619"/>
                <a:gd name="connsiteX16" fmla="*/ 0 w 1219073"/>
                <a:gd name="connsiteY16" fmla="*/ 1157287 h 1902619"/>
                <a:gd name="connsiteX17" fmla="*/ 11906 w 1219073"/>
                <a:gd name="connsiteY17" fmla="*/ 0 h 1902619"/>
                <a:gd name="connsiteX0" fmla="*/ 11906 w 1325789"/>
                <a:gd name="connsiteY0" fmla="*/ 0 h 1902619"/>
                <a:gd name="connsiteX1" fmla="*/ 1032321 w 1325789"/>
                <a:gd name="connsiteY1" fmla="*/ 356208 h 1902619"/>
                <a:gd name="connsiteX2" fmla="*/ 1018982 w 1325789"/>
                <a:gd name="connsiteY2" fmla="*/ 280617 h 1902619"/>
                <a:gd name="connsiteX3" fmla="*/ 836675 w 1325789"/>
                <a:gd name="connsiteY3" fmla="*/ 156114 h 1902619"/>
                <a:gd name="connsiteX4" fmla="*/ 1121252 w 1325789"/>
                <a:gd name="connsiteY4" fmla="*/ 107203 h 1902619"/>
                <a:gd name="connsiteX5" fmla="*/ 1129226 w 1325789"/>
                <a:gd name="connsiteY5" fmla="*/ 169455 h 1902619"/>
                <a:gd name="connsiteX6" fmla="*/ 1142033 w 1325789"/>
                <a:gd name="connsiteY6" fmla="*/ 284138 h 1902619"/>
                <a:gd name="connsiteX7" fmla="*/ 1192394 w 1325789"/>
                <a:gd name="connsiteY7" fmla="*/ 285064 h 1902619"/>
                <a:gd name="connsiteX8" fmla="*/ 1219073 w 1325789"/>
                <a:gd name="connsiteY8" fmla="*/ 427353 h 1902619"/>
                <a:gd name="connsiteX9" fmla="*/ 1214626 w 1325789"/>
                <a:gd name="connsiteY9" fmla="*/ 627446 h 1902619"/>
                <a:gd name="connsiteX10" fmla="*/ 1325789 w 1325789"/>
                <a:gd name="connsiteY10" fmla="*/ 591874 h 1902619"/>
                <a:gd name="connsiteX11" fmla="*/ 311944 w 1325789"/>
                <a:gd name="connsiteY11" fmla="*/ 1526382 h 1902619"/>
                <a:gd name="connsiteX12" fmla="*/ 316706 w 1325789"/>
                <a:gd name="connsiteY12" fmla="*/ 1726406 h 1902619"/>
                <a:gd name="connsiteX13" fmla="*/ 338137 w 1325789"/>
                <a:gd name="connsiteY13" fmla="*/ 1845469 h 1902619"/>
                <a:gd name="connsiteX14" fmla="*/ 176212 w 1325789"/>
                <a:gd name="connsiteY14" fmla="*/ 1845469 h 1902619"/>
                <a:gd name="connsiteX15" fmla="*/ 76200 w 1325789"/>
                <a:gd name="connsiteY15" fmla="*/ 1902619 h 1902619"/>
                <a:gd name="connsiteX16" fmla="*/ 14287 w 1325789"/>
                <a:gd name="connsiteY16" fmla="*/ 1781175 h 1902619"/>
                <a:gd name="connsiteX17" fmla="*/ 0 w 1325789"/>
                <a:gd name="connsiteY17" fmla="*/ 1157287 h 1902619"/>
                <a:gd name="connsiteX18" fmla="*/ 11906 w 1325789"/>
                <a:gd name="connsiteY18" fmla="*/ 0 h 1902619"/>
                <a:gd name="connsiteX0" fmla="*/ 11906 w 1356915"/>
                <a:gd name="connsiteY0" fmla="*/ 0 h 1902619"/>
                <a:gd name="connsiteX1" fmla="*/ 1032321 w 1356915"/>
                <a:gd name="connsiteY1" fmla="*/ 356208 h 1902619"/>
                <a:gd name="connsiteX2" fmla="*/ 1018982 w 1356915"/>
                <a:gd name="connsiteY2" fmla="*/ 280617 h 1902619"/>
                <a:gd name="connsiteX3" fmla="*/ 836675 w 1356915"/>
                <a:gd name="connsiteY3" fmla="*/ 156114 h 1902619"/>
                <a:gd name="connsiteX4" fmla="*/ 1121252 w 1356915"/>
                <a:gd name="connsiteY4" fmla="*/ 107203 h 1902619"/>
                <a:gd name="connsiteX5" fmla="*/ 1129226 w 1356915"/>
                <a:gd name="connsiteY5" fmla="*/ 169455 h 1902619"/>
                <a:gd name="connsiteX6" fmla="*/ 1142033 w 1356915"/>
                <a:gd name="connsiteY6" fmla="*/ 284138 h 1902619"/>
                <a:gd name="connsiteX7" fmla="*/ 1192394 w 1356915"/>
                <a:gd name="connsiteY7" fmla="*/ 285064 h 1902619"/>
                <a:gd name="connsiteX8" fmla="*/ 1219073 w 1356915"/>
                <a:gd name="connsiteY8" fmla="*/ 427353 h 1902619"/>
                <a:gd name="connsiteX9" fmla="*/ 1214626 w 1356915"/>
                <a:gd name="connsiteY9" fmla="*/ 627446 h 1902619"/>
                <a:gd name="connsiteX10" fmla="*/ 1325789 w 1356915"/>
                <a:gd name="connsiteY10" fmla="*/ 591874 h 1902619"/>
                <a:gd name="connsiteX11" fmla="*/ 1356915 w 1356915"/>
                <a:gd name="connsiteY11" fmla="*/ 916470 h 1902619"/>
                <a:gd name="connsiteX12" fmla="*/ 311944 w 1356915"/>
                <a:gd name="connsiteY12" fmla="*/ 1526382 h 1902619"/>
                <a:gd name="connsiteX13" fmla="*/ 316706 w 1356915"/>
                <a:gd name="connsiteY13" fmla="*/ 1726406 h 1902619"/>
                <a:gd name="connsiteX14" fmla="*/ 338137 w 1356915"/>
                <a:gd name="connsiteY14" fmla="*/ 1845469 h 1902619"/>
                <a:gd name="connsiteX15" fmla="*/ 176212 w 1356915"/>
                <a:gd name="connsiteY15" fmla="*/ 1845469 h 1902619"/>
                <a:gd name="connsiteX16" fmla="*/ 76200 w 1356915"/>
                <a:gd name="connsiteY16" fmla="*/ 1902619 h 1902619"/>
                <a:gd name="connsiteX17" fmla="*/ 14287 w 1356915"/>
                <a:gd name="connsiteY17" fmla="*/ 1781175 h 1902619"/>
                <a:gd name="connsiteX18" fmla="*/ 0 w 1356915"/>
                <a:gd name="connsiteY18" fmla="*/ 1157287 h 1902619"/>
                <a:gd name="connsiteX19" fmla="*/ 11906 w 1356915"/>
                <a:gd name="connsiteY19" fmla="*/ 0 h 1902619"/>
                <a:gd name="connsiteX0" fmla="*/ 11906 w 1356915"/>
                <a:gd name="connsiteY0" fmla="*/ 0 h 1902619"/>
                <a:gd name="connsiteX1" fmla="*/ 1032321 w 1356915"/>
                <a:gd name="connsiteY1" fmla="*/ 356208 h 1902619"/>
                <a:gd name="connsiteX2" fmla="*/ 1018982 w 1356915"/>
                <a:gd name="connsiteY2" fmla="*/ 280617 h 1902619"/>
                <a:gd name="connsiteX3" fmla="*/ 836675 w 1356915"/>
                <a:gd name="connsiteY3" fmla="*/ 156114 h 1902619"/>
                <a:gd name="connsiteX4" fmla="*/ 1121252 w 1356915"/>
                <a:gd name="connsiteY4" fmla="*/ 107203 h 1902619"/>
                <a:gd name="connsiteX5" fmla="*/ 1129226 w 1356915"/>
                <a:gd name="connsiteY5" fmla="*/ 169455 h 1902619"/>
                <a:gd name="connsiteX6" fmla="*/ 1192394 w 1356915"/>
                <a:gd name="connsiteY6" fmla="*/ 285064 h 1902619"/>
                <a:gd name="connsiteX7" fmla="*/ 1219073 w 1356915"/>
                <a:gd name="connsiteY7" fmla="*/ 427353 h 1902619"/>
                <a:gd name="connsiteX8" fmla="*/ 1214626 w 1356915"/>
                <a:gd name="connsiteY8" fmla="*/ 627446 h 1902619"/>
                <a:gd name="connsiteX9" fmla="*/ 1325789 w 1356915"/>
                <a:gd name="connsiteY9" fmla="*/ 591874 h 1902619"/>
                <a:gd name="connsiteX10" fmla="*/ 1356915 w 1356915"/>
                <a:gd name="connsiteY10" fmla="*/ 916470 h 1902619"/>
                <a:gd name="connsiteX11" fmla="*/ 311944 w 1356915"/>
                <a:gd name="connsiteY11" fmla="*/ 1526382 h 1902619"/>
                <a:gd name="connsiteX12" fmla="*/ 316706 w 1356915"/>
                <a:gd name="connsiteY12" fmla="*/ 1726406 h 1902619"/>
                <a:gd name="connsiteX13" fmla="*/ 338137 w 1356915"/>
                <a:gd name="connsiteY13" fmla="*/ 1845469 h 1902619"/>
                <a:gd name="connsiteX14" fmla="*/ 176212 w 1356915"/>
                <a:gd name="connsiteY14" fmla="*/ 1845469 h 1902619"/>
                <a:gd name="connsiteX15" fmla="*/ 76200 w 1356915"/>
                <a:gd name="connsiteY15" fmla="*/ 1902619 h 1902619"/>
                <a:gd name="connsiteX16" fmla="*/ 14287 w 1356915"/>
                <a:gd name="connsiteY16" fmla="*/ 1781175 h 1902619"/>
                <a:gd name="connsiteX17" fmla="*/ 0 w 1356915"/>
                <a:gd name="connsiteY17" fmla="*/ 1157287 h 1902619"/>
                <a:gd name="connsiteX18" fmla="*/ 11906 w 1356915"/>
                <a:gd name="connsiteY18" fmla="*/ 0 h 1902619"/>
                <a:gd name="connsiteX0" fmla="*/ 11906 w 1356915"/>
                <a:gd name="connsiteY0" fmla="*/ 0 h 1902619"/>
                <a:gd name="connsiteX1" fmla="*/ 1032321 w 1356915"/>
                <a:gd name="connsiteY1" fmla="*/ 356208 h 1902619"/>
                <a:gd name="connsiteX2" fmla="*/ 1018982 w 1356915"/>
                <a:gd name="connsiteY2" fmla="*/ 280617 h 1902619"/>
                <a:gd name="connsiteX3" fmla="*/ 836675 w 1356915"/>
                <a:gd name="connsiteY3" fmla="*/ 156114 h 1902619"/>
                <a:gd name="connsiteX4" fmla="*/ 1121252 w 1356915"/>
                <a:gd name="connsiteY4" fmla="*/ 107203 h 1902619"/>
                <a:gd name="connsiteX5" fmla="*/ 1192394 w 1356915"/>
                <a:gd name="connsiteY5" fmla="*/ 285064 h 1902619"/>
                <a:gd name="connsiteX6" fmla="*/ 1219073 w 1356915"/>
                <a:gd name="connsiteY6" fmla="*/ 427353 h 1902619"/>
                <a:gd name="connsiteX7" fmla="*/ 1214626 w 1356915"/>
                <a:gd name="connsiteY7" fmla="*/ 627446 h 1902619"/>
                <a:gd name="connsiteX8" fmla="*/ 1325789 w 1356915"/>
                <a:gd name="connsiteY8" fmla="*/ 591874 h 1902619"/>
                <a:gd name="connsiteX9" fmla="*/ 1356915 w 1356915"/>
                <a:gd name="connsiteY9" fmla="*/ 916470 h 1902619"/>
                <a:gd name="connsiteX10" fmla="*/ 311944 w 1356915"/>
                <a:gd name="connsiteY10" fmla="*/ 1526382 h 1902619"/>
                <a:gd name="connsiteX11" fmla="*/ 316706 w 1356915"/>
                <a:gd name="connsiteY11" fmla="*/ 1726406 h 1902619"/>
                <a:gd name="connsiteX12" fmla="*/ 338137 w 1356915"/>
                <a:gd name="connsiteY12" fmla="*/ 1845469 h 1902619"/>
                <a:gd name="connsiteX13" fmla="*/ 176212 w 1356915"/>
                <a:gd name="connsiteY13" fmla="*/ 1845469 h 1902619"/>
                <a:gd name="connsiteX14" fmla="*/ 76200 w 1356915"/>
                <a:gd name="connsiteY14" fmla="*/ 1902619 h 1902619"/>
                <a:gd name="connsiteX15" fmla="*/ 14287 w 1356915"/>
                <a:gd name="connsiteY15" fmla="*/ 1781175 h 1902619"/>
                <a:gd name="connsiteX16" fmla="*/ 0 w 1356915"/>
                <a:gd name="connsiteY16" fmla="*/ 1157287 h 1902619"/>
                <a:gd name="connsiteX17" fmla="*/ 11906 w 1356915"/>
                <a:gd name="connsiteY17" fmla="*/ 0 h 1902619"/>
                <a:gd name="connsiteX0" fmla="*/ 11906 w 1356915"/>
                <a:gd name="connsiteY0" fmla="*/ 0 h 1902619"/>
                <a:gd name="connsiteX1" fmla="*/ 1032321 w 1356915"/>
                <a:gd name="connsiteY1" fmla="*/ 356208 h 1902619"/>
                <a:gd name="connsiteX2" fmla="*/ 1018982 w 1356915"/>
                <a:gd name="connsiteY2" fmla="*/ 280617 h 1902619"/>
                <a:gd name="connsiteX3" fmla="*/ 836675 w 1356915"/>
                <a:gd name="connsiteY3" fmla="*/ 156114 h 1902619"/>
                <a:gd name="connsiteX4" fmla="*/ 1121252 w 1356915"/>
                <a:gd name="connsiteY4" fmla="*/ 107203 h 1902619"/>
                <a:gd name="connsiteX5" fmla="*/ 1192394 w 1356915"/>
                <a:gd name="connsiteY5" fmla="*/ 285064 h 1902619"/>
                <a:gd name="connsiteX6" fmla="*/ 1219073 w 1356915"/>
                <a:gd name="connsiteY6" fmla="*/ 427353 h 1902619"/>
                <a:gd name="connsiteX7" fmla="*/ 1325789 w 1356915"/>
                <a:gd name="connsiteY7" fmla="*/ 591874 h 1902619"/>
                <a:gd name="connsiteX8" fmla="*/ 1356915 w 1356915"/>
                <a:gd name="connsiteY8" fmla="*/ 916470 h 1902619"/>
                <a:gd name="connsiteX9" fmla="*/ 311944 w 1356915"/>
                <a:gd name="connsiteY9" fmla="*/ 1526382 h 1902619"/>
                <a:gd name="connsiteX10" fmla="*/ 316706 w 1356915"/>
                <a:gd name="connsiteY10" fmla="*/ 1726406 h 1902619"/>
                <a:gd name="connsiteX11" fmla="*/ 338137 w 1356915"/>
                <a:gd name="connsiteY11" fmla="*/ 1845469 h 1902619"/>
                <a:gd name="connsiteX12" fmla="*/ 176212 w 1356915"/>
                <a:gd name="connsiteY12" fmla="*/ 1845469 h 1902619"/>
                <a:gd name="connsiteX13" fmla="*/ 76200 w 1356915"/>
                <a:gd name="connsiteY13" fmla="*/ 1902619 h 1902619"/>
                <a:gd name="connsiteX14" fmla="*/ 14287 w 1356915"/>
                <a:gd name="connsiteY14" fmla="*/ 1781175 h 1902619"/>
                <a:gd name="connsiteX15" fmla="*/ 0 w 1356915"/>
                <a:gd name="connsiteY15" fmla="*/ 1157287 h 1902619"/>
                <a:gd name="connsiteX16" fmla="*/ 11906 w 1356915"/>
                <a:gd name="connsiteY16" fmla="*/ 0 h 1902619"/>
                <a:gd name="connsiteX0" fmla="*/ 11906 w 1356915"/>
                <a:gd name="connsiteY0" fmla="*/ 0 h 1902619"/>
                <a:gd name="connsiteX1" fmla="*/ 1032321 w 1356915"/>
                <a:gd name="connsiteY1" fmla="*/ 356208 h 1902619"/>
                <a:gd name="connsiteX2" fmla="*/ 1018982 w 1356915"/>
                <a:gd name="connsiteY2" fmla="*/ 280617 h 1902619"/>
                <a:gd name="connsiteX3" fmla="*/ 836675 w 1356915"/>
                <a:gd name="connsiteY3" fmla="*/ 156114 h 1902619"/>
                <a:gd name="connsiteX4" fmla="*/ 1121252 w 1356915"/>
                <a:gd name="connsiteY4" fmla="*/ 107203 h 1902619"/>
                <a:gd name="connsiteX5" fmla="*/ 1192394 w 1356915"/>
                <a:gd name="connsiteY5" fmla="*/ 285064 h 1902619"/>
                <a:gd name="connsiteX6" fmla="*/ 1325789 w 1356915"/>
                <a:gd name="connsiteY6" fmla="*/ 591874 h 1902619"/>
                <a:gd name="connsiteX7" fmla="*/ 1356915 w 1356915"/>
                <a:gd name="connsiteY7" fmla="*/ 916470 h 1902619"/>
                <a:gd name="connsiteX8" fmla="*/ 311944 w 1356915"/>
                <a:gd name="connsiteY8" fmla="*/ 1526382 h 1902619"/>
                <a:gd name="connsiteX9" fmla="*/ 316706 w 1356915"/>
                <a:gd name="connsiteY9" fmla="*/ 1726406 h 1902619"/>
                <a:gd name="connsiteX10" fmla="*/ 338137 w 1356915"/>
                <a:gd name="connsiteY10" fmla="*/ 1845469 h 1902619"/>
                <a:gd name="connsiteX11" fmla="*/ 176212 w 1356915"/>
                <a:gd name="connsiteY11" fmla="*/ 1845469 h 1902619"/>
                <a:gd name="connsiteX12" fmla="*/ 76200 w 1356915"/>
                <a:gd name="connsiteY12" fmla="*/ 1902619 h 1902619"/>
                <a:gd name="connsiteX13" fmla="*/ 14287 w 1356915"/>
                <a:gd name="connsiteY13" fmla="*/ 1781175 h 1902619"/>
                <a:gd name="connsiteX14" fmla="*/ 0 w 1356915"/>
                <a:gd name="connsiteY14" fmla="*/ 1157287 h 1902619"/>
                <a:gd name="connsiteX15" fmla="*/ 11906 w 1356915"/>
                <a:gd name="connsiteY15" fmla="*/ 0 h 1902619"/>
                <a:gd name="connsiteX0" fmla="*/ 11906 w 1356915"/>
                <a:gd name="connsiteY0" fmla="*/ 0 h 1902619"/>
                <a:gd name="connsiteX1" fmla="*/ 1032321 w 1356915"/>
                <a:gd name="connsiteY1" fmla="*/ 356208 h 1902619"/>
                <a:gd name="connsiteX2" fmla="*/ 836675 w 1356915"/>
                <a:gd name="connsiteY2" fmla="*/ 156114 h 1902619"/>
                <a:gd name="connsiteX3" fmla="*/ 1121252 w 1356915"/>
                <a:gd name="connsiteY3" fmla="*/ 107203 h 1902619"/>
                <a:gd name="connsiteX4" fmla="*/ 1192394 w 1356915"/>
                <a:gd name="connsiteY4" fmla="*/ 285064 h 1902619"/>
                <a:gd name="connsiteX5" fmla="*/ 1325789 w 1356915"/>
                <a:gd name="connsiteY5" fmla="*/ 591874 h 1902619"/>
                <a:gd name="connsiteX6" fmla="*/ 1356915 w 1356915"/>
                <a:gd name="connsiteY6" fmla="*/ 916470 h 1902619"/>
                <a:gd name="connsiteX7" fmla="*/ 311944 w 1356915"/>
                <a:gd name="connsiteY7" fmla="*/ 1526382 h 1902619"/>
                <a:gd name="connsiteX8" fmla="*/ 316706 w 1356915"/>
                <a:gd name="connsiteY8" fmla="*/ 1726406 h 1902619"/>
                <a:gd name="connsiteX9" fmla="*/ 338137 w 1356915"/>
                <a:gd name="connsiteY9" fmla="*/ 1845469 h 1902619"/>
                <a:gd name="connsiteX10" fmla="*/ 176212 w 1356915"/>
                <a:gd name="connsiteY10" fmla="*/ 1845469 h 1902619"/>
                <a:gd name="connsiteX11" fmla="*/ 76200 w 1356915"/>
                <a:gd name="connsiteY11" fmla="*/ 1902619 h 1902619"/>
                <a:gd name="connsiteX12" fmla="*/ 14287 w 1356915"/>
                <a:gd name="connsiteY12" fmla="*/ 1781175 h 1902619"/>
                <a:gd name="connsiteX13" fmla="*/ 0 w 1356915"/>
                <a:gd name="connsiteY13" fmla="*/ 1157287 h 1902619"/>
                <a:gd name="connsiteX14" fmla="*/ 11906 w 1356915"/>
                <a:gd name="connsiteY14" fmla="*/ 0 h 1902619"/>
                <a:gd name="connsiteX0" fmla="*/ 11906 w 1356915"/>
                <a:gd name="connsiteY0" fmla="*/ 0 h 1902619"/>
                <a:gd name="connsiteX1" fmla="*/ 836675 w 1356915"/>
                <a:gd name="connsiteY1" fmla="*/ 156114 h 1902619"/>
                <a:gd name="connsiteX2" fmla="*/ 1121252 w 1356915"/>
                <a:gd name="connsiteY2" fmla="*/ 107203 h 1902619"/>
                <a:gd name="connsiteX3" fmla="*/ 1192394 w 1356915"/>
                <a:gd name="connsiteY3" fmla="*/ 285064 h 1902619"/>
                <a:gd name="connsiteX4" fmla="*/ 1325789 w 1356915"/>
                <a:gd name="connsiteY4" fmla="*/ 591874 h 1902619"/>
                <a:gd name="connsiteX5" fmla="*/ 1356915 w 1356915"/>
                <a:gd name="connsiteY5" fmla="*/ 916470 h 1902619"/>
                <a:gd name="connsiteX6" fmla="*/ 311944 w 1356915"/>
                <a:gd name="connsiteY6" fmla="*/ 1526382 h 1902619"/>
                <a:gd name="connsiteX7" fmla="*/ 316706 w 1356915"/>
                <a:gd name="connsiteY7" fmla="*/ 1726406 h 1902619"/>
                <a:gd name="connsiteX8" fmla="*/ 338137 w 1356915"/>
                <a:gd name="connsiteY8" fmla="*/ 1845469 h 1902619"/>
                <a:gd name="connsiteX9" fmla="*/ 176212 w 1356915"/>
                <a:gd name="connsiteY9" fmla="*/ 1845469 h 1902619"/>
                <a:gd name="connsiteX10" fmla="*/ 76200 w 1356915"/>
                <a:gd name="connsiteY10" fmla="*/ 1902619 h 1902619"/>
                <a:gd name="connsiteX11" fmla="*/ 14287 w 1356915"/>
                <a:gd name="connsiteY11" fmla="*/ 1781175 h 1902619"/>
                <a:gd name="connsiteX12" fmla="*/ 0 w 1356915"/>
                <a:gd name="connsiteY12" fmla="*/ 1157287 h 1902619"/>
                <a:gd name="connsiteX13" fmla="*/ 11906 w 1356915"/>
                <a:gd name="connsiteY13" fmla="*/ 0 h 1902619"/>
                <a:gd name="connsiteX0" fmla="*/ 946404 w 1356915"/>
                <a:gd name="connsiteY0" fmla="*/ 640299 h 1795416"/>
                <a:gd name="connsiteX1" fmla="*/ 836675 w 1356915"/>
                <a:gd name="connsiteY1" fmla="*/ 48911 h 1795416"/>
                <a:gd name="connsiteX2" fmla="*/ 1121252 w 1356915"/>
                <a:gd name="connsiteY2" fmla="*/ 0 h 1795416"/>
                <a:gd name="connsiteX3" fmla="*/ 1192394 w 1356915"/>
                <a:gd name="connsiteY3" fmla="*/ 177861 h 1795416"/>
                <a:gd name="connsiteX4" fmla="*/ 1325789 w 1356915"/>
                <a:gd name="connsiteY4" fmla="*/ 484671 h 1795416"/>
                <a:gd name="connsiteX5" fmla="*/ 1356915 w 1356915"/>
                <a:gd name="connsiteY5" fmla="*/ 809267 h 1795416"/>
                <a:gd name="connsiteX6" fmla="*/ 311944 w 1356915"/>
                <a:gd name="connsiteY6" fmla="*/ 1419179 h 1795416"/>
                <a:gd name="connsiteX7" fmla="*/ 316706 w 1356915"/>
                <a:gd name="connsiteY7" fmla="*/ 1619203 h 1795416"/>
                <a:gd name="connsiteX8" fmla="*/ 338137 w 1356915"/>
                <a:gd name="connsiteY8" fmla="*/ 1738266 h 1795416"/>
                <a:gd name="connsiteX9" fmla="*/ 176212 w 1356915"/>
                <a:gd name="connsiteY9" fmla="*/ 1738266 h 1795416"/>
                <a:gd name="connsiteX10" fmla="*/ 76200 w 1356915"/>
                <a:gd name="connsiteY10" fmla="*/ 1795416 h 1795416"/>
                <a:gd name="connsiteX11" fmla="*/ 14287 w 1356915"/>
                <a:gd name="connsiteY11" fmla="*/ 1673972 h 1795416"/>
                <a:gd name="connsiteX12" fmla="*/ 0 w 1356915"/>
                <a:gd name="connsiteY12" fmla="*/ 1050084 h 1795416"/>
                <a:gd name="connsiteX13" fmla="*/ 946404 w 1356915"/>
                <a:gd name="connsiteY13" fmla="*/ 640299 h 1795416"/>
                <a:gd name="connsiteX0" fmla="*/ 1035335 w 1356915"/>
                <a:gd name="connsiteY0" fmla="*/ 649193 h 1795416"/>
                <a:gd name="connsiteX1" fmla="*/ 836675 w 1356915"/>
                <a:gd name="connsiteY1" fmla="*/ 48911 h 1795416"/>
                <a:gd name="connsiteX2" fmla="*/ 1121252 w 1356915"/>
                <a:gd name="connsiteY2" fmla="*/ 0 h 1795416"/>
                <a:gd name="connsiteX3" fmla="*/ 1192394 w 1356915"/>
                <a:gd name="connsiteY3" fmla="*/ 177861 h 1795416"/>
                <a:gd name="connsiteX4" fmla="*/ 1325789 w 1356915"/>
                <a:gd name="connsiteY4" fmla="*/ 484671 h 1795416"/>
                <a:gd name="connsiteX5" fmla="*/ 1356915 w 1356915"/>
                <a:gd name="connsiteY5" fmla="*/ 809267 h 1795416"/>
                <a:gd name="connsiteX6" fmla="*/ 311944 w 1356915"/>
                <a:gd name="connsiteY6" fmla="*/ 1419179 h 1795416"/>
                <a:gd name="connsiteX7" fmla="*/ 316706 w 1356915"/>
                <a:gd name="connsiteY7" fmla="*/ 1619203 h 1795416"/>
                <a:gd name="connsiteX8" fmla="*/ 338137 w 1356915"/>
                <a:gd name="connsiteY8" fmla="*/ 1738266 h 1795416"/>
                <a:gd name="connsiteX9" fmla="*/ 176212 w 1356915"/>
                <a:gd name="connsiteY9" fmla="*/ 1738266 h 1795416"/>
                <a:gd name="connsiteX10" fmla="*/ 76200 w 1356915"/>
                <a:gd name="connsiteY10" fmla="*/ 1795416 h 1795416"/>
                <a:gd name="connsiteX11" fmla="*/ 14287 w 1356915"/>
                <a:gd name="connsiteY11" fmla="*/ 1673972 h 1795416"/>
                <a:gd name="connsiteX12" fmla="*/ 0 w 1356915"/>
                <a:gd name="connsiteY12" fmla="*/ 1050084 h 1795416"/>
                <a:gd name="connsiteX13" fmla="*/ 1035335 w 1356915"/>
                <a:gd name="connsiteY13" fmla="*/ 649193 h 1795416"/>
                <a:gd name="connsiteX0" fmla="*/ 1035335 w 1411836"/>
                <a:gd name="connsiteY0" fmla="*/ 649193 h 1795416"/>
                <a:gd name="connsiteX1" fmla="*/ 836675 w 1411836"/>
                <a:gd name="connsiteY1" fmla="*/ 48911 h 1795416"/>
                <a:gd name="connsiteX2" fmla="*/ 1121252 w 1411836"/>
                <a:gd name="connsiteY2" fmla="*/ 0 h 1795416"/>
                <a:gd name="connsiteX3" fmla="*/ 1192394 w 1411836"/>
                <a:gd name="connsiteY3" fmla="*/ 177861 h 1795416"/>
                <a:gd name="connsiteX4" fmla="*/ 1325789 w 1411836"/>
                <a:gd name="connsiteY4" fmla="*/ 484671 h 1795416"/>
                <a:gd name="connsiteX5" fmla="*/ 1356915 w 1411836"/>
                <a:gd name="connsiteY5" fmla="*/ 809267 h 1795416"/>
                <a:gd name="connsiteX6" fmla="*/ 1411836 w 1411836"/>
                <a:gd name="connsiteY6" fmla="*/ 1002100 h 1795416"/>
                <a:gd name="connsiteX7" fmla="*/ 316706 w 1411836"/>
                <a:gd name="connsiteY7" fmla="*/ 1619203 h 1795416"/>
                <a:gd name="connsiteX8" fmla="*/ 338137 w 1411836"/>
                <a:gd name="connsiteY8" fmla="*/ 1738266 h 1795416"/>
                <a:gd name="connsiteX9" fmla="*/ 176212 w 1411836"/>
                <a:gd name="connsiteY9" fmla="*/ 1738266 h 1795416"/>
                <a:gd name="connsiteX10" fmla="*/ 76200 w 1411836"/>
                <a:gd name="connsiteY10" fmla="*/ 1795416 h 1795416"/>
                <a:gd name="connsiteX11" fmla="*/ 14287 w 1411836"/>
                <a:gd name="connsiteY11" fmla="*/ 1673972 h 1795416"/>
                <a:gd name="connsiteX12" fmla="*/ 0 w 1411836"/>
                <a:gd name="connsiteY12" fmla="*/ 1050084 h 1795416"/>
                <a:gd name="connsiteX13" fmla="*/ 1035335 w 1411836"/>
                <a:gd name="connsiteY13" fmla="*/ 649193 h 1795416"/>
                <a:gd name="connsiteX0" fmla="*/ 1035335 w 1411836"/>
                <a:gd name="connsiteY0" fmla="*/ 649193 h 1795416"/>
                <a:gd name="connsiteX1" fmla="*/ 836675 w 1411836"/>
                <a:gd name="connsiteY1" fmla="*/ 48911 h 1795416"/>
                <a:gd name="connsiteX2" fmla="*/ 1121252 w 1411836"/>
                <a:gd name="connsiteY2" fmla="*/ 0 h 1795416"/>
                <a:gd name="connsiteX3" fmla="*/ 1192394 w 1411836"/>
                <a:gd name="connsiteY3" fmla="*/ 177861 h 1795416"/>
                <a:gd name="connsiteX4" fmla="*/ 1325789 w 1411836"/>
                <a:gd name="connsiteY4" fmla="*/ 484671 h 1795416"/>
                <a:gd name="connsiteX5" fmla="*/ 1411836 w 1411836"/>
                <a:gd name="connsiteY5" fmla="*/ 800408 h 1795416"/>
                <a:gd name="connsiteX6" fmla="*/ 1411836 w 1411836"/>
                <a:gd name="connsiteY6" fmla="*/ 1002100 h 1795416"/>
                <a:gd name="connsiteX7" fmla="*/ 316706 w 1411836"/>
                <a:gd name="connsiteY7" fmla="*/ 1619203 h 1795416"/>
                <a:gd name="connsiteX8" fmla="*/ 338137 w 1411836"/>
                <a:gd name="connsiteY8" fmla="*/ 1738266 h 1795416"/>
                <a:gd name="connsiteX9" fmla="*/ 176212 w 1411836"/>
                <a:gd name="connsiteY9" fmla="*/ 1738266 h 1795416"/>
                <a:gd name="connsiteX10" fmla="*/ 76200 w 1411836"/>
                <a:gd name="connsiteY10" fmla="*/ 1795416 h 1795416"/>
                <a:gd name="connsiteX11" fmla="*/ 14287 w 1411836"/>
                <a:gd name="connsiteY11" fmla="*/ 1673972 h 1795416"/>
                <a:gd name="connsiteX12" fmla="*/ 0 w 1411836"/>
                <a:gd name="connsiteY12" fmla="*/ 1050084 h 1795416"/>
                <a:gd name="connsiteX13" fmla="*/ 1035335 w 1411836"/>
                <a:gd name="connsiteY13" fmla="*/ 649193 h 1795416"/>
                <a:gd name="connsiteX0" fmla="*/ 1035335 w 1411836"/>
                <a:gd name="connsiteY0" fmla="*/ 649193 h 1795416"/>
                <a:gd name="connsiteX1" fmla="*/ 836675 w 1411836"/>
                <a:gd name="connsiteY1" fmla="*/ 48911 h 1795416"/>
                <a:gd name="connsiteX2" fmla="*/ 1121252 w 1411836"/>
                <a:gd name="connsiteY2" fmla="*/ 0 h 1795416"/>
                <a:gd name="connsiteX3" fmla="*/ 1192394 w 1411836"/>
                <a:gd name="connsiteY3" fmla="*/ 177861 h 1795416"/>
                <a:gd name="connsiteX4" fmla="*/ 1325789 w 1411836"/>
                <a:gd name="connsiteY4" fmla="*/ 484671 h 1795416"/>
                <a:gd name="connsiteX5" fmla="*/ 1411836 w 1411836"/>
                <a:gd name="connsiteY5" fmla="*/ 800408 h 1795416"/>
                <a:gd name="connsiteX6" fmla="*/ 1411836 w 1411836"/>
                <a:gd name="connsiteY6" fmla="*/ 1002100 h 1795416"/>
                <a:gd name="connsiteX7" fmla="*/ 1411105 w 1411836"/>
                <a:gd name="connsiteY7" fmla="*/ 1706154 h 1795416"/>
                <a:gd name="connsiteX8" fmla="*/ 338137 w 1411836"/>
                <a:gd name="connsiteY8" fmla="*/ 1738266 h 1795416"/>
                <a:gd name="connsiteX9" fmla="*/ 176212 w 1411836"/>
                <a:gd name="connsiteY9" fmla="*/ 1738266 h 1795416"/>
                <a:gd name="connsiteX10" fmla="*/ 76200 w 1411836"/>
                <a:gd name="connsiteY10" fmla="*/ 1795416 h 1795416"/>
                <a:gd name="connsiteX11" fmla="*/ 14287 w 1411836"/>
                <a:gd name="connsiteY11" fmla="*/ 1673972 h 1795416"/>
                <a:gd name="connsiteX12" fmla="*/ 0 w 1411836"/>
                <a:gd name="connsiteY12" fmla="*/ 1050084 h 1795416"/>
                <a:gd name="connsiteX13" fmla="*/ 1035335 w 1411836"/>
                <a:gd name="connsiteY13" fmla="*/ 649193 h 1795416"/>
                <a:gd name="connsiteX0" fmla="*/ 1035335 w 1411836"/>
                <a:gd name="connsiteY0" fmla="*/ 649193 h 1795416"/>
                <a:gd name="connsiteX1" fmla="*/ 836675 w 1411836"/>
                <a:gd name="connsiteY1" fmla="*/ 48911 h 1795416"/>
                <a:gd name="connsiteX2" fmla="*/ 1121252 w 1411836"/>
                <a:gd name="connsiteY2" fmla="*/ 0 h 1795416"/>
                <a:gd name="connsiteX3" fmla="*/ 1192394 w 1411836"/>
                <a:gd name="connsiteY3" fmla="*/ 177861 h 1795416"/>
                <a:gd name="connsiteX4" fmla="*/ 1325789 w 1411836"/>
                <a:gd name="connsiteY4" fmla="*/ 484671 h 1795416"/>
                <a:gd name="connsiteX5" fmla="*/ 1411836 w 1411836"/>
                <a:gd name="connsiteY5" fmla="*/ 800408 h 1795416"/>
                <a:gd name="connsiteX6" fmla="*/ 1411836 w 1411836"/>
                <a:gd name="connsiteY6" fmla="*/ 1002100 h 1795416"/>
                <a:gd name="connsiteX7" fmla="*/ 1411105 w 1411836"/>
                <a:gd name="connsiteY7" fmla="*/ 1706154 h 1795416"/>
                <a:gd name="connsiteX8" fmla="*/ 1111830 w 1411836"/>
                <a:gd name="connsiteY8" fmla="*/ 1716034 h 1795416"/>
                <a:gd name="connsiteX9" fmla="*/ 176212 w 1411836"/>
                <a:gd name="connsiteY9" fmla="*/ 1738266 h 1795416"/>
                <a:gd name="connsiteX10" fmla="*/ 76200 w 1411836"/>
                <a:gd name="connsiteY10" fmla="*/ 1795416 h 1795416"/>
                <a:gd name="connsiteX11" fmla="*/ 14287 w 1411836"/>
                <a:gd name="connsiteY11" fmla="*/ 1673972 h 1795416"/>
                <a:gd name="connsiteX12" fmla="*/ 0 w 1411836"/>
                <a:gd name="connsiteY12" fmla="*/ 1050084 h 1795416"/>
                <a:gd name="connsiteX13" fmla="*/ 1035335 w 1411836"/>
                <a:gd name="connsiteY13" fmla="*/ 649193 h 1795416"/>
                <a:gd name="connsiteX0" fmla="*/ 1035335 w 1411836"/>
                <a:gd name="connsiteY0" fmla="*/ 649193 h 1738267"/>
                <a:gd name="connsiteX1" fmla="*/ 836675 w 1411836"/>
                <a:gd name="connsiteY1" fmla="*/ 48911 h 1738267"/>
                <a:gd name="connsiteX2" fmla="*/ 1121252 w 1411836"/>
                <a:gd name="connsiteY2" fmla="*/ 0 h 1738267"/>
                <a:gd name="connsiteX3" fmla="*/ 1192394 w 1411836"/>
                <a:gd name="connsiteY3" fmla="*/ 177861 h 1738267"/>
                <a:gd name="connsiteX4" fmla="*/ 1325789 w 1411836"/>
                <a:gd name="connsiteY4" fmla="*/ 484671 h 1738267"/>
                <a:gd name="connsiteX5" fmla="*/ 1411836 w 1411836"/>
                <a:gd name="connsiteY5" fmla="*/ 800408 h 1738267"/>
                <a:gd name="connsiteX6" fmla="*/ 1411836 w 1411836"/>
                <a:gd name="connsiteY6" fmla="*/ 1002100 h 1738267"/>
                <a:gd name="connsiteX7" fmla="*/ 1411105 w 1411836"/>
                <a:gd name="connsiteY7" fmla="*/ 1706154 h 1738267"/>
                <a:gd name="connsiteX8" fmla="*/ 1111830 w 1411836"/>
                <a:gd name="connsiteY8" fmla="*/ 1716034 h 1738267"/>
                <a:gd name="connsiteX9" fmla="*/ 176212 w 1411836"/>
                <a:gd name="connsiteY9" fmla="*/ 1738266 h 1738267"/>
                <a:gd name="connsiteX10" fmla="*/ 14287 w 1411836"/>
                <a:gd name="connsiteY10" fmla="*/ 1673972 h 1738267"/>
                <a:gd name="connsiteX11" fmla="*/ 0 w 1411836"/>
                <a:gd name="connsiteY11" fmla="*/ 1050084 h 1738267"/>
                <a:gd name="connsiteX12" fmla="*/ 1035335 w 1411836"/>
                <a:gd name="connsiteY12" fmla="*/ 649193 h 1738267"/>
                <a:gd name="connsiteX0" fmla="*/ 1035335 w 1411836"/>
                <a:gd name="connsiteY0" fmla="*/ 649193 h 1716034"/>
                <a:gd name="connsiteX1" fmla="*/ 836675 w 1411836"/>
                <a:gd name="connsiteY1" fmla="*/ 48911 h 1716034"/>
                <a:gd name="connsiteX2" fmla="*/ 1121252 w 1411836"/>
                <a:gd name="connsiteY2" fmla="*/ 0 h 1716034"/>
                <a:gd name="connsiteX3" fmla="*/ 1192394 w 1411836"/>
                <a:gd name="connsiteY3" fmla="*/ 177861 h 1716034"/>
                <a:gd name="connsiteX4" fmla="*/ 1325789 w 1411836"/>
                <a:gd name="connsiteY4" fmla="*/ 484671 h 1716034"/>
                <a:gd name="connsiteX5" fmla="*/ 1411836 w 1411836"/>
                <a:gd name="connsiteY5" fmla="*/ 800408 h 1716034"/>
                <a:gd name="connsiteX6" fmla="*/ 1411836 w 1411836"/>
                <a:gd name="connsiteY6" fmla="*/ 1002100 h 1716034"/>
                <a:gd name="connsiteX7" fmla="*/ 1411105 w 1411836"/>
                <a:gd name="connsiteY7" fmla="*/ 1706154 h 1716034"/>
                <a:gd name="connsiteX8" fmla="*/ 1111830 w 1411836"/>
                <a:gd name="connsiteY8" fmla="*/ 1716034 h 1716034"/>
                <a:gd name="connsiteX9" fmla="*/ 14287 w 1411836"/>
                <a:gd name="connsiteY9" fmla="*/ 1673972 h 1716034"/>
                <a:gd name="connsiteX10" fmla="*/ 0 w 1411836"/>
                <a:gd name="connsiteY10" fmla="*/ 1050084 h 1716034"/>
                <a:gd name="connsiteX11" fmla="*/ 1035335 w 1411836"/>
                <a:gd name="connsiteY11" fmla="*/ 649193 h 1716034"/>
                <a:gd name="connsiteX0" fmla="*/ 1035335 w 1411836"/>
                <a:gd name="connsiteY0" fmla="*/ 649193 h 1716034"/>
                <a:gd name="connsiteX1" fmla="*/ 836675 w 1411836"/>
                <a:gd name="connsiteY1" fmla="*/ 48911 h 1716034"/>
                <a:gd name="connsiteX2" fmla="*/ 1121252 w 1411836"/>
                <a:gd name="connsiteY2" fmla="*/ 0 h 1716034"/>
                <a:gd name="connsiteX3" fmla="*/ 1192394 w 1411836"/>
                <a:gd name="connsiteY3" fmla="*/ 177861 h 1716034"/>
                <a:gd name="connsiteX4" fmla="*/ 1325789 w 1411836"/>
                <a:gd name="connsiteY4" fmla="*/ 484671 h 1716034"/>
                <a:gd name="connsiteX5" fmla="*/ 1411836 w 1411836"/>
                <a:gd name="connsiteY5" fmla="*/ 800408 h 1716034"/>
                <a:gd name="connsiteX6" fmla="*/ 1411836 w 1411836"/>
                <a:gd name="connsiteY6" fmla="*/ 1002100 h 1716034"/>
                <a:gd name="connsiteX7" fmla="*/ 1411105 w 1411836"/>
                <a:gd name="connsiteY7" fmla="*/ 1706154 h 1716034"/>
                <a:gd name="connsiteX8" fmla="*/ 1111830 w 1411836"/>
                <a:gd name="connsiteY8" fmla="*/ 1716034 h 1716034"/>
                <a:gd name="connsiteX9" fmla="*/ 0 w 1411836"/>
                <a:gd name="connsiteY9" fmla="*/ 1050084 h 1716034"/>
                <a:gd name="connsiteX10" fmla="*/ 1035335 w 1411836"/>
                <a:gd name="connsiteY10" fmla="*/ 649193 h 1716034"/>
                <a:gd name="connsiteX0" fmla="*/ 198659 w 575160"/>
                <a:gd name="connsiteY0" fmla="*/ 649193 h 1716034"/>
                <a:gd name="connsiteX1" fmla="*/ -1 w 575160"/>
                <a:gd name="connsiteY1" fmla="*/ 48911 h 1716034"/>
                <a:gd name="connsiteX2" fmla="*/ 284576 w 575160"/>
                <a:gd name="connsiteY2" fmla="*/ 0 h 1716034"/>
                <a:gd name="connsiteX3" fmla="*/ 355718 w 575160"/>
                <a:gd name="connsiteY3" fmla="*/ 177861 h 1716034"/>
                <a:gd name="connsiteX4" fmla="*/ 489113 w 575160"/>
                <a:gd name="connsiteY4" fmla="*/ 484671 h 1716034"/>
                <a:gd name="connsiteX5" fmla="*/ 575160 w 575160"/>
                <a:gd name="connsiteY5" fmla="*/ 800408 h 1716034"/>
                <a:gd name="connsiteX6" fmla="*/ 575160 w 575160"/>
                <a:gd name="connsiteY6" fmla="*/ 1002100 h 1716034"/>
                <a:gd name="connsiteX7" fmla="*/ 574429 w 575160"/>
                <a:gd name="connsiteY7" fmla="*/ 1706154 h 1716034"/>
                <a:gd name="connsiteX8" fmla="*/ 275154 w 575160"/>
                <a:gd name="connsiteY8" fmla="*/ 1716034 h 1716034"/>
                <a:gd name="connsiteX9" fmla="*/ 198659 w 575160"/>
                <a:gd name="connsiteY9" fmla="*/ 649193 h 171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160" h="1716034">
                  <a:moveTo>
                    <a:pt x="198659" y="649193"/>
                  </a:moveTo>
                  <a:lnTo>
                    <a:pt x="-1" y="48911"/>
                  </a:lnTo>
                  <a:lnTo>
                    <a:pt x="284576" y="0"/>
                  </a:lnTo>
                  <a:lnTo>
                    <a:pt x="355718" y="177861"/>
                  </a:lnTo>
                  <a:lnTo>
                    <a:pt x="489113" y="484671"/>
                  </a:lnTo>
                  <a:lnTo>
                    <a:pt x="575160" y="800408"/>
                  </a:lnTo>
                  <a:lnTo>
                    <a:pt x="575160" y="1002100"/>
                  </a:lnTo>
                  <a:cubicBezTo>
                    <a:pt x="574916" y="1236785"/>
                    <a:pt x="574673" y="1471469"/>
                    <a:pt x="574429" y="1706154"/>
                  </a:cubicBezTo>
                  <a:lnTo>
                    <a:pt x="275154" y="1716034"/>
                  </a:lnTo>
                  <a:lnTo>
                    <a:pt x="198659" y="649193"/>
                  </a:lnTo>
                  <a:close/>
                </a:path>
              </a:pathLst>
            </a:custGeom>
            <a:noFill/>
            <a:ln w="25400">
              <a:solidFill>
                <a:srgbClr val="008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82" name="フリーフォーム 81"/>
            <p:cNvSpPr/>
            <p:nvPr/>
          </p:nvSpPr>
          <p:spPr>
            <a:xfrm>
              <a:off x="6601201" y="4682719"/>
              <a:ext cx="241444" cy="1358547"/>
            </a:xfrm>
            <a:custGeom>
              <a:avLst/>
              <a:gdLst>
                <a:gd name="connsiteX0" fmla="*/ 0 w 919163"/>
                <a:gd name="connsiteY0" fmla="*/ 0 h 759618"/>
                <a:gd name="connsiteX1" fmla="*/ 311944 w 919163"/>
                <a:gd name="connsiteY1" fmla="*/ 2381 h 759618"/>
                <a:gd name="connsiteX2" fmla="*/ 919163 w 919163"/>
                <a:gd name="connsiteY2" fmla="*/ 759618 h 759618"/>
                <a:gd name="connsiteX3" fmla="*/ 919163 w 919163"/>
                <a:gd name="connsiteY3" fmla="*/ 759618 h 759618"/>
                <a:gd name="connsiteX0" fmla="*/ 0 w 919163"/>
                <a:gd name="connsiteY0" fmla="*/ 0 h 1198265"/>
                <a:gd name="connsiteX1" fmla="*/ 311944 w 919163"/>
                <a:gd name="connsiteY1" fmla="*/ 2381 h 1198265"/>
                <a:gd name="connsiteX2" fmla="*/ 284733 w 919163"/>
                <a:gd name="connsiteY2" fmla="*/ 1198265 h 1198265"/>
                <a:gd name="connsiteX3" fmla="*/ 919163 w 919163"/>
                <a:gd name="connsiteY3" fmla="*/ 759618 h 1198265"/>
                <a:gd name="connsiteX4" fmla="*/ 919163 w 919163"/>
                <a:gd name="connsiteY4" fmla="*/ 759618 h 1198265"/>
                <a:gd name="connsiteX0" fmla="*/ 0 w 919163"/>
                <a:gd name="connsiteY0" fmla="*/ 0 h 1528762"/>
                <a:gd name="connsiteX1" fmla="*/ 311944 w 919163"/>
                <a:gd name="connsiteY1" fmla="*/ 2381 h 1528762"/>
                <a:gd name="connsiteX2" fmla="*/ 284733 w 919163"/>
                <a:gd name="connsiteY2" fmla="*/ 1198265 h 1528762"/>
                <a:gd name="connsiteX3" fmla="*/ 300038 w 919163"/>
                <a:gd name="connsiteY3" fmla="*/ 1528762 h 1528762"/>
                <a:gd name="connsiteX4" fmla="*/ 919163 w 919163"/>
                <a:gd name="connsiteY4" fmla="*/ 759618 h 1528762"/>
                <a:gd name="connsiteX5" fmla="*/ 919163 w 919163"/>
                <a:gd name="connsiteY5" fmla="*/ 759618 h 1528762"/>
                <a:gd name="connsiteX0" fmla="*/ 0 w 919163"/>
                <a:gd name="connsiteY0" fmla="*/ 0 h 1728786"/>
                <a:gd name="connsiteX1" fmla="*/ 311944 w 919163"/>
                <a:gd name="connsiteY1" fmla="*/ 2381 h 1728786"/>
                <a:gd name="connsiteX2" fmla="*/ 284733 w 919163"/>
                <a:gd name="connsiteY2" fmla="*/ 1198265 h 1728786"/>
                <a:gd name="connsiteX3" fmla="*/ 300038 w 919163"/>
                <a:gd name="connsiteY3" fmla="*/ 1528762 h 1728786"/>
                <a:gd name="connsiteX4" fmla="*/ 304800 w 919163"/>
                <a:gd name="connsiteY4" fmla="*/ 1728786 h 1728786"/>
                <a:gd name="connsiteX5" fmla="*/ 919163 w 919163"/>
                <a:gd name="connsiteY5" fmla="*/ 759618 h 1728786"/>
                <a:gd name="connsiteX6" fmla="*/ 919163 w 919163"/>
                <a:gd name="connsiteY6" fmla="*/ 759618 h 1728786"/>
                <a:gd name="connsiteX0" fmla="*/ 0 w 919163"/>
                <a:gd name="connsiteY0" fmla="*/ 0 h 1847849"/>
                <a:gd name="connsiteX1" fmla="*/ 311944 w 919163"/>
                <a:gd name="connsiteY1" fmla="*/ 2381 h 1847849"/>
                <a:gd name="connsiteX2" fmla="*/ 284733 w 919163"/>
                <a:gd name="connsiteY2" fmla="*/ 1198265 h 1847849"/>
                <a:gd name="connsiteX3" fmla="*/ 300038 w 919163"/>
                <a:gd name="connsiteY3" fmla="*/ 1528762 h 1847849"/>
                <a:gd name="connsiteX4" fmla="*/ 304800 w 919163"/>
                <a:gd name="connsiteY4" fmla="*/ 1728786 h 1847849"/>
                <a:gd name="connsiteX5" fmla="*/ 326231 w 919163"/>
                <a:gd name="connsiteY5" fmla="*/ 1847849 h 1847849"/>
                <a:gd name="connsiteX6" fmla="*/ 919163 w 919163"/>
                <a:gd name="connsiteY6" fmla="*/ 759618 h 1847849"/>
                <a:gd name="connsiteX7" fmla="*/ 919163 w 919163"/>
                <a:gd name="connsiteY7" fmla="*/ 759618 h 1847849"/>
                <a:gd name="connsiteX0" fmla="*/ 0 w 919163"/>
                <a:gd name="connsiteY0" fmla="*/ 0 h 1847849"/>
                <a:gd name="connsiteX1" fmla="*/ 311944 w 919163"/>
                <a:gd name="connsiteY1" fmla="*/ 2381 h 1847849"/>
                <a:gd name="connsiteX2" fmla="*/ 284733 w 919163"/>
                <a:gd name="connsiteY2" fmla="*/ 1198265 h 1847849"/>
                <a:gd name="connsiteX3" fmla="*/ 300038 w 919163"/>
                <a:gd name="connsiteY3" fmla="*/ 1528762 h 1847849"/>
                <a:gd name="connsiteX4" fmla="*/ 304800 w 919163"/>
                <a:gd name="connsiteY4" fmla="*/ 1728786 h 1847849"/>
                <a:gd name="connsiteX5" fmla="*/ 326231 w 919163"/>
                <a:gd name="connsiteY5" fmla="*/ 1847849 h 1847849"/>
                <a:gd name="connsiteX6" fmla="*/ 164306 w 919163"/>
                <a:gd name="connsiteY6" fmla="*/ 1847849 h 1847849"/>
                <a:gd name="connsiteX7" fmla="*/ 919163 w 919163"/>
                <a:gd name="connsiteY7" fmla="*/ 759618 h 1847849"/>
                <a:gd name="connsiteX8" fmla="*/ 919163 w 919163"/>
                <a:gd name="connsiteY8" fmla="*/ 759618 h 1847849"/>
                <a:gd name="connsiteX0" fmla="*/ 0 w 919163"/>
                <a:gd name="connsiteY0" fmla="*/ 0 h 1904999"/>
                <a:gd name="connsiteX1" fmla="*/ 311944 w 919163"/>
                <a:gd name="connsiteY1" fmla="*/ 2381 h 1904999"/>
                <a:gd name="connsiteX2" fmla="*/ 284733 w 919163"/>
                <a:gd name="connsiteY2" fmla="*/ 1198265 h 1904999"/>
                <a:gd name="connsiteX3" fmla="*/ 300038 w 919163"/>
                <a:gd name="connsiteY3" fmla="*/ 1528762 h 1904999"/>
                <a:gd name="connsiteX4" fmla="*/ 304800 w 919163"/>
                <a:gd name="connsiteY4" fmla="*/ 1728786 h 1904999"/>
                <a:gd name="connsiteX5" fmla="*/ 326231 w 919163"/>
                <a:gd name="connsiteY5" fmla="*/ 1847849 h 1904999"/>
                <a:gd name="connsiteX6" fmla="*/ 164306 w 919163"/>
                <a:gd name="connsiteY6" fmla="*/ 1847849 h 1904999"/>
                <a:gd name="connsiteX7" fmla="*/ 64294 w 919163"/>
                <a:gd name="connsiteY7" fmla="*/ 1904999 h 1904999"/>
                <a:gd name="connsiteX8" fmla="*/ 919163 w 919163"/>
                <a:gd name="connsiteY8" fmla="*/ 759618 h 1904999"/>
                <a:gd name="connsiteX9" fmla="*/ 919163 w 919163"/>
                <a:gd name="connsiteY9" fmla="*/ 759618 h 1904999"/>
                <a:gd name="connsiteX0" fmla="*/ 0 w 919163"/>
                <a:gd name="connsiteY0" fmla="*/ 0 h 1904999"/>
                <a:gd name="connsiteX1" fmla="*/ 311944 w 919163"/>
                <a:gd name="connsiteY1" fmla="*/ 2381 h 1904999"/>
                <a:gd name="connsiteX2" fmla="*/ 284733 w 919163"/>
                <a:gd name="connsiteY2" fmla="*/ 1198265 h 1904999"/>
                <a:gd name="connsiteX3" fmla="*/ 300038 w 919163"/>
                <a:gd name="connsiteY3" fmla="*/ 1528762 h 1904999"/>
                <a:gd name="connsiteX4" fmla="*/ 304800 w 919163"/>
                <a:gd name="connsiteY4" fmla="*/ 1728786 h 1904999"/>
                <a:gd name="connsiteX5" fmla="*/ 326231 w 919163"/>
                <a:gd name="connsiteY5" fmla="*/ 1847849 h 1904999"/>
                <a:gd name="connsiteX6" fmla="*/ 164306 w 919163"/>
                <a:gd name="connsiteY6" fmla="*/ 1847849 h 1904999"/>
                <a:gd name="connsiteX7" fmla="*/ 64294 w 919163"/>
                <a:gd name="connsiteY7" fmla="*/ 1904999 h 1904999"/>
                <a:gd name="connsiteX8" fmla="*/ 2381 w 919163"/>
                <a:gd name="connsiteY8" fmla="*/ 1783555 h 1904999"/>
                <a:gd name="connsiteX9" fmla="*/ 919163 w 919163"/>
                <a:gd name="connsiteY9" fmla="*/ 759618 h 1904999"/>
                <a:gd name="connsiteX10" fmla="*/ 919163 w 919163"/>
                <a:gd name="connsiteY10" fmla="*/ 759618 h 1904999"/>
                <a:gd name="connsiteX0" fmla="*/ 11906 w 931069"/>
                <a:gd name="connsiteY0" fmla="*/ 0 h 1904999"/>
                <a:gd name="connsiteX1" fmla="*/ 323850 w 931069"/>
                <a:gd name="connsiteY1" fmla="*/ 2381 h 1904999"/>
                <a:gd name="connsiteX2" fmla="*/ 296639 w 931069"/>
                <a:gd name="connsiteY2" fmla="*/ 1198265 h 1904999"/>
                <a:gd name="connsiteX3" fmla="*/ 311944 w 931069"/>
                <a:gd name="connsiteY3" fmla="*/ 1528762 h 1904999"/>
                <a:gd name="connsiteX4" fmla="*/ 316706 w 931069"/>
                <a:gd name="connsiteY4" fmla="*/ 1728786 h 1904999"/>
                <a:gd name="connsiteX5" fmla="*/ 338137 w 931069"/>
                <a:gd name="connsiteY5" fmla="*/ 1847849 h 1904999"/>
                <a:gd name="connsiteX6" fmla="*/ 176212 w 931069"/>
                <a:gd name="connsiteY6" fmla="*/ 1847849 h 1904999"/>
                <a:gd name="connsiteX7" fmla="*/ 76200 w 931069"/>
                <a:gd name="connsiteY7" fmla="*/ 1904999 h 1904999"/>
                <a:gd name="connsiteX8" fmla="*/ 14287 w 931069"/>
                <a:gd name="connsiteY8" fmla="*/ 1783555 h 1904999"/>
                <a:gd name="connsiteX9" fmla="*/ 0 w 931069"/>
                <a:gd name="connsiteY9" fmla="*/ 1159667 h 1904999"/>
                <a:gd name="connsiteX10" fmla="*/ 931069 w 931069"/>
                <a:gd name="connsiteY10" fmla="*/ 759618 h 1904999"/>
                <a:gd name="connsiteX11" fmla="*/ 931069 w 931069"/>
                <a:gd name="connsiteY11" fmla="*/ 759618 h 1904999"/>
                <a:gd name="connsiteX0" fmla="*/ 11906 w 931069"/>
                <a:gd name="connsiteY0" fmla="*/ 0 h 1904999"/>
                <a:gd name="connsiteX1" fmla="*/ 323850 w 931069"/>
                <a:gd name="connsiteY1" fmla="*/ 2381 h 1904999"/>
                <a:gd name="connsiteX2" fmla="*/ 296639 w 931069"/>
                <a:gd name="connsiteY2" fmla="*/ 1198265 h 1904999"/>
                <a:gd name="connsiteX3" fmla="*/ 311944 w 931069"/>
                <a:gd name="connsiteY3" fmla="*/ 1528762 h 1904999"/>
                <a:gd name="connsiteX4" fmla="*/ 316706 w 931069"/>
                <a:gd name="connsiteY4" fmla="*/ 1728786 h 1904999"/>
                <a:gd name="connsiteX5" fmla="*/ 338137 w 931069"/>
                <a:gd name="connsiteY5" fmla="*/ 1847849 h 1904999"/>
                <a:gd name="connsiteX6" fmla="*/ 176212 w 931069"/>
                <a:gd name="connsiteY6" fmla="*/ 1847849 h 1904999"/>
                <a:gd name="connsiteX7" fmla="*/ 76200 w 931069"/>
                <a:gd name="connsiteY7" fmla="*/ 1904999 h 1904999"/>
                <a:gd name="connsiteX8" fmla="*/ 14287 w 931069"/>
                <a:gd name="connsiteY8" fmla="*/ 1783555 h 1904999"/>
                <a:gd name="connsiteX9" fmla="*/ 0 w 931069"/>
                <a:gd name="connsiteY9" fmla="*/ 1159667 h 1904999"/>
                <a:gd name="connsiteX10" fmla="*/ 931069 w 931069"/>
                <a:gd name="connsiteY10" fmla="*/ 759618 h 1904999"/>
                <a:gd name="connsiteX11" fmla="*/ 882079 w 931069"/>
                <a:gd name="connsiteY11" fmla="*/ 807887 h 1904999"/>
                <a:gd name="connsiteX0" fmla="*/ 11906 w 882079"/>
                <a:gd name="connsiteY0" fmla="*/ 0 h 1904999"/>
                <a:gd name="connsiteX1" fmla="*/ 323850 w 882079"/>
                <a:gd name="connsiteY1" fmla="*/ 2381 h 1904999"/>
                <a:gd name="connsiteX2" fmla="*/ 296639 w 882079"/>
                <a:gd name="connsiteY2" fmla="*/ 1198265 h 1904999"/>
                <a:gd name="connsiteX3" fmla="*/ 311944 w 882079"/>
                <a:gd name="connsiteY3" fmla="*/ 1528762 h 1904999"/>
                <a:gd name="connsiteX4" fmla="*/ 316706 w 882079"/>
                <a:gd name="connsiteY4" fmla="*/ 1728786 h 1904999"/>
                <a:gd name="connsiteX5" fmla="*/ 338137 w 882079"/>
                <a:gd name="connsiteY5" fmla="*/ 1847849 h 1904999"/>
                <a:gd name="connsiteX6" fmla="*/ 176212 w 882079"/>
                <a:gd name="connsiteY6" fmla="*/ 1847849 h 1904999"/>
                <a:gd name="connsiteX7" fmla="*/ 76200 w 882079"/>
                <a:gd name="connsiteY7" fmla="*/ 1904999 h 1904999"/>
                <a:gd name="connsiteX8" fmla="*/ 14287 w 882079"/>
                <a:gd name="connsiteY8" fmla="*/ 1783555 h 1904999"/>
                <a:gd name="connsiteX9" fmla="*/ 0 w 882079"/>
                <a:gd name="connsiteY9" fmla="*/ 1159667 h 1904999"/>
                <a:gd name="connsiteX10" fmla="*/ 882079 w 882079"/>
                <a:gd name="connsiteY10" fmla="*/ 807887 h 1904999"/>
                <a:gd name="connsiteX0" fmla="*/ 11906 w 882079"/>
                <a:gd name="connsiteY0" fmla="*/ 0 h 1904999"/>
                <a:gd name="connsiteX1" fmla="*/ 323850 w 882079"/>
                <a:gd name="connsiteY1" fmla="*/ 2381 h 1904999"/>
                <a:gd name="connsiteX2" fmla="*/ 296639 w 882079"/>
                <a:gd name="connsiteY2" fmla="*/ 1198265 h 1904999"/>
                <a:gd name="connsiteX3" fmla="*/ 311944 w 882079"/>
                <a:gd name="connsiteY3" fmla="*/ 1528762 h 1904999"/>
                <a:gd name="connsiteX4" fmla="*/ 316706 w 882079"/>
                <a:gd name="connsiteY4" fmla="*/ 1728786 h 1904999"/>
                <a:gd name="connsiteX5" fmla="*/ 338137 w 882079"/>
                <a:gd name="connsiteY5" fmla="*/ 1847849 h 1904999"/>
                <a:gd name="connsiteX6" fmla="*/ 176212 w 882079"/>
                <a:gd name="connsiteY6" fmla="*/ 1847849 h 1904999"/>
                <a:gd name="connsiteX7" fmla="*/ 76200 w 882079"/>
                <a:gd name="connsiteY7" fmla="*/ 1904999 h 1904999"/>
                <a:gd name="connsiteX8" fmla="*/ 14287 w 882079"/>
                <a:gd name="connsiteY8" fmla="*/ 1783555 h 1904999"/>
                <a:gd name="connsiteX9" fmla="*/ 0 w 882079"/>
                <a:gd name="connsiteY9" fmla="*/ 1159667 h 1904999"/>
                <a:gd name="connsiteX10" fmla="*/ 882079 w 882079"/>
                <a:gd name="connsiteY10" fmla="*/ 807887 h 1904999"/>
                <a:gd name="connsiteX0" fmla="*/ 11906 w 882079"/>
                <a:gd name="connsiteY0" fmla="*/ 0 h 1904999"/>
                <a:gd name="connsiteX1" fmla="*/ 323850 w 882079"/>
                <a:gd name="connsiteY1" fmla="*/ 2381 h 1904999"/>
                <a:gd name="connsiteX2" fmla="*/ 296639 w 882079"/>
                <a:gd name="connsiteY2" fmla="*/ 1198265 h 1904999"/>
                <a:gd name="connsiteX3" fmla="*/ 311944 w 882079"/>
                <a:gd name="connsiteY3" fmla="*/ 1528762 h 1904999"/>
                <a:gd name="connsiteX4" fmla="*/ 316706 w 882079"/>
                <a:gd name="connsiteY4" fmla="*/ 1728786 h 1904999"/>
                <a:gd name="connsiteX5" fmla="*/ 338137 w 882079"/>
                <a:gd name="connsiteY5" fmla="*/ 1847849 h 1904999"/>
                <a:gd name="connsiteX6" fmla="*/ 176212 w 882079"/>
                <a:gd name="connsiteY6" fmla="*/ 1847849 h 1904999"/>
                <a:gd name="connsiteX7" fmla="*/ 76200 w 882079"/>
                <a:gd name="connsiteY7" fmla="*/ 1904999 h 1904999"/>
                <a:gd name="connsiteX8" fmla="*/ 14287 w 882079"/>
                <a:gd name="connsiteY8" fmla="*/ 1783555 h 1904999"/>
                <a:gd name="connsiteX9" fmla="*/ 0 w 882079"/>
                <a:gd name="connsiteY9" fmla="*/ 1159667 h 1904999"/>
                <a:gd name="connsiteX10" fmla="*/ 882079 w 882079"/>
                <a:gd name="connsiteY10" fmla="*/ 807887 h 1904999"/>
                <a:gd name="connsiteX0" fmla="*/ 11906 w 882079"/>
                <a:gd name="connsiteY0" fmla="*/ 0 h 1904999"/>
                <a:gd name="connsiteX1" fmla="*/ 323850 w 882079"/>
                <a:gd name="connsiteY1" fmla="*/ 2381 h 1904999"/>
                <a:gd name="connsiteX2" fmla="*/ 296639 w 882079"/>
                <a:gd name="connsiteY2" fmla="*/ 1198265 h 1904999"/>
                <a:gd name="connsiteX3" fmla="*/ 311944 w 882079"/>
                <a:gd name="connsiteY3" fmla="*/ 1528762 h 1904999"/>
                <a:gd name="connsiteX4" fmla="*/ 316706 w 882079"/>
                <a:gd name="connsiteY4" fmla="*/ 1728786 h 1904999"/>
                <a:gd name="connsiteX5" fmla="*/ 338137 w 882079"/>
                <a:gd name="connsiteY5" fmla="*/ 1847849 h 1904999"/>
                <a:gd name="connsiteX6" fmla="*/ 176212 w 882079"/>
                <a:gd name="connsiteY6" fmla="*/ 1847849 h 1904999"/>
                <a:gd name="connsiteX7" fmla="*/ 76200 w 882079"/>
                <a:gd name="connsiteY7" fmla="*/ 1904999 h 1904999"/>
                <a:gd name="connsiteX8" fmla="*/ 14287 w 882079"/>
                <a:gd name="connsiteY8" fmla="*/ 1783555 h 1904999"/>
                <a:gd name="connsiteX9" fmla="*/ 0 w 882079"/>
                <a:gd name="connsiteY9" fmla="*/ 1159667 h 1904999"/>
                <a:gd name="connsiteX10" fmla="*/ 882079 w 882079"/>
                <a:gd name="connsiteY10" fmla="*/ 807887 h 1904999"/>
                <a:gd name="connsiteX0" fmla="*/ 11906 w 882079"/>
                <a:gd name="connsiteY0" fmla="*/ 0 h 1904999"/>
                <a:gd name="connsiteX1" fmla="*/ 323850 w 882079"/>
                <a:gd name="connsiteY1" fmla="*/ 2381 h 1904999"/>
                <a:gd name="connsiteX2" fmla="*/ 296639 w 882079"/>
                <a:gd name="connsiteY2" fmla="*/ 1198265 h 1904999"/>
                <a:gd name="connsiteX3" fmla="*/ 311944 w 882079"/>
                <a:gd name="connsiteY3" fmla="*/ 1528762 h 1904999"/>
                <a:gd name="connsiteX4" fmla="*/ 316706 w 882079"/>
                <a:gd name="connsiteY4" fmla="*/ 1728786 h 1904999"/>
                <a:gd name="connsiteX5" fmla="*/ 338137 w 882079"/>
                <a:gd name="connsiteY5" fmla="*/ 1847849 h 1904999"/>
                <a:gd name="connsiteX6" fmla="*/ 176212 w 882079"/>
                <a:gd name="connsiteY6" fmla="*/ 1847849 h 1904999"/>
                <a:gd name="connsiteX7" fmla="*/ 76200 w 882079"/>
                <a:gd name="connsiteY7" fmla="*/ 1904999 h 1904999"/>
                <a:gd name="connsiteX8" fmla="*/ 14287 w 882079"/>
                <a:gd name="connsiteY8" fmla="*/ 1783555 h 1904999"/>
                <a:gd name="connsiteX9" fmla="*/ 0 w 882079"/>
                <a:gd name="connsiteY9" fmla="*/ 1159667 h 1904999"/>
                <a:gd name="connsiteX10" fmla="*/ 810071 w 882079"/>
                <a:gd name="connsiteY10" fmla="*/ 879895 h 1904999"/>
                <a:gd name="connsiteX11" fmla="*/ 882079 w 882079"/>
                <a:gd name="connsiteY11" fmla="*/ 807887 h 1904999"/>
                <a:gd name="connsiteX0" fmla="*/ 11906 w 882079"/>
                <a:gd name="connsiteY0" fmla="*/ 0 h 1904999"/>
                <a:gd name="connsiteX1" fmla="*/ 323850 w 882079"/>
                <a:gd name="connsiteY1" fmla="*/ 2381 h 1904999"/>
                <a:gd name="connsiteX2" fmla="*/ 296639 w 882079"/>
                <a:gd name="connsiteY2" fmla="*/ 1198265 h 1904999"/>
                <a:gd name="connsiteX3" fmla="*/ 311944 w 882079"/>
                <a:gd name="connsiteY3" fmla="*/ 1528762 h 1904999"/>
                <a:gd name="connsiteX4" fmla="*/ 316706 w 882079"/>
                <a:gd name="connsiteY4" fmla="*/ 1728786 h 1904999"/>
                <a:gd name="connsiteX5" fmla="*/ 338137 w 882079"/>
                <a:gd name="connsiteY5" fmla="*/ 1847849 h 1904999"/>
                <a:gd name="connsiteX6" fmla="*/ 176212 w 882079"/>
                <a:gd name="connsiteY6" fmla="*/ 1847849 h 1904999"/>
                <a:gd name="connsiteX7" fmla="*/ 76200 w 882079"/>
                <a:gd name="connsiteY7" fmla="*/ 1904999 h 1904999"/>
                <a:gd name="connsiteX8" fmla="*/ 14287 w 882079"/>
                <a:gd name="connsiteY8" fmla="*/ 1783555 h 1904999"/>
                <a:gd name="connsiteX9" fmla="*/ 0 w 882079"/>
                <a:gd name="connsiteY9" fmla="*/ 1159667 h 1904999"/>
                <a:gd name="connsiteX10" fmla="*/ 882079 w 882079"/>
                <a:gd name="connsiteY10" fmla="*/ 807887 h 1904999"/>
                <a:gd name="connsiteX0" fmla="*/ 11906 w 338137"/>
                <a:gd name="connsiteY0" fmla="*/ 0 h 1904999"/>
                <a:gd name="connsiteX1" fmla="*/ 323850 w 338137"/>
                <a:gd name="connsiteY1" fmla="*/ 2381 h 1904999"/>
                <a:gd name="connsiteX2" fmla="*/ 296639 w 338137"/>
                <a:gd name="connsiteY2" fmla="*/ 1198265 h 1904999"/>
                <a:gd name="connsiteX3" fmla="*/ 311944 w 338137"/>
                <a:gd name="connsiteY3" fmla="*/ 1528762 h 1904999"/>
                <a:gd name="connsiteX4" fmla="*/ 316706 w 338137"/>
                <a:gd name="connsiteY4" fmla="*/ 1728786 h 1904999"/>
                <a:gd name="connsiteX5" fmla="*/ 338137 w 338137"/>
                <a:gd name="connsiteY5" fmla="*/ 1847849 h 1904999"/>
                <a:gd name="connsiteX6" fmla="*/ 176212 w 338137"/>
                <a:gd name="connsiteY6" fmla="*/ 1847849 h 1904999"/>
                <a:gd name="connsiteX7" fmla="*/ 76200 w 338137"/>
                <a:gd name="connsiteY7" fmla="*/ 1904999 h 1904999"/>
                <a:gd name="connsiteX8" fmla="*/ 14287 w 338137"/>
                <a:gd name="connsiteY8" fmla="*/ 1783555 h 1904999"/>
                <a:gd name="connsiteX9" fmla="*/ 0 w 338137"/>
                <a:gd name="connsiteY9" fmla="*/ 1159667 h 1904999"/>
                <a:gd name="connsiteX10" fmla="*/ 11906 w 338137"/>
                <a:gd name="connsiteY10" fmla="*/ 2380 h 1904999"/>
                <a:gd name="connsiteX0" fmla="*/ 11906 w 338137"/>
                <a:gd name="connsiteY0" fmla="*/ 0 h 1904999"/>
                <a:gd name="connsiteX1" fmla="*/ 323850 w 338137"/>
                <a:gd name="connsiteY1" fmla="*/ 2381 h 1904999"/>
                <a:gd name="connsiteX2" fmla="*/ 296639 w 338137"/>
                <a:gd name="connsiteY2" fmla="*/ 1198265 h 1904999"/>
                <a:gd name="connsiteX3" fmla="*/ 311944 w 338137"/>
                <a:gd name="connsiteY3" fmla="*/ 1528762 h 1904999"/>
                <a:gd name="connsiteX4" fmla="*/ 316706 w 338137"/>
                <a:gd name="connsiteY4" fmla="*/ 1728786 h 1904999"/>
                <a:gd name="connsiteX5" fmla="*/ 338137 w 338137"/>
                <a:gd name="connsiteY5" fmla="*/ 1847849 h 1904999"/>
                <a:gd name="connsiteX6" fmla="*/ 176212 w 338137"/>
                <a:gd name="connsiteY6" fmla="*/ 1847849 h 1904999"/>
                <a:gd name="connsiteX7" fmla="*/ 76200 w 338137"/>
                <a:gd name="connsiteY7" fmla="*/ 1904999 h 1904999"/>
                <a:gd name="connsiteX8" fmla="*/ 14287 w 338137"/>
                <a:gd name="connsiteY8" fmla="*/ 1783555 h 1904999"/>
                <a:gd name="connsiteX9" fmla="*/ 0 w 338137"/>
                <a:gd name="connsiteY9" fmla="*/ 1159667 h 1904999"/>
                <a:gd name="connsiteX10" fmla="*/ 11906 w 338137"/>
                <a:gd name="connsiteY10" fmla="*/ 2380 h 1904999"/>
                <a:gd name="connsiteX11" fmla="*/ 11906 w 338137"/>
                <a:gd name="connsiteY11" fmla="*/ 0 h 1904999"/>
                <a:gd name="connsiteX0" fmla="*/ 11906 w 338137"/>
                <a:gd name="connsiteY0" fmla="*/ 0 h 1902619"/>
                <a:gd name="connsiteX1" fmla="*/ 323850 w 338137"/>
                <a:gd name="connsiteY1" fmla="*/ 1 h 1902619"/>
                <a:gd name="connsiteX2" fmla="*/ 296639 w 338137"/>
                <a:gd name="connsiteY2" fmla="*/ 1195885 h 1902619"/>
                <a:gd name="connsiteX3" fmla="*/ 311944 w 338137"/>
                <a:gd name="connsiteY3" fmla="*/ 1526382 h 1902619"/>
                <a:gd name="connsiteX4" fmla="*/ 316706 w 338137"/>
                <a:gd name="connsiteY4" fmla="*/ 1726406 h 1902619"/>
                <a:gd name="connsiteX5" fmla="*/ 338137 w 338137"/>
                <a:gd name="connsiteY5" fmla="*/ 1845469 h 1902619"/>
                <a:gd name="connsiteX6" fmla="*/ 176212 w 338137"/>
                <a:gd name="connsiteY6" fmla="*/ 1845469 h 1902619"/>
                <a:gd name="connsiteX7" fmla="*/ 76200 w 338137"/>
                <a:gd name="connsiteY7" fmla="*/ 1902619 h 1902619"/>
                <a:gd name="connsiteX8" fmla="*/ 14287 w 338137"/>
                <a:gd name="connsiteY8" fmla="*/ 1781175 h 1902619"/>
                <a:gd name="connsiteX9" fmla="*/ 0 w 338137"/>
                <a:gd name="connsiteY9" fmla="*/ 1157287 h 1902619"/>
                <a:gd name="connsiteX10" fmla="*/ 11906 w 338137"/>
                <a:gd name="connsiteY10" fmla="*/ 0 h 190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8137" h="1902619">
                  <a:moveTo>
                    <a:pt x="11906" y="0"/>
                  </a:moveTo>
                  <a:lnTo>
                    <a:pt x="323850" y="1"/>
                  </a:lnTo>
                  <a:lnTo>
                    <a:pt x="296639" y="1195885"/>
                  </a:lnTo>
                  <a:lnTo>
                    <a:pt x="311944" y="1526382"/>
                  </a:lnTo>
                  <a:lnTo>
                    <a:pt x="316706" y="1726406"/>
                  </a:lnTo>
                  <a:lnTo>
                    <a:pt x="338137" y="1845469"/>
                  </a:lnTo>
                  <a:lnTo>
                    <a:pt x="176212" y="1845469"/>
                  </a:lnTo>
                  <a:lnTo>
                    <a:pt x="76200" y="1902619"/>
                  </a:lnTo>
                  <a:lnTo>
                    <a:pt x="14287" y="1781175"/>
                  </a:lnTo>
                  <a:lnTo>
                    <a:pt x="0" y="1157287"/>
                  </a:lnTo>
                  <a:lnTo>
                    <a:pt x="11906" y="0"/>
                  </a:lnTo>
                  <a:close/>
                </a:path>
              </a:pathLst>
            </a:custGeom>
            <a:noFill/>
            <a:ln w="25400">
              <a:solidFill>
                <a:srgbClr val="FF00FF"/>
              </a:solidFill>
              <a:prstDash val="lg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86" name="フリーフォーム 85"/>
            <p:cNvSpPr/>
            <p:nvPr/>
          </p:nvSpPr>
          <p:spPr>
            <a:xfrm>
              <a:off x="6579365" y="2301274"/>
              <a:ext cx="296491" cy="1403847"/>
            </a:xfrm>
            <a:custGeom>
              <a:avLst/>
              <a:gdLst>
                <a:gd name="connsiteX0" fmla="*/ 0 w 335756"/>
                <a:gd name="connsiteY0" fmla="*/ 0 h 921544"/>
                <a:gd name="connsiteX1" fmla="*/ 90488 w 335756"/>
                <a:gd name="connsiteY1" fmla="*/ 4763 h 921544"/>
                <a:gd name="connsiteX2" fmla="*/ 147638 w 335756"/>
                <a:gd name="connsiteY2" fmla="*/ 14288 h 921544"/>
                <a:gd name="connsiteX3" fmla="*/ 145256 w 335756"/>
                <a:gd name="connsiteY3" fmla="*/ 464344 h 921544"/>
                <a:gd name="connsiteX4" fmla="*/ 135731 w 335756"/>
                <a:gd name="connsiteY4" fmla="*/ 778669 h 921544"/>
                <a:gd name="connsiteX5" fmla="*/ 335756 w 335756"/>
                <a:gd name="connsiteY5" fmla="*/ 921544 h 921544"/>
                <a:gd name="connsiteX0" fmla="*/ 0 w 335756"/>
                <a:gd name="connsiteY0" fmla="*/ 0 h 997918"/>
                <a:gd name="connsiteX1" fmla="*/ 90488 w 335756"/>
                <a:gd name="connsiteY1" fmla="*/ 4763 h 997918"/>
                <a:gd name="connsiteX2" fmla="*/ 147638 w 335756"/>
                <a:gd name="connsiteY2" fmla="*/ 14288 h 997918"/>
                <a:gd name="connsiteX3" fmla="*/ 145256 w 335756"/>
                <a:gd name="connsiteY3" fmla="*/ 464344 h 997918"/>
                <a:gd name="connsiteX4" fmla="*/ 135731 w 335756"/>
                <a:gd name="connsiteY4" fmla="*/ 778669 h 997918"/>
                <a:gd name="connsiteX5" fmla="*/ 127472 w 335756"/>
                <a:gd name="connsiteY5" fmla="*/ 997918 h 997918"/>
                <a:gd name="connsiteX6" fmla="*/ 335756 w 335756"/>
                <a:gd name="connsiteY6" fmla="*/ 921544 h 997918"/>
                <a:gd name="connsiteX0" fmla="*/ 28575 w 364331"/>
                <a:gd name="connsiteY0" fmla="*/ 0 h 997918"/>
                <a:gd name="connsiteX1" fmla="*/ 119063 w 364331"/>
                <a:gd name="connsiteY1" fmla="*/ 4763 h 997918"/>
                <a:gd name="connsiteX2" fmla="*/ 176213 w 364331"/>
                <a:gd name="connsiteY2" fmla="*/ 14288 h 997918"/>
                <a:gd name="connsiteX3" fmla="*/ 173831 w 364331"/>
                <a:gd name="connsiteY3" fmla="*/ 464344 h 997918"/>
                <a:gd name="connsiteX4" fmla="*/ 164306 w 364331"/>
                <a:gd name="connsiteY4" fmla="*/ 778669 h 997918"/>
                <a:gd name="connsiteX5" fmla="*/ 156047 w 364331"/>
                <a:gd name="connsiteY5" fmla="*/ 997918 h 997918"/>
                <a:gd name="connsiteX6" fmla="*/ 0 w 364331"/>
                <a:gd name="connsiteY6" fmla="*/ 990600 h 997918"/>
                <a:gd name="connsiteX7" fmla="*/ 364331 w 364331"/>
                <a:gd name="connsiteY7" fmla="*/ 921544 h 997918"/>
                <a:gd name="connsiteX0" fmla="*/ 28575 w 364331"/>
                <a:gd name="connsiteY0" fmla="*/ 0 h 992188"/>
                <a:gd name="connsiteX1" fmla="*/ 119063 w 364331"/>
                <a:gd name="connsiteY1" fmla="*/ 4763 h 992188"/>
                <a:gd name="connsiteX2" fmla="*/ 176213 w 364331"/>
                <a:gd name="connsiteY2" fmla="*/ 14288 h 992188"/>
                <a:gd name="connsiteX3" fmla="*/ 173831 w 364331"/>
                <a:gd name="connsiteY3" fmla="*/ 464344 h 992188"/>
                <a:gd name="connsiteX4" fmla="*/ 164306 w 364331"/>
                <a:gd name="connsiteY4" fmla="*/ 778669 h 992188"/>
                <a:gd name="connsiteX5" fmla="*/ 160835 w 364331"/>
                <a:gd name="connsiteY5" fmla="*/ 992188 h 992188"/>
                <a:gd name="connsiteX6" fmla="*/ 0 w 364331"/>
                <a:gd name="connsiteY6" fmla="*/ 990600 h 992188"/>
                <a:gd name="connsiteX7" fmla="*/ 364331 w 364331"/>
                <a:gd name="connsiteY7" fmla="*/ 921544 h 992188"/>
                <a:gd name="connsiteX0" fmla="*/ 28575 w 364331"/>
                <a:gd name="connsiteY0" fmla="*/ 0 h 992188"/>
                <a:gd name="connsiteX1" fmla="*/ 119063 w 364331"/>
                <a:gd name="connsiteY1" fmla="*/ 4763 h 992188"/>
                <a:gd name="connsiteX2" fmla="*/ 176213 w 364331"/>
                <a:gd name="connsiteY2" fmla="*/ 14288 h 992188"/>
                <a:gd name="connsiteX3" fmla="*/ 173831 w 364331"/>
                <a:gd name="connsiteY3" fmla="*/ 464344 h 992188"/>
                <a:gd name="connsiteX4" fmla="*/ 164306 w 364331"/>
                <a:gd name="connsiteY4" fmla="*/ 778669 h 992188"/>
                <a:gd name="connsiteX5" fmla="*/ 160835 w 364331"/>
                <a:gd name="connsiteY5" fmla="*/ 992188 h 992188"/>
                <a:gd name="connsiteX6" fmla="*/ 0 w 364331"/>
                <a:gd name="connsiteY6" fmla="*/ 990600 h 992188"/>
                <a:gd name="connsiteX7" fmla="*/ 4764 w 364331"/>
                <a:gd name="connsiteY7" fmla="*/ 857250 h 992188"/>
                <a:gd name="connsiteX8" fmla="*/ 364331 w 364331"/>
                <a:gd name="connsiteY8" fmla="*/ 921544 h 992188"/>
                <a:gd name="connsiteX0" fmla="*/ 61911 w 397667"/>
                <a:gd name="connsiteY0" fmla="*/ 0 h 992188"/>
                <a:gd name="connsiteX1" fmla="*/ 152399 w 397667"/>
                <a:gd name="connsiteY1" fmla="*/ 4763 h 992188"/>
                <a:gd name="connsiteX2" fmla="*/ 209549 w 397667"/>
                <a:gd name="connsiteY2" fmla="*/ 14288 h 992188"/>
                <a:gd name="connsiteX3" fmla="*/ 207167 w 397667"/>
                <a:gd name="connsiteY3" fmla="*/ 464344 h 992188"/>
                <a:gd name="connsiteX4" fmla="*/ 197642 w 397667"/>
                <a:gd name="connsiteY4" fmla="*/ 778669 h 992188"/>
                <a:gd name="connsiteX5" fmla="*/ 194171 w 397667"/>
                <a:gd name="connsiteY5" fmla="*/ 992188 h 992188"/>
                <a:gd name="connsiteX6" fmla="*/ 33336 w 397667"/>
                <a:gd name="connsiteY6" fmla="*/ 990600 h 992188"/>
                <a:gd name="connsiteX7" fmla="*/ 38100 w 397667"/>
                <a:gd name="connsiteY7" fmla="*/ 857250 h 992188"/>
                <a:gd name="connsiteX8" fmla="*/ 0 w 397667"/>
                <a:gd name="connsiteY8" fmla="*/ 854869 h 992188"/>
                <a:gd name="connsiteX9" fmla="*/ 397667 w 397667"/>
                <a:gd name="connsiteY9" fmla="*/ 921544 h 992188"/>
                <a:gd name="connsiteX0" fmla="*/ 61911 w 397667"/>
                <a:gd name="connsiteY0" fmla="*/ 0 h 992188"/>
                <a:gd name="connsiteX1" fmla="*/ 152399 w 397667"/>
                <a:gd name="connsiteY1" fmla="*/ 4763 h 992188"/>
                <a:gd name="connsiteX2" fmla="*/ 209549 w 397667"/>
                <a:gd name="connsiteY2" fmla="*/ 14288 h 992188"/>
                <a:gd name="connsiteX3" fmla="*/ 207167 w 397667"/>
                <a:gd name="connsiteY3" fmla="*/ 464344 h 992188"/>
                <a:gd name="connsiteX4" fmla="*/ 197642 w 397667"/>
                <a:gd name="connsiteY4" fmla="*/ 778669 h 992188"/>
                <a:gd name="connsiteX5" fmla="*/ 194171 w 397667"/>
                <a:gd name="connsiteY5" fmla="*/ 992188 h 992188"/>
                <a:gd name="connsiteX6" fmla="*/ 33336 w 397667"/>
                <a:gd name="connsiteY6" fmla="*/ 990600 h 992188"/>
                <a:gd name="connsiteX7" fmla="*/ 38100 w 397667"/>
                <a:gd name="connsiteY7" fmla="*/ 857250 h 992188"/>
                <a:gd name="connsiteX8" fmla="*/ 0 w 397667"/>
                <a:gd name="connsiteY8" fmla="*/ 854869 h 992188"/>
                <a:gd name="connsiteX9" fmla="*/ 2381 w 397667"/>
                <a:gd name="connsiteY9" fmla="*/ 692944 h 992188"/>
                <a:gd name="connsiteX10" fmla="*/ 397667 w 397667"/>
                <a:gd name="connsiteY10" fmla="*/ 921544 h 992188"/>
                <a:gd name="connsiteX0" fmla="*/ 61911 w 397667"/>
                <a:gd name="connsiteY0" fmla="*/ 0 h 992188"/>
                <a:gd name="connsiteX1" fmla="*/ 152399 w 397667"/>
                <a:gd name="connsiteY1" fmla="*/ 4763 h 992188"/>
                <a:gd name="connsiteX2" fmla="*/ 209549 w 397667"/>
                <a:gd name="connsiteY2" fmla="*/ 14288 h 992188"/>
                <a:gd name="connsiteX3" fmla="*/ 207167 w 397667"/>
                <a:gd name="connsiteY3" fmla="*/ 464344 h 992188"/>
                <a:gd name="connsiteX4" fmla="*/ 197642 w 397667"/>
                <a:gd name="connsiteY4" fmla="*/ 778669 h 992188"/>
                <a:gd name="connsiteX5" fmla="*/ 194171 w 397667"/>
                <a:gd name="connsiteY5" fmla="*/ 992188 h 992188"/>
                <a:gd name="connsiteX6" fmla="*/ 33336 w 397667"/>
                <a:gd name="connsiteY6" fmla="*/ 990600 h 992188"/>
                <a:gd name="connsiteX7" fmla="*/ 38100 w 397667"/>
                <a:gd name="connsiteY7" fmla="*/ 857250 h 992188"/>
                <a:gd name="connsiteX8" fmla="*/ 0 w 397667"/>
                <a:gd name="connsiteY8" fmla="*/ 854869 h 992188"/>
                <a:gd name="connsiteX9" fmla="*/ 2381 w 397667"/>
                <a:gd name="connsiteY9" fmla="*/ 692944 h 992188"/>
                <a:gd name="connsiteX10" fmla="*/ 59531 w 397667"/>
                <a:gd name="connsiteY10" fmla="*/ 692944 h 992188"/>
                <a:gd name="connsiteX11" fmla="*/ 397667 w 397667"/>
                <a:gd name="connsiteY11" fmla="*/ 921544 h 992188"/>
                <a:gd name="connsiteX0" fmla="*/ 61911 w 397667"/>
                <a:gd name="connsiteY0" fmla="*/ 0 h 992188"/>
                <a:gd name="connsiteX1" fmla="*/ 152399 w 397667"/>
                <a:gd name="connsiteY1" fmla="*/ 4763 h 992188"/>
                <a:gd name="connsiteX2" fmla="*/ 209549 w 397667"/>
                <a:gd name="connsiteY2" fmla="*/ 14288 h 992188"/>
                <a:gd name="connsiteX3" fmla="*/ 207167 w 397667"/>
                <a:gd name="connsiteY3" fmla="*/ 464344 h 992188"/>
                <a:gd name="connsiteX4" fmla="*/ 197642 w 397667"/>
                <a:gd name="connsiteY4" fmla="*/ 778669 h 992188"/>
                <a:gd name="connsiteX5" fmla="*/ 194171 w 397667"/>
                <a:gd name="connsiteY5" fmla="*/ 992188 h 992188"/>
                <a:gd name="connsiteX6" fmla="*/ 33336 w 397667"/>
                <a:gd name="connsiteY6" fmla="*/ 990600 h 992188"/>
                <a:gd name="connsiteX7" fmla="*/ 38100 w 397667"/>
                <a:gd name="connsiteY7" fmla="*/ 857250 h 992188"/>
                <a:gd name="connsiteX8" fmla="*/ 0 w 397667"/>
                <a:gd name="connsiteY8" fmla="*/ 854869 h 992188"/>
                <a:gd name="connsiteX9" fmla="*/ 2381 w 397667"/>
                <a:gd name="connsiteY9" fmla="*/ 692944 h 992188"/>
                <a:gd name="connsiteX10" fmla="*/ 59531 w 397667"/>
                <a:gd name="connsiteY10" fmla="*/ 692944 h 992188"/>
                <a:gd name="connsiteX11" fmla="*/ 59531 w 397667"/>
                <a:gd name="connsiteY11" fmla="*/ 650082 h 992188"/>
                <a:gd name="connsiteX12" fmla="*/ 397667 w 397667"/>
                <a:gd name="connsiteY12" fmla="*/ 921544 h 992188"/>
                <a:gd name="connsiteX0" fmla="*/ 61911 w 397667"/>
                <a:gd name="connsiteY0" fmla="*/ 0 h 992188"/>
                <a:gd name="connsiteX1" fmla="*/ 152399 w 397667"/>
                <a:gd name="connsiteY1" fmla="*/ 4763 h 992188"/>
                <a:gd name="connsiteX2" fmla="*/ 209549 w 397667"/>
                <a:gd name="connsiteY2" fmla="*/ 14288 h 992188"/>
                <a:gd name="connsiteX3" fmla="*/ 207167 w 397667"/>
                <a:gd name="connsiteY3" fmla="*/ 464344 h 992188"/>
                <a:gd name="connsiteX4" fmla="*/ 197642 w 397667"/>
                <a:gd name="connsiteY4" fmla="*/ 778669 h 992188"/>
                <a:gd name="connsiteX5" fmla="*/ 194171 w 397667"/>
                <a:gd name="connsiteY5" fmla="*/ 992188 h 992188"/>
                <a:gd name="connsiteX6" fmla="*/ 33336 w 397667"/>
                <a:gd name="connsiteY6" fmla="*/ 990600 h 992188"/>
                <a:gd name="connsiteX7" fmla="*/ 38100 w 397667"/>
                <a:gd name="connsiteY7" fmla="*/ 857250 h 992188"/>
                <a:gd name="connsiteX8" fmla="*/ 0 w 397667"/>
                <a:gd name="connsiteY8" fmla="*/ 854869 h 992188"/>
                <a:gd name="connsiteX9" fmla="*/ 2381 w 397667"/>
                <a:gd name="connsiteY9" fmla="*/ 692944 h 992188"/>
                <a:gd name="connsiteX10" fmla="*/ 59531 w 397667"/>
                <a:gd name="connsiteY10" fmla="*/ 692944 h 992188"/>
                <a:gd name="connsiteX11" fmla="*/ 59531 w 397667"/>
                <a:gd name="connsiteY11" fmla="*/ 650082 h 992188"/>
                <a:gd name="connsiteX12" fmla="*/ 52387 w 397667"/>
                <a:gd name="connsiteY12" fmla="*/ 616744 h 992188"/>
                <a:gd name="connsiteX13" fmla="*/ 397667 w 397667"/>
                <a:gd name="connsiteY13" fmla="*/ 921544 h 992188"/>
                <a:gd name="connsiteX0" fmla="*/ 61911 w 397667"/>
                <a:gd name="connsiteY0" fmla="*/ 0 h 992188"/>
                <a:gd name="connsiteX1" fmla="*/ 152399 w 397667"/>
                <a:gd name="connsiteY1" fmla="*/ 4763 h 992188"/>
                <a:gd name="connsiteX2" fmla="*/ 209549 w 397667"/>
                <a:gd name="connsiteY2" fmla="*/ 14288 h 992188"/>
                <a:gd name="connsiteX3" fmla="*/ 207167 w 397667"/>
                <a:gd name="connsiteY3" fmla="*/ 464344 h 992188"/>
                <a:gd name="connsiteX4" fmla="*/ 197642 w 397667"/>
                <a:gd name="connsiteY4" fmla="*/ 778669 h 992188"/>
                <a:gd name="connsiteX5" fmla="*/ 194171 w 397667"/>
                <a:gd name="connsiteY5" fmla="*/ 992188 h 992188"/>
                <a:gd name="connsiteX6" fmla="*/ 33336 w 397667"/>
                <a:gd name="connsiteY6" fmla="*/ 990600 h 992188"/>
                <a:gd name="connsiteX7" fmla="*/ 38100 w 397667"/>
                <a:gd name="connsiteY7" fmla="*/ 857250 h 992188"/>
                <a:gd name="connsiteX8" fmla="*/ 0 w 397667"/>
                <a:gd name="connsiteY8" fmla="*/ 854869 h 992188"/>
                <a:gd name="connsiteX9" fmla="*/ 2381 w 397667"/>
                <a:gd name="connsiteY9" fmla="*/ 692944 h 992188"/>
                <a:gd name="connsiteX10" fmla="*/ 59531 w 397667"/>
                <a:gd name="connsiteY10" fmla="*/ 692944 h 992188"/>
                <a:gd name="connsiteX11" fmla="*/ 59531 w 397667"/>
                <a:gd name="connsiteY11" fmla="*/ 650082 h 992188"/>
                <a:gd name="connsiteX12" fmla="*/ 52387 w 397667"/>
                <a:gd name="connsiteY12" fmla="*/ 616744 h 992188"/>
                <a:gd name="connsiteX13" fmla="*/ 52387 w 397667"/>
                <a:gd name="connsiteY13" fmla="*/ 171450 h 992188"/>
                <a:gd name="connsiteX14" fmla="*/ 397667 w 397667"/>
                <a:gd name="connsiteY14" fmla="*/ 921544 h 992188"/>
                <a:gd name="connsiteX0" fmla="*/ 61911 w 397667"/>
                <a:gd name="connsiteY0" fmla="*/ 0 h 992188"/>
                <a:gd name="connsiteX1" fmla="*/ 152399 w 397667"/>
                <a:gd name="connsiteY1" fmla="*/ 4763 h 992188"/>
                <a:gd name="connsiteX2" fmla="*/ 209549 w 397667"/>
                <a:gd name="connsiteY2" fmla="*/ 14288 h 992188"/>
                <a:gd name="connsiteX3" fmla="*/ 207167 w 397667"/>
                <a:gd name="connsiteY3" fmla="*/ 464344 h 992188"/>
                <a:gd name="connsiteX4" fmla="*/ 197642 w 397667"/>
                <a:gd name="connsiteY4" fmla="*/ 778669 h 992188"/>
                <a:gd name="connsiteX5" fmla="*/ 194171 w 397667"/>
                <a:gd name="connsiteY5" fmla="*/ 992188 h 992188"/>
                <a:gd name="connsiteX6" fmla="*/ 33336 w 397667"/>
                <a:gd name="connsiteY6" fmla="*/ 990600 h 992188"/>
                <a:gd name="connsiteX7" fmla="*/ 38100 w 397667"/>
                <a:gd name="connsiteY7" fmla="*/ 857250 h 992188"/>
                <a:gd name="connsiteX8" fmla="*/ 0 w 397667"/>
                <a:gd name="connsiteY8" fmla="*/ 854869 h 992188"/>
                <a:gd name="connsiteX9" fmla="*/ 2381 w 397667"/>
                <a:gd name="connsiteY9" fmla="*/ 692944 h 992188"/>
                <a:gd name="connsiteX10" fmla="*/ 59531 w 397667"/>
                <a:gd name="connsiteY10" fmla="*/ 692944 h 992188"/>
                <a:gd name="connsiteX11" fmla="*/ 59531 w 397667"/>
                <a:gd name="connsiteY11" fmla="*/ 650082 h 992188"/>
                <a:gd name="connsiteX12" fmla="*/ 52387 w 397667"/>
                <a:gd name="connsiteY12" fmla="*/ 616744 h 992188"/>
                <a:gd name="connsiteX13" fmla="*/ 52387 w 397667"/>
                <a:gd name="connsiteY13" fmla="*/ 171450 h 992188"/>
                <a:gd name="connsiteX14" fmla="*/ 52387 w 397667"/>
                <a:gd name="connsiteY14" fmla="*/ 97632 h 992188"/>
                <a:gd name="connsiteX15" fmla="*/ 397667 w 397667"/>
                <a:gd name="connsiteY15" fmla="*/ 921544 h 992188"/>
                <a:gd name="connsiteX0" fmla="*/ 61911 w 397667"/>
                <a:gd name="connsiteY0" fmla="*/ 0 h 992188"/>
                <a:gd name="connsiteX1" fmla="*/ 152399 w 397667"/>
                <a:gd name="connsiteY1" fmla="*/ 4763 h 992188"/>
                <a:gd name="connsiteX2" fmla="*/ 209549 w 397667"/>
                <a:gd name="connsiteY2" fmla="*/ 14288 h 992188"/>
                <a:gd name="connsiteX3" fmla="*/ 207167 w 397667"/>
                <a:gd name="connsiteY3" fmla="*/ 464344 h 992188"/>
                <a:gd name="connsiteX4" fmla="*/ 197642 w 397667"/>
                <a:gd name="connsiteY4" fmla="*/ 778669 h 992188"/>
                <a:gd name="connsiteX5" fmla="*/ 194171 w 397667"/>
                <a:gd name="connsiteY5" fmla="*/ 992188 h 992188"/>
                <a:gd name="connsiteX6" fmla="*/ 33336 w 397667"/>
                <a:gd name="connsiteY6" fmla="*/ 990600 h 992188"/>
                <a:gd name="connsiteX7" fmla="*/ 38100 w 397667"/>
                <a:gd name="connsiteY7" fmla="*/ 857250 h 992188"/>
                <a:gd name="connsiteX8" fmla="*/ 0 w 397667"/>
                <a:gd name="connsiteY8" fmla="*/ 854869 h 992188"/>
                <a:gd name="connsiteX9" fmla="*/ 2381 w 397667"/>
                <a:gd name="connsiteY9" fmla="*/ 692944 h 992188"/>
                <a:gd name="connsiteX10" fmla="*/ 59531 w 397667"/>
                <a:gd name="connsiteY10" fmla="*/ 692944 h 992188"/>
                <a:gd name="connsiteX11" fmla="*/ 59531 w 397667"/>
                <a:gd name="connsiteY11" fmla="*/ 650082 h 992188"/>
                <a:gd name="connsiteX12" fmla="*/ 52387 w 397667"/>
                <a:gd name="connsiteY12" fmla="*/ 616744 h 992188"/>
                <a:gd name="connsiteX13" fmla="*/ 52387 w 397667"/>
                <a:gd name="connsiteY13" fmla="*/ 171450 h 992188"/>
                <a:gd name="connsiteX14" fmla="*/ 52387 w 397667"/>
                <a:gd name="connsiteY14" fmla="*/ 97632 h 992188"/>
                <a:gd name="connsiteX15" fmla="*/ 59531 w 397667"/>
                <a:gd name="connsiteY15" fmla="*/ 97632 h 992188"/>
                <a:gd name="connsiteX16" fmla="*/ 397667 w 397667"/>
                <a:gd name="connsiteY16" fmla="*/ 921544 h 992188"/>
                <a:gd name="connsiteX0" fmla="*/ 61911 w 397667"/>
                <a:gd name="connsiteY0" fmla="*/ 0 h 992188"/>
                <a:gd name="connsiteX1" fmla="*/ 152399 w 397667"/>
                <a:gd name="connsiteY1" fmla="*/ 4763 h 992188"/>
                <a:gd name="connsiteX2" fmla="*/ 209549 w 397667"/>
                <a:gd name="connsiteY2" fmla="*/ 14288 h 992188"/>
                <a:gd name="connsiteX3" fmla="*/ 207167 w 397667"/>
                <a:gd name="connsiteY3" fmla="*/ 464344 h 992188"/>
                <a:gd name="connsiteX4" fmla="*/ 197642 w 397667"/>
                <a:gd name="connsiteY4" fmla="*/ 778669 h 992188"/>
                <a:gd name="connsiteX5" fmla="*/ 194171 w 397667"/>
                <a:gd name="connsiteY5" fmla="*/ 992188 h 992188"/>
                <a:gd name="connsiteX6" fmla="*/ 33336 w 397667"/>
                <a:gd name="connsiteY6" fmla="*/ 990600 h 992188"/>
                <a:gd name="connsiteX7" fmla="*/ 38100 w 397667"/>
                <a:gd name="connsiteY7" fmla="*/ 857250 h 992188"/>
                <a:gd name="connsiteX8" fmla="*/ 0 w 397667"/>
                <a:gd name="connsiteY8" fmla="*/ 854869 h 992188"/>
                <a:gd name="connsiteX9" fmla="*/ 2381 w 397667"/>
                <a:gd name="connsiteY9" fmla="*/ 692944 h 992188"/>
                <a:gd name="connsiteX10" fmla="*/ 59531 w 397667"/>
                <a:gd name="connsiteY10" fmla="*/ 692944 h 992188"/>
                <a:gd name="connsiteX11" fmla="*/ 59531 w 397667"/>
                <a:gd name="connsiteY11" fmla="*/ 650082 h 992188"/>
                <a:gd name="connsiteX12" fmla="*/ 52387 w 397667"/>
                <a:gd name="connsiteY12" fmla="*/ 616744 h 992188"/>
                <a:gd name="connsiteX13" fmla="*/ 52387 w 397667"/>
                <a:gd name="connsiteY13" fmla="*/ 171450 h 992188"/>
                <a:gd name="connsiteX14" fmla="*/ 52387 w 397667"/>
                <a:gd name="connsiteY14" fmla="*/ 97632 h 992188"/>
                <a:gd name="connsiteX15" fmla="*/ 59531 w 397667"/>
                <a:gd name="connsiteY15" fmla="*/ 97632 h 992188"/>
                <a:gd name="connsiteX16" fmla="*/ 392211 w 397667"/>
                <a:gd name="connsiteY16" fmla="*/ 777925 h 992188"/>
                <a:gd name="connsiteX17" fmla="*/ 397667 w 397667"/>
                <a:gd name="connsiteY17" fmla="*/ 921544 h 992188"/>
                <a:gd name="connsiteX0" fmla="*/ 61911 w 448567"/>
                <a:gd name="connsiteY0" fmla="*/ 0 h 992188"/>
                <a:gd name="connsiteX1" fmla="*/ 152399 w 448567"/>
                <a:gd name="connsiteY1" fmla="*/ 4763 h 992188"/>
                <a:gd name="connsiteX2" fmla="*/ 209549 w 448567"/>
                <a:gd name="connsiteY2" fmla="*/ 14288 h 992188"/>
                <a:gd name="connsiteX3" fmla="*/ 207167 w 448567"/>
                <a:gd name="connsiteY3" fmla="*/ 464344 h 992188"/>
                <a:gd name="connsiteX4" fmla="*/ 197642 w 448567"/>
                <a:gd name="connsiteY4" fmla="*/ 778669 h 992188"/>
                <a:gd name="connsiteX5" fmla="*/ 194171 w 448567"/>
                <a:gd name="connsiteY5" fmla="*/ 992188 h 992188"/>
                <a:gd name="connsiteX6" fmla="*/ 33336 w 448567"/>
                <a:gd name="connsiteY6" fmla="*/ 990600 h 992188"/>
                <a:gd name="connsiteX7" fmla="*/ 38100 w 448567"/>
                <a:gd name="connsiteY7" fmla="*/ 857250 h 992188"/>
                <a:gd name="connsiteX8" fmla="*/ 0 w 448567"/>
                <a:gd name="connsiteY8" fmla="*/ 854869 h 992188"/>
                <a:gd name="connsiteX9" fmla="*/ 2381 w 448567"/>
                <a:gd name="connsiteY9" fmla="*/ 692944 h 992188"/>
                <a:gd name="connsiteX10" fmla="*/ 59531 w 448567"/>
                <a:gd name="connsiteY10" fmla="*/ 692944 h 992188"/>
                <a:gd name="connsiteX11" fmla="*/ 59531 w 448567"/>
                <a:gd name="connsiteY11" fmla="*/ 650082 h 992188"/>
                <a:gd name="connsiteX12" fmla="*/ 52387 w 448567"/>
                <a:gd name="connsiteY12" fmla="*/ 616744 h 992188"/>
                <a:gd name="connsiteX13" fmla="*/ 52387 w 448567"/>
                <a:gd name="connsiteY13" fmla="*/ 171450 h 992188"/>
                <a:gd name="connsiteX14" fmla="*/ 52387 w 448567"/>
                <a:gd name="connsiteY14" fmla="*/ 97632 h 992188"/>
                <a:gd name="connsiteX15" fmla="*/ 59531 w 448567"/>
                <a:gd name="connsiteY15" fmla="*/ 97632 h 992188"/>
                <a:gd name="connsiteX16" fmla="*/ 392211 w 448567"/>
                <a:gd name="connsiteY16" fmla="*/ 777925 h 992188"/>
                <a:gd name="connsiteX17" fmla="*/ 397667 w 448567"/>
                <a:gd name="connsiteY17" fmla="*/ 921544 h 992188"/>
                <a:gd name="connsiteX0" fmla="*/ 61911 w 397667"/>
                <a:gd name="connsiteY0" fmla="*/ 0 h 992188"/>
                <a:gd name="connsiteX1" fmla="*/ 152399 w 397667"/>
                <a:gd name="connsiteY1" fmla="*/ 4763 h 992188"/>
                <a:gd name="connsiteX2" fmla="*/ 209549 w 397667"/>
                <a:gd name="connsiteY2" fmla="*/ 14288 h 992188"/>
                <a:gd name="connsiteX3" fmla="*/ 207167 w 397667"/>
                <a:gd name="connsiteY3" fmla="*/ 464344 h 992188"/>
                <a:gd name="connsiteX4" fmla="*/ 197642 w 397667"/>
                <a:gd name="connsiteY4" fmla="*/ 778669 h 992188"/>
                <a:gd name="connsiteX5" fmla="*/ 194171 w 397667"/>
                <a:gd name="connsiteY5" fmla="*/ 992188 h 992188"/>
                <a:gd name="connsiteX6" fmla="*/ 33336 w 397667"/>
                <a:gd name="connsiteY6" fmla="*/ 990600 h 992188"/>
                <a:gd name="connsiteX7" fmla="*/ 38100 w 397667"/>
                <a:gd name="connsiteY7" fmla="*/ 857250 h 992188"/>
                <a:gd name="connsiteX8" fmla="*/ 0 w 397667"/>
                <a:gd name="connsiteY8" fmla="*/ 854869 h 992188"/>
                <a:gd name="connsiteX9" fmla="*/ 2381 w 397667"/>
                <a:gd name="connsiteY9" fmla="*/ 692944 h 992188"/>
                <a:gd name="connsiteX10" fmla="*/ 59531 w 397667"/>
                <a:gd name="connsiteY10" fmla="*/ 692944 h 992188"/>
                <a:gd name="connsiteX11" fmla="*/ 59531 w 397667"/>
                <a:gd name="connsiteY11" fmla="*/ 650082 h 992188"/>
                <a:gd name="connsiteX12" fmla="*/ 52387 w 397667"/>
                <a:gd name="connsiteY12" fmla="*/ 616744 h 992188"/>
                <a:gd name="connsiteX13" fmla="*/ 52387 w 397667"/>
                <a:gd name="connsiteY13" fmla="*/ 171450 h 992188"/>
                <a:gd name="connsiteX14" fmla="*/ 52387 w 397667"/>
                <a:gd name="connsiteY14" fmla="*/ 97632 h 992188"/>
                <a:gd name="connsiteX15" fmla="*/ 59531 w 397667"/>
                <a:gd name="connsiteY15" fmla="*/ 97632 h 992188"/>
                <a:gd name="connsiteX16" fmla="*/ 392211 w 397667"/>
                <a:gd name="connsiteY16" fmla="*/ 777925 h 992188"/>
                <a:gd name="connsiteX17" fmla="*/ 397667 w 397667"/>
                <a:gd name="connsiteY17" fmla="*/ 921544 h 992188"/>
                <a:gd name="connsiteX0" fmla="*/ 61911 w 397667"/>
                <a:gd name="connsiteY0" fmla="*/ 0 h 992188"/>
                <a:gd name="connsiteX1" fmla="*/ 152399 w 397667"/>
                <a:gd name="connsiteY1" fmla="*/ 4763 h 992188"/>
                <a:gd name="connsiteX2" fmla="*/ 209549 w 397667"/>
                <a:gd name="connsiteY2" fmla="*/ 14288 h 992188"/>
                <a:gd name="connsiteX3" fmla="*/ 207167 w 397667"/>
                <a:gd name="connsiteY3" fmla="*/ 464344 h 992188"/>
                <a:gd name="connsiteX4" fmla="*/ 197642 w 397667"/>
                <a:gd name="connsiteY4" fmla="*/ 778669 h 992188"/>
                <a:gd name="connsiteX5" fmla="*/ 194171 w 397667"/>
                <a:gd name="connsiteY5" fmla="*/ 992188 h 992188"/>
                <a:gd name="connsiteX6" fmla="*/ 33336 w 397667"/>
                <a:gd name="connsiteY6" fmla="*/ 990600 h 992188"/>
                <a:gd name="connsiteX7" fmla="*/ 38100 w 397667"/>
                <a:gd name="connsiteY7" fmla="*/ 857250 h 992188"/>
                <a:gd name="connsiteX8" fmla="*/ 0 w 397667"/>
                <a:gd name="connsiteY8" fmla="*/ 854869 h 992188"/>
                <a:gd name="connsiteX9" fmla="*/ 2381 w 397667"/>
                <a:gd name="connsiteY9" fmla="*/ 692944 h 992188"/>
                <a:gd name="connsiteX10" fmla="*/ 59531 w 397667"/>
                <a:gd name="connsiteY10" fmla="*/ 692944 h 992188"/>
                <a:gd name="connsiteX11" fmla="*/ 59531 w 397667"/>
                <a:gd name="connsiteY11" fmla="*/ 650082 h 992188"/>
                <a:gd name="connsiteX12" fmla="*/ 52387 w 397667"/>
                <a:gd name="connsiteY12" fmla="*/ 616744 h 992188"/>
                <a:gd name="connsiteX13" fmla="*/ 52387 w 397667"/>
                <a:gd name="connsiteY13" fmla="*/ 171450 h 992188"/>
                <a:gd name="connsiteX14" fmla="*/ 52387 w 397667"/>
                <a:gd name="connsiteY14" fmla="*/ 97632 h 992188"/>
                <a:gd name="connsiteX15" fmla="*/ 59531 w 397667"/>
                <a:gd name="connsiteY15" fmla="*/ 97632 h 992188"/>
                <a:gd name="connsiteX16" fmla="*/ 392211 w 397667"/>
                <a:gd name="connsiteY16" fmla="*/ 777925 h 992188"/>
                <a:gd name="connsiteX17" fmla="*/ 397667 w 397667"/>
                <a:gd name="connsiteY17" fmla="*/ 921544 h 992188"/>
                <a:gd name="connsiteX18" fmla="*/ 61911 w 397667"/>
                <a:gd name="connsiteY18" fmla="*/ 0 h 992188"/>
                <a:gd name="connsiteX0" fmla="*/ 61911 w 397667"/>
                <a:gd name="connsiteY0" fmla="*/ 0 h 992188"/>
                <a:gd name="connsiteX1" fmla="*/ 152399 w 397667"/>
                <a:gd name="connsiteY1" fmla="*/ 4763 h 992188"/>
                <a:gd name="connsiteX2" fmla="*/ 209549 w 397667"/>
                <a:gd name="connsiteY2" fmla="*/ 14288 h 992188"/>
                <a:gd name="connsiteX3" fmla="*/ 207167 w 397667"/>
                <a:gd name="connsiteY3" fmla="*/ 464344 h 992188"/>
                <a:gd name="connsiteX4" fmla="*/ 197642 w 397667"/>
                <a:gd name="connsiteY4" fmla="*/ 778669 h 992188"/>
                <a:gd name="connsiteX5" fmla="*/ 194171 w 397667"/>
                <a:gd name="connsiteY5" fmla="*/ 992188 h 992188"/>
                <a:gd name="connsiteX6" fmla="*/ 33336 w 397667"/>
                <a:gd name="connsiteY6" fmla="*/ 990600 h 992188"/>
                <a:gd name="connsiteX7" fmla="*/ 38100 w 397667"/>
                <a:gd name="connsiteY7" fmla="*/ 857250 h 992188"/>
                <a:gd name="connsiteX8" fmla="*/ 0 w 397667"/>
                <a:gd name="connsiteY8" fmla="*/ 854869 h 992188"/>
                <a:gd name="connsiteX9" fmla="*/ 2381 w 397667"/>
                <a:gd name="connsiteY9" fmla="*/ 692944 h 992188"/>
                <a:gd name="connsiteX10" fmla="*/ 59531 w 397667"/>
                <a:gd name="connsiteY10" fmla="*/ 692944 h 992188"/>
                <a:gd name="connsiteX11" fmla="*/ 59531 w 397667"/>
                <a:gd name="connsiteY11" fmla="*/ 650082 h 992188"/>
                <a:gd name="connsiteX12" fmla="*/ 52387 w 397667"/>
                <a:gd name="connsiteY12" fmla="*/ 616744 h 992188"/>
                <a:gd name="connsiteX13" fmla="*/ 52387 w 397667"/>
                <a:gd name="connsiteY13" fmla="*/ 171450 h 992188"/>
                <a:gd name="connsiteX14" fmla="*/ 52387 w 397667"/>
                <a:gd name="connsiteY14" fmla="*/ 97632 h 992188"/>
                <a:gd name="connsiteX15" fmla="*/ 59531 w 397667"/>
                <a:gd name="connsiteY15" fmla="*/ 97632 h 992188"/>
                <a:gd name="connsiteX16" fmla="*/ 397667 w 397667"/>
                <a:gd name="connsiteY16" fmla="*/ 921544 h 992188"/>
                <a:gd name="connsiteX17" fmla="*/ 61911 w 397667"/>
                <a:gd name="connsiteY17" fmla="*/ 0 h 992188"/>
                <a:gd name="connsiteX0" fmla="*/ 61911 w 209549"/>
                <a:gd name="connsiteY0" fmla="*/ 0 h 992188"/>
                <a:gd name="connsiteX1" fmla="*/ 152399 w 209549"/>
                <a:gd name="connsiteY1" fmla="*/ 4763 h 992188"/>
                <a:gd name="connsiteX2" fmla="*/ 209549 w 209549"/>
                <a:gd name="connsiteY2" fmla="*/ 14288 h 992188"/>
                <a:gd name="connsiteX3" fmla="*/ 207167 w 209549"/>
                <a:gd name="connsiteY3" fmla="*/ 464344 h 992188"/>
                <a:gd name="connsiteX4" fmla="*/ 197642 w 209549"/>
                <a:gd name="connsiteY4" fmla="*/ 778669 h 992188"/>
                <a:gd name="connsiteX5" fmla="*/ 194171 w 209549"/>
                <a:gd name="connsiteY5" fmla="*/ 992188 h 992188"/>
                <a:gd name="connsiteX6" fmla="*/ 33336 w 209549"/>
                <a:gd name="connsiteY6" fmla="*/ 990600 h 992188"/>
                <a:gd name="connsiteX7" fmla="*/ 38100 w 209549"/>
                <a:gd name="connsiteY7" fmla="*/ 857250 h 992188"/>
                <a:gd name="connsiteX8" fmla="*/ 0 w 209549"/>
                <a:gd name="connsiteY8" fmla="*/ 854869 h 992188"/>
                <a:gd name="connsiteX9" fmla="*/ 2381 w 209549"/>
                <a:gd name="connsiteY9" fmla="*/ 692944 h 992188"/>
                <a:gd name="connsiteX10" fmla="*/ 59531 w 209549"/>
                <a:gd name="connsiteY10" fmla="*/ 692944 h 992188"/>
                <a:gd name="connsiteX11" fmla="*/ 59531 w 209549"/>
                <a:gd name="connsiteY11" fmla="*/ 650082 h 992188"/>
                <a:gd name="connsiteX12" fmla="*/ 52387 w 209549"/>
                <a:gd name="connsiteY12" fmla="*/ 616744 h 992188"/>
                <a:gd name="connsiteX13" fmla="*/ 52387 w 209549"/>
                <a:gd name="connsiteY13" fmla="*/ 171450 h 992188"/>
                <a:gd name="connsiteX14" fmla="*/ 52387 w 209549"/>
                <a:gd name="connsiteY14" fmla="*/ 97632 h 992188"/>
                <a:gd name="connsiteX15" fmla="*/ 59531 w 209549"/>
                <a:gd name="connsiteY15" fmla="*/ 97632 h 992188"/>
                <a:gd name="connsiteX16" fmla="*/ 61911 w 209549"/>
                <a:gd name="connsiteY16" fmla="*/ 0 h 99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9549" h="992188">
                  <a:moveTo>
                    <a:pt x="61911" y="0"/>
                  </a:moveTo>
                  <a:lnTo>
                    <a:pt x="152399" y="4763"/>
                  </a:lnTo>
                  <a:lnTo>
                    <a:pt x="209549" y="14288"/>
                  </a:lnTo>
                  <a:lnTo>
                    <a:pt x="207167" y="464344"/>
                  </a:lnTo>
                  <a:lnTo>
                    <a:pt x="197642" y="778669"/>
                  </a:lnTo>
                  <a:lnTo>
                    <a:pt x="194171" y="992188"/>
                  </a:lnTo>
                  <a:lnTo>
                    <a:pt x="33336" y="990600"/>
                  </a:lnTo>
                  <a:lnTo>
                    <a:pt x="38100" y="857250"/>
                  </a:lnTo>
                  <a:lnTo>
                    <a:pt x="0" y="854869"/>
                  </a:lnTo>
                  <a:cubicBezTo>
                    <a:pt x="794" y="800894"/>
                    <a:pt x="1587" y="746919"/>
                    <a:pt x="2381" y="692944"/>
                  </a:cubicBezTo>
                  <a:lnTo>
                    <a:pt x="59531" y="692944"/>
                  </a:lnTo>
                  <a:lnTo>
                    <a:pt x="59531" y="650082"/>
                  </a:lnTo>
                  <a:lnTo>
                    <a:pt x="52387" y="616744"/>
                  </a:lnTo>
                  <a:lnTo>
                    <a:pt x="52387" y="171450"/>
                  </a:lnTo>
                  <a:lnTo>
                    <a:pt x="52387" y="97632"/>
                  </a:lnTo>
                  <a:lnTo>
                    <a:pt x="59531" y="97632"/>
                  </a:lnTo>
                  <a:cubicBezTo>
                    <a:pt x="61118" y="81360"/>
                    <a:pt x="46433" y="15478"/>
                    <a:pt x="61911" y="0"/>
                  </a:cubicBezTo>
                  <a:close/>
                </a:path>
              </a:pathLst>
            </a:custGeom>
            <a:noFill/>
            <a:ln w="25400">
              <a:solidFill>
                <a:srgbClr val="FF505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2400"/>
            </a:p>
          </p:txBody>
        </p:sp>
        <p:sp>
          <p:nvSpPr>
            <p:cNvPr id="87" name="フリーフォーム 86"/>
            <p:cNvSpPr/>
            <p:nvPr/>
          </p:nvSpPr>
          <p:spPr>
            <a:xfrm>
              <a:off x="6572629" y="3702866"/>
              <a:ext cx="272907" cy="953492"/>
            </a:xfrm>
            <a:custGeom>
              <a:avLst/>
              <a:gdLst>
                <a:gd name="connsiteX0" fmla="*/ 192881 w 192881"/>
                <a:gd name="connsiteY0" fmla="*/ 0 h 673894"/>
                <a:gd name="connsiteX1" fmla="*/ 190500 w 192881"/>
                <a:gd name="connsiteY1" fmla="*/ 211932 h 673894"/>
                <a:gd name="connsiteX2" fmla="*/ 188119 w 192881"/>
                <a:gd name="connsiteY2" fmla="*/ 288132 h 673894"/>
                <a:gd name="connsiteX3" fmla="*/ 185738 w 192881"/>
                <a:gd name="connsiteY3" fmla="*/ 445294 h 673894"/>
                <a:gd name="connsiteX4" fmla="*/ 180975 w 192881"/>
                <a:gd name="connsiteY4" fmla="*/ 673894 h 673894"/>
                <a:gd name="connsiteX5" fmla="*/ 28575 w 192881"/>
                <a:gd name="connsiteY5" fmla="*/ 673894 h 673894"/>
                <a:gd name="connsiteX6" fmla="*/ 28575 w 192881"/>
                <a:gd name="connsiteY6" fmla="*/ 600075 h 673894"/>
                <a:gd name="connsiteX7" fmla="*/ 35719 w 192881"/>
                <a:gd name="connsiteY7" fmla="*/ 440532 h 673894"/>
                <a:gd name="connsiteX8" fmla="*/ 38100 w 192881"/>
                <a:gd name="connsiteY8" fmla="*/ 359569 h 673894"/>
                <a:gd name="connsiteX9" fmla="*/ 50006 w 192881"/>
                <a:gd name="connsiteY9" fmla="*/ 359569 h 673894"/>
                <a:gd name="connsiteX10" fmla="*/ 52388 w 192881"/>
                <a:gd name="connsiteY10" fmla="*/ 209550 h 673894"/>
                <a:gd name="connsiteX11" fmla="*/ 0 w 192881"/>
                <a:gd name="connsiteY11" fmla="*/ 211932 h 673894"/>
                <a:gd name="connsiteX12" fmla="*/ 11906 w 192881"/>
                <a:gd name="connsiteY12" fmla="*/ 4763 h 673894"/>
                <a:gd name="connsiteX13" fmla="*/ 11906 w 192881"/>
                <a:gd name="connsiteY13" fmla="*/ 4763 h 673894"/>
                <a:gd name="connsiteX14" fmla="*/ 192881 w 192881"/>
                <a:gd name="connsiteY14" fmla="*/ 0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881" h="673894">
                  <a:moveTo>
                    <a:pt x="192881" y="0"/>
                  </a:moveTo>
                  <a:cubicBezTo>
                    <a:pt x="192087" y="70644"/>
                    <a:pt x="191294" y="141288"/>
                    <a:pt x="190500" y="211932"/>
                  </a:cubicBezTo>
                  <a:cubicBezTo>
                    <a:pt x="189706" y="237332"/>
                    <a:pt x="188913" y="262732"/>
                    <a:pt x="188119" y="288132"/>
                  </a:cubicBezTo>
                  <a:cubicBezTo>
                    <a:pt x="187325" y="340519"/>
                    <a:pt x="186532" y="392907"/>
                    <a:pt x="185738" y="445294"/>
                  </a:cubicBezTo>
                  <a:cubicBezTo>
                    <a:pt x="184150" y="521494"/>
                    <a:pt x="182563" y="597694"/>
                    <a:pt x="180975" y="673894"/>
                  </a:cubicBezTo>
                  <a:lnTo>
                    <a:pt x="28575" y="673894"/>
                  </a:lnTo>
                  <a:lnTo>
                    <a:pt x="28575" y="600075"/>
                  </a:lnTo>
                  <a:lnTo>
                    <a:pt x="35719" y="440532"/>
                  </a:lnTo>
                  <a:cubicBezTo>
                    <a:pt x="36513" y="413544"/>
                    <a:pt x="37306" y="386557"/>
                    <a:pt x="38100" y="359569"/>
                  </a:cubicBezTo>
                  <a:lnTo>
                    <a:pt x="50006" y="359569"/>
                  </a:lnTo>
                  <a:lnTo>
                    <a:pt x="52388" y="209550"/>
                  </a:lnTo>
                  <a:lnTo>
                    <a:pt x="0" y="211932"/>
                  </a:lnTo>
                  <a:lnTo>
                    <a:pt x="11906" y="4763"/>
                  </a:lnTo>
                  <a:lnTo>
                    <a:pt x="11906" y="4763"/>
                  </a:lnTo>
                  <a:lnTo>
                    <a:pt x="192881" y="0"/>
                  </a:lnTo>
                  <a:close/>
                </a:path>
              </a:pathLst>
            </a:custGeom>
            <a:noFill/>
            <a:ln w="25400" cmpd="dbl">
              <a:solidFill>
                <a:srgbClr val="33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sp>
          <p:nvSpPr>
            <p:cNvPr id="89" name="テキスト ボックス 88"/>
            <p:cNvSpPr txBox="1"/>
            <p:nvPr/>
          </p:nvSpPr>
          <p:spPr>
            <a:xfrm>
              <a:off x="6480436" y="2192773"/>
              <a:ext cx="568064" cy="230832"/>
            </a:xfrm>
            <a:prstGeom prst="rect">
              <a:avLst/>
            </a:prstGeom>
            <a:solidFill>
              <a:schemeClr val="bg1">
                <a:alpha val="50000"/>
              </a:schemeClr>
            </a:solidFill>
            <a:ln>
              <a:solidFill>
                <a:schemeClr val="tx1"/>
              </a:solidFill>
            </a:ln>
          </p:spPr>
          <p:txBody>
            <a:bodyPr wrap="square" rtlCol="0" anchor="ctr">
              <a:spAutoFit/>
            </a:bodyPr>
            <a:lstStyle/>
            <a:p>
              <a:pPr algn="ctr"/>
              <a:r>
                <a:rPr lang="ja-JP" altLang="en-US" sz="900" dirty="0">
                  <a:latin typeface="Meiryo UI" pitchFamily="50" charset="-128"/>
                  <a:ea typeface="Meiryo UI" pitchFamily="50" charset="-128"/>
                  <a:cs typeface="Meiryo UI" pitchFamily="50" charset="-128"/>
                </a:rPr>
                <a:t>淀屋橋</a:t>
              </a:r>
            </a:p>
          </p:txBody>
        </p:sp>
        <p:sp>
          <p:nvSpPr>
            <p:cNvPr id="90" name="テキスト ボックス 89"/>
            <p:cNvSpPr txBox="1"/>
            <p:nvPr/>
          </p:nvSpPr>
          <p:spPr>
            <a:xfrm rot="936694">
              <a:off x="7202537" y="2296258"/>
              <a:ext cx="557756" cy="193697"/>
            </a:xfrm>
            <a:prstGeom prst="rect">
              <a:avLst/>
            </a:prstGeom>
            <a:noFill/>
            <a:ln>
              <a:noFill/>
            </a:ln>
          </p:spPr>
          <p:txBody>
            <a:bodyPr wrap="square" rtlCol="0">
              <a:spAutoFit/>
            </a:bodyPr>
            <a:lstStyle/>
            <a:p>
              <a:pPr algn="ctr"/>
              <a:r>
                <a:rPr lang="ja-JP" altLang="en-US" sz="700" dirty="0">
                  <a:solidFill>
                    <a:schemeClr val="tx1">
                      <a:lumMod val="75000"/>
                      <a:lumOff val="25000"/>
                    </a:schemeClr>
                  </a:solidFill>
                  <a:latin typeface="Meiryo UI" pitchFamily="50" charset="-128"/>
                  <a:ea typeface="Meiryo UI" pitchFamily="50" charset="-128"/>
                  <a:cs typeface="Meiryo UI" pitchFamily="50" charset="-128"/>
                </a:rPr>
                <a:t>土佐堀通</a:t>
              </a:r>
            </a:p>
          </p:txBody>
        </p:sp>
        <p:sp>
          <p:nvSpPr>
            <p:cNvPr id="94" name="テキスト ボックス 93"/>
            <p:cNvSpPr txBox="1"/>
            <p:nvPr/>
          </p:nvSpPr>
          <p:spPr>
            <a:xfrm>
              <a:off x="7286282" y="3758610"/>
              <a:ext cx="312894" cy="611305"/>
            </a:xfrm>
            <a:prstGeom prst="rect">
              <a:avLst/>
            </a:prstGeom>
            <a:noFill/>
            <a:ln>
              <a:noFill/>
            </a:ln>
          </p:spPr>
          <p:txBody>
            <a:bodyPr vert="eaVert" wrap="square" rtlCol="0">
              <a:spAutoFit/>
            </a:bodyPr>
            <a:lstStyle/>
            <a:p>
              <a:pPr algn="ctr"/>
              <a:r>
                <a:rPr lang="ja-JP" altLang="en-US" sz="900" dirty="0">
                  <a:solidFill>
                    <a:schemeClr val="tx1">
                      <a:lumMod val="75000"/>
                      <a:lumOff val="25000"/>
                    </a:schemeClr>
                  </a:solidFill>
                  <a:latin typeface="Meiryo UI" pitchFamily="50" charset="-128"/>
                  <a:ea typeface="Meiryo UI" pitchFamily="50" charset="-128"/>
                  <a:cs typeface="Meiryo UI" pitchFamily="50" charset="-128"/>
                </a:rPr>
                <a:t>堺筋</a:t>
              </a:r>
            </a:p>
          </p:txBody>
        </p:sp>
        <p:pic>
          <p:nvPicPr>
            <p:cNvPr id="95" name="Picture 2"/>
            <p:cNvPicPr>
              <a:picLocks noChangeAspect="1" noChangeArrowheads="1"/>
            </p:cNvPicPr>
            <p:nvPr/>
          </p:nvPicPr>
          <p:blipFill>
            <a:blip r:embed="rId5" cstate="email"/>
            <a:srcRect/>
            <a:stretch>
              <a:fillRect/>
            </a:stretch>
          </p:blipFill>
          <p:spPr bwMode="auto">
            <a:xfrm>
              <a:off x="6744967" y="2737178"/>
              <a:ext cx="88171" cy="128950"/>
            </a:xfrm>
            <a:prstGeom prst="rect">
              <a:avLst/>
            </a:prstGeom>
            <a:noFill/>
            <a:ln w="9525">
              <a:noFill/>
              <a:miter lim="800000"/>
              <a:headEnd/>
              <a:tailEnd/>
            </a:ln>
            <a:effectLst/>
          </p:spPr>
        </p:pic>
        <p:pic>
          <p:nvPicPr>
            <p:cNvPr id="96" name="Picture 2"/>
            <p:cNvPicPr>
              <a:picLocks noChangeAspect="1" noChangeArrowheads="1"/>
            </p:cNvPicPr>
            <p:nvPr/>
          </p:nvPicPr>
          <p:blipFill>
            <a:blip r:embed="rId5" cstate="email"/>
            <a:srcRect/>
            <a:stretch>
              <a:fillRect/>
            </a:stretch>
          </p:blipFill>
          <p:spPr bwMode="auto">
            <a:xfrm flipV="1">
              <a:off x="7380777" y="2737178"/>
              <a:ext cx="88171" cy="128950"/>
            </a:xfrm>
            <a:prstGeom prst="rect">
              <a:avLst/>
            </a:prstGeom>
            <a:noFill/>
            <a:ln w="9525">
              <a:noFill/>
              <a:miter lim="800000"/>
              <a:headEnd/>
              <a:tailEnd/>
            </a:ln>
            <a:effectLst/>
          </p:spPr>
        </p:pic>
        <p:sp>
          <p:nvSpPr>
            <p:cNvPr id="97" name="テキスト ボックス 96"/>
            <p:cNvSpPr txBox="1"/>
            <p:nvPr/>
          </p:nvSpPr>
          <p:spPr>
            <a:xfrm>
              <a:off x="6106954" y="2991695"/>
              <a:ext cx="312894" cy="784535"/>
            </a:xfrm>
            <a:prstGeom prst="rect">
              <a:avLst/>
            </a:prstGeom>
            <a:noFill/>
            <a:ln>
              <a:noFill/>
            </a:ln>
          </p:spPr>
          <p:txBody>
            <a:bodyPr vert="eaVert" wrap="square" rtlCol="0">
              <a:spAutoFit/>
            </a:bodyPr>
            <a:lstStyle/>
            <a:p>
              <a:pPr algn="ctr"/>
              <a:r>
                <a:rPr lang="ja-JP" altLang="en-US" sz="900" dirty="0">
                  <a:solidFill>
                    <a:schemeClr val="tx1">
                      <a:lumMod val="75000"/>
                      <a:lumOff val="25000"/>
                    </a:schemeClr>
                  </a:solidFill>
                  <a:latin typeface="Meiryo UI" pitchFamily="50" charset="-128"/>
                  <a:ea typeface="Meiryo UI" pitchFamily="50" charset="-128"/>
                  <a:cs typeface="Meiryo UI" pitchFamily="50" charset="-128"/>
                </a:rPr>
                <a:t>四つ橋筋</a:t>
              </a:r>
            </a:p>
          </p:txBody>
        </p:sp>
        <p:pic>
          <p:nvPicPr>
            <p:cNvPr id="98" name="Picture 2"/>
            <p:cNvPicPr>
              <a:picLocks noChangeAspect="1" noChangeArrowheads="1"/>
            </p:cNvPicPr>
            <p:nvPr/>
          </p:nvPicPr>
          <p:blipFill>
            <a:blip r:embed="rId5" cstate="email"/>
            <a:srcRect/>
            <a:stretch>
              <a:fillRect/>
            </a:stretch>
          </p:blipFill>
          <p:spPr bwMode="auto">
            <a:xfrm flipV="1">
              <a:off x="6282483" y="2737178"/>
              <a:ext cx="88171" cy="128950"/>
            </a:xfrm>
            <a:prstGeom prst="rect">
              <a:avLst/>
            </a:prstGeom>
            <a:noFill/>
            <a:ln w="9525">
              <a:noFill/>
              <a:miter lim="800000"/>
              <a:headEnd/>
              <a:tailEnd/>
            </a:ln>
            <a:effectLst/>
          </p:spPr>
        </p:pic>
        <p:sp>
          <p:nvSpPr>
            <p:cNvPr id="99" name="テキスト ボックス 98"/>
            <p:cNvSpPr txBox="1"/>
            <p:nvPr/>
          </p:nvSpPr>
          <p:spPr>
            <a:xfrm>
              <a:off x="6492116" y="6030989"/>
              <a:ext cx="499234" cy="223496"/>
            </a:xfrm>
            <a:prstGeom prst="rect">
              <a:avLst/>
            </a:prstGeom>
            <a:solidFill>
              <a:schemeClr val="bg1">
                <a:alpha val="50000"/>
              </a:schemeClr>
            </a:solidFill>
            <a:ln>
              <a:solidFill>
                <a:schemeClr val="tx1"/>
              </a:solidFill>
            </a:ln>
          </p:spPr>
          <p:txBody>
            <a:bodyPr wrap="square" rtlCol="0" anchor="ctr">
              <a:spAutoFit/>
            </a:bodyPr>
            <a:lstStyle/>
            <a:p>
              <a:pPr algn="ctr"/>
              <a:r>
                <a:rPr lang="ja-JP" altLang="en-US" sz="900" dirty="0">
                  <a:latin typeface="Meiryo UI" pitchFamily="50" charset="-128"/>
                  <a:ea typeface="Meiryo UI" pitchFamily="50" charset="-128"/>
                  <a:cs typeface="Meiryo UI" pitchFamily="50" charset="-128"/>
                </a:rPr>
                <a:t>難　波</a:t>
              </a:r>
            </a:p>
          </p:txBody>
        </p:sp>
        <p:sp>
          <p:nvSpPr>
            <p:cNvPr id="100" name="テキスト ボックス 99"/>
            <p:cNvSpPr txBox="1"/>
            <p:nvPr/>
          </p:nvSpPr>
          <p:spPr>
            <a:xfrm>
              <a:off x="6454016" y="4557915"/>
              <a:ext cx="511934" cy="230832"/>
            </a:xfrm>
            <a:prstGeom prst="rect">
              <a:avLst/>
            </a:prstGeom>
            <a:solidFill>
              <a:schemeClr val="bg1">
                <a:alpha val="50000"/>
              </a:schemeClr>
            </a:solidFill>
            <a:ln>
              <a:solidFill>
                <a:schemeClr val="tx1"/>
              </a:solidFill>
            </a:ln>
          </p:spPr>
          <p:txBody>
            <a:bodyPr wrap="square" rtlCol="0" anchor="ctr">
              <a:spAutoFit/>
            </a:bodyPr>
            <a:lstStyle/>
            <a:p>
              <a:pPr algn="ctr"/>
              <a:r>
                <a:rPr lang="ja-JP" altLang="en-US" sz="900" dirty="0">
                  <a:latin typeface="Meiryo UI" pitchFamily="50" charset="-128"/>
                  <a:ea typeface="Meiryo UI" pitchFamily="50" charset="-128"/>
                  <a:cs typeface="Meiryo UI" pitchFamily="50" charset="-128"/>
                </a:rPr>
                <a:t>長　堀</a:t>
              </a:r>
            </a:p>
          </p:txBody>
        </p:sp>
        <p:sp>
          <p:nvSpPr>
            <p:cNvPr id="101" name="フリーフォーム 100"/>
            <p:cNvSpPr/>
            <p:nvPr/>
          </p:nvSpPr>
          <p:spPr>
            <a:xfrm>
              <a:off x="6660844" y="2453574"/>
              <a:ext cx="102946" cy="91253"/>
            </a:xfrm>
            <a:custGeom>
              <a:avLst/>
              <a:gdLst>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12700 w 133350"/>
                <a:gd name="connsiteY7" fmla="*/ 88900 h 120650"/>
                <a:gd name="connsiteX8" fmla="*/ 6350 w 133350"/>
                <a:gd name="connsiteY8" fmla="*/ 0 h 120650"/>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6350 w 133350"/>
                <a:gd name="connsiteY0" fmla="*/ 5556 h 126206"/>
                <a:gd name="connsiteX1" fmla="*/ 89644 w 133350"/>
                <a:gd name="connsiteY1" fmla="*/ 0 h 126206"/>
                <a:gd name="connsiteX2" fmla="*/ 133350 w 133350"/>
                <a:gd name="connsiteY2" fmla="*/ 8731 h 126206"/>
                <a:gd name="connsiteX3" fmla="*/ 130175 w 133350"/>
                <a:gd name="connsiteY3" fmla="*/ 126206 h 126206"/>
                <a:gd name="connsiteX4" fmla="*/ 0 w 133350"/>
                <a:gd name="connsiteY4" fmla="*/ 126206 h 126206"/>
                <a:gd name="connsiteX5" fmla="*/ 0 w 133350"/>
                <a:gd name="connsiteY5" fmla="*/ 126206 h 126206"/>
                <a:gd name="connsiteX6" fmla="*/ 0 w 133350"/>
                <a:gd name="connsiteY6" fmla="*/ 126206 h 126206"/>
                <a:gd name="connsiteX7" fmla="*/ 0 w 133350"/>
                <a:gd name="connsiteY7" fmla="*/ 126206 h 126206"/>
                <a:gd name="connsiteX8" fmla="*/ 6350 w 133350"/>
                <a:gd name="connsiteY8" fmla="*/ 5556 h 126206"/>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6350 w 133350"/>
                <a:gd name="connsiteY0" fmla="*/ 5556 h 126206"/>
                <a:gd name="connsiteX1" fmla="*/ 89644 w 133350"/>
                <a:gd name="connsiteY1" fmla="*/ 0 h 126206"/>
                <a:gd name="connsiteX2" fmla="*/ 133350 w 133350"/>
                <a:gd name="connsiteY2" fmla="*/ 8731 h 126206"/>
                <a:gd name="connsiteX3" fmla="*/ 130175 w 133350"/>
                <a:gd name="connsiteY3" fmla="*/ 126206 h 126206"/>
                <a:gd name="connsiteX4" fmla="*/ 0 w 133350"/>
                <a:gd name="connsiteY4" fmla="*/ 126206 h 126206"/>
                <a:gd name="connsiteX5" fmla="*/ 0 w 133350"/>
                <a:gd name="connsiteY5" fmla="*/ 126206 h 126206"/>
                <a:gd name="connsiteX6" fmla="*/ 0 w 133350"/>
                <a:gd name="connsiteY6" fmla="*/ 126206 h 126206"/>
                <a:gd name="connsiteX7" fmla="*/ 0 w 133350"/>
                <a:gd name="connsiteY7" fmla="*/ 126206 h 126206"/>
                <a:gd name="connsiteX8" fmla="*/ 6350 w 133350"/>
                <a:gd name="connsiteY8" fmla="*/ 5556 h 126206"/>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0 w 133390"/>
                <a:gd name="connsiteY0" fmla="*/ 0 h 118239"/>
                <a:gd name="connsiteX1" fmla="*/ 133390 w 133390"/>
                <a:gd name="connsiteY1" fmla="*/ 764 h 118239"/>
                <a:gd name="connsiteX2" fmla="*/ 130215 w 133390"/>
                <a:gd name="connsiteY2" fmla="*/ 118239 h 118239"/>
                <a:gd name="connsiteX3" fmla="*/ 40 w 133390"/>
                <a:gd name="connsiteY3" fmla="*/ 118239 h 118239"/>
                <a:gd name="connsiteX4" fmla="*/ 40 w 133390"/>
                <a:gd name="connsiteY4" fmla="*/ 118239 h 118239"/>
                <a:gd name="connsiteX5" fmla="*/ 40 w 133390"/>
                <a:gd name="connsiteY5" fmla="*/ 118239 h 118239"/>
                <a:gd name="connsiteX6" fmla="*/ 40 w 133390"/>
                <a:gd name="connsiteY6" fmla="*/ 118239 h 118239"/>
                <a:gd name="connsiteX7" fmla="*/ 0 w 133390"/>
                <a:gd name="connsiteY7" fmla="*/ 0 h 11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90" h="118239">
                  <a:moveTo>
                    <a:pt x="0" y="0"/>
                  </a:moveTo>
                  <a:lnTo>
                    <a:pt x="133390" y="764"/>
                  </a:lnTo>
                  <a:cubicBezTo>
                    <a:pt x="132332" y="39922"/>
                    <a:pt x="131273" y="79081"/>
                    <a:pt x="130215" y="118239"/>
                  </a:cubicBezTo>
                  <a:lnTo>
                    <a:pt x="40" y="118239"/>
                  </a:lnTo>
                  <a:lnTo>
                    <a:pt x="40" y="118239"/>
                  </a:lnTo>
                  <a:lnTo>
                    <a:pt x="40" y="118239"/>
                  </a:lnTo>
                  <a:lnTo>
                    <a:pt x="40" y="118239"/>
                  </a:lnTo>
                  <a:cubicBezTo>
                    <a:pt x="27" y="78826"/>
                    <a:pt x="13" y="39413"/>
                    <a:pt x="0" y="0"/>
                  </a:cubicBezTo>
                  <a:close/>
                </a:path>
              </a:pathLst>
            </a:cu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2" name="テキスト ボックス 101"/>
            <p:cNvSpPr txBox="1"/>
            <p:nvPr/>
          </p:nvSpPr>
          <p:spPr>
            <a:xfrm>
              <a:off x="6410968" y="2422922"/>
              <a:ext cx="280890" cy="216025"/>
            </a:xfrm>
            <a:prstGeom prst="rect">
              <a:avLst/>
            </a:prstGeom>
            <a:noFill/>
          </p:spPr>
          <p:txBody>
            <a:bodyPr wrap="square" lIns="0" tIns="0" rIns="0" bIns="0" rtlCol="0" anchor="ctr">
              <a:noAutofit/>
            </a:bodyPr>
            <a:lstStyle/>
            <a:p>
              <a:pPr algn="ctr">
                <a:lnSpc>
                  <a:spcPts val="500"/>
                </a:lnSpc>
              </a:pPr>
              <a:r>
                <a:rPr lang="ja-JP" altLang="en-US" sz="1200" b="1" dirty="0">
                  <a:solidFill>
                    <a:schemeClr val="tx1">
                      <a:lumMod val="75000"/>
                      <a:lumOff val="25000"/>
                    </a:schemeClr>
                  </a:solidFill>
                  <a:latin typeface="HGPｺﾞｼｯｸM" pitchFamily="50" charset="-128"/>
                  <a:ea typeface="HGPｺﾞｼｯｸM" pitchFamily="50" charset="-128"/>
                </a:rPr>
                <a:t>②</a:t>
              </a:r>
            </a:p>
          </p:txBody>
        </p:sp>
        <p:sp>
          <p:nvSpPr>
            <p:cNvPr id="107" name="フリーフォーム 106"/>
            <p:cNvSpPr/>
            <p:nvPr/>
          </p:nvSpPr>
          <p:spPr>
            <a:xfrm>
              <a:off x="6779248" y="3532775"/>
              <a:ext cx="62499" cy="74887"/>
            </a:xfrm>
            <a:custGeom>
              <a:avLst/>
              <a:gdLst>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12700 w 133350"/>
                <a:gd name="connsiteY7" fmla="*/ 88900 h 120650"/>
                <a:gd name="connsiteX8" fmla="*/ 6350 w 133350"/>
                <a:gd name="connsiteY8" fmla="*/ 0 h 120650"/>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6350 w 133350"/>
                <a:gd name="connsiteY0" fmla="*/ 5556 h 126206"/>
                <a:gd name="connsiteX1" fmla="*/ 89644 w 133350"/>
                <a:gd name="connsiteY1" fmla="*/ 0 h 126206"/>
                <a:gd name="connsiteX2" fmla="*/ 133350 w 133350"/>
                <a:gd name="connsiteY2" fmla="*/ 8731 h 126206"/>
                <a:gd name="connsiteX3" fmla="*/ 130175 w 133350"/>
                <a:gd name="connsiteY3" fmla="*/ 126206 h 126206"/>
                <a:gd name="connsiteX4" fmla="*/ 0 w 133350"/>
                <a:gd name="connsiteY4" fmla="*/ 126206 h 126206"/>
                <a:gd name="connsiteX5" fmla="*/ 0 w 133350"/>
                <a:gd name="connsiteY5" fmla="*/ 126206 h 126206"/>
                <a:gd name="connsiteX6" fmla="*/ 0 w 133350"/>
                <a:gd name="connsiteY6" fmla="*/ 126206 h 126206"/>
                <a:gd name="connsiteX7" fmla="*/ 0 w 133350"/>
                <a:gd name="connsiteY7" fmla="*/ 126206 h 126206"/>
                <a:gd name="connsiteX8" fmla="*/ 6350 w 133350"/>
                <a:gd name="connsiteY8" fmla="*/ 5556 h 126206"/>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6350 w 133350"/>
                <a:gd name="connsiteY0" fmla="*/ 5556 h 126206"/>
                <a:gd name="connsiteX1" fmla="*/ 89644 w 133350"/>
                <a:gd name="connsiteY1" fmla="*/ 0 h 126206"/>
                <a:gd name="connsiteX2" fmla="*/ 133350 w 133350"/>
                <a:gd name="connsiteY2" fmla="*/ 8731 h 126206"/>
                <a:gd name="connsiteX3" fmla="*/ 130175 w 133350"/>
                <a:gd name="connsiteY3" fmla="*/ 126206 h 126206"/>
                <a:gd name="connsiteX4" fmla="*/ 0 w 133350"/>
                <a:gd name="connsiteY4" fmla="*/ 126206 h 126206"/>
                <a:gd name="connsiteX5" fmla="*/ 0 w 133350"/>
                <a:gd name="connsiteY5" fmla="*/ 126206 h 126206"/>
                <a:gd name="connsiteX6" fmla="*/ 0 w 133350"/>
                <a:gd name="connsiteY6" fmla="*/ 126206 h 126206"/>
                <a:gd name="connsiteX7" fmla="*/ 0 w 133350"/>
                <a:gd name="connsiteY7" fmla="*/ 126206 h 126206"/>
                <a:gd name="connsiteX8" fmla="*/ 6350 w 133350"/>
                <a:gd name="connsiteY8" fmla="*/ 5556 h 126206"/>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6350 w 305197"/>
                <a:gd name="connsiteY0" fmla="*/ 33139 h 153789"/>
                <a:gd name="connsiteX1" fmla="*/ 305197 w 305197"/>
                <a:gd name="connsiteY1" fmla="*/ 0 h 153789"/>
                <a:gd name="connsiteX2" fmla="*/ 130175 w 305197"/>
                <a:gd name="connsiteY2" fmla="*/ 153789 h 153789"/>
                <a:gd name="connsiteX3" fmla="*/ 0 w 305197"/>
                <a:gd name="connsiteY3" fmla="*/ 153789 h 153789"/>
                <a:gd name="connsiteX4" fmla="*/ 0 w 305197"/>
                <a:gd name="connsiteY4" fmla="*/ 153789 h 153789"/>
                <a:gd name="connsiteX5" fmla="*/ 0 w 305197"/>
                <a:gd name="connsiteY5" fmla="*/ 153789 h 153789"/>
                <a:gd name="connsiteX6" fmla="*/ 0 w 305197"/>
                <a:gd name="connsiteY6" fmla="*/ 153789 h 153789"/>
                <a:gd name="connsiteX7" fmla="*/ 6350 w 305197"/>
                <a:gd name="connsiteY7" fmla="*/ 33139 h 153789"/>
                <a:gd name="connsiteX0" fmla="*/ 6350 w 344876"/>
                <a:gd name="connsiteY0" fmla="*/ 33139 h 153789"/>
                <a:gd name="connsiteX1" fmla="*/ 305197 w 344876"/>
                <a:gd name="connsiteY1" fmla="*/ 0 h 153789"/>
                <a:gd name="connsiteX2" fmla="*/ 288032 w 344876"/>
                <a:gd name="connsiteY2" fmla="*/ 105148 h 153789"/>
                <a:gd name="connsiteX3" fmla="*/ 130175 w 344876"/>
                <a:gd name="connsiteY3" fmla="*/ 153789 h 153789"/>
                <a:gd name="connsiteX4" fmla="*/ 0 w 344876"/>
                <a:gd name="connsiteY4" fmla="*/ 153789 h 153789"/>
                <a:gd name="connsiteX5" fmla="*/ 0 w 344876"/>
                <a:gd name="connsiteY5" fmla="*/ 153789 h 153789"/>
                <a:gd name="connsiteX6" fmla="*/ 0 w 344876"/>
                <a:gd name="connsiteY6" fmla="*/ 153789 h 153789"/>
                <a:gd name="connsiteX7" fmla="*/ 0 w 344876"/>
                <a:gd name="connsiteY7" fmla="*/ 153789 h 153789"/>
                <a:gd name="connsiteX8" fmla="*/ 6350 w 344876"/>
                <a:gd name="connsiteY8" fmla="*/ 33139 h 153789"/>
                <a:gd name="connsiteX0" fmla="*/ 6350 w 325834"/>
                <a:gd name="connsiteY0" fmla="*/ 33139 h 153789"/>
                <a:gd name="connsiteX1" fmla="*/ 305197 w 325834"/>
                <a:gd name="connsiteY1" fmla="*/ 0 h 153789"/>
                <a:gd name="connsiteX2" fmla="*/ 130175 w 325834"/>
                <a:gd name="connsiteY2" fmla="*/ 153789 h 153789"/>
                <a:gd name="connsiteX3" fmla="*/ 0 w 325834"/>
                <a:gd name="connsiteY3" fmla="*/ 153789 h 153789"/>
                <a:gd name="connsiteX4" fmla="*/ 0 w 325834"/>
                <a:gd name="connsiteY4" fmla="*/ 153789 h 153789"/>
                <a:gd name="connsiteX5" fmla="*/ 0 w 325834"/>
                <a:gd name="connsiteY5" fmla="*/ 153789 h 153789"/>
                <a:gd name="connsiteX6" fmla="*/ 0 w 325834"/>
                <a:gd name="connsiteY6" fmla="*/ 153789 h 153789"/>
                <a:gd name="connsiteX7" fmla="*/ 6350 w 325834"/>
                <a:gd name="connsiteY7" fmla="*/ 33139 h 153789"/>
                <a:gd name="connsiteX0" fmla="*/ 6350 w 340510"/>
                <a:gd name="connsiteY0" fmla="*/ 33139 h 153789"/>
                <a:gd name="connsiteX1" fmla="*/ 305197 w 340510"/>
                <a:gd name="connsiteY1" fmla="*/ 0 h 153789"/>
                <a:gd name="connsiteX2" fmla="*/ 216023 w 340510"/>
                <a:gd name="connsiteY2" fmla="*/ 105148 h 153789"/>
                <a:gd name="connsiteX3" fmla="*/ 130175 w 340510"/>
                <a:gd name="connsiteY3" fmla="*/ 153789 h 153789"/>
                <a:gd name="connsiteX4" fmla="*/ 0 w 340510"/>
                <a:gd name="connsiteY4" fmla="*/ 153789 h 153789"/>
                <a:gd name="connsiteX5" fmla="*/ 0 w 340510"/>
                <a:gd name="connsiteY5" fmla="*/ 153789 h 153789"/>
                <a:gd name="connsiteX6" fmla="*/ 0 w 340510"/>
                <a:gd name="connsiteY6" fmla="*/ 153789 h 153789"/>
                <a:gd name="connsiteX7" fmla="*/ 0 w 340510"/>
                <a:gd name="connsiteY7" fmla="*/ 153789 h 153789"/>
                <a:gd name="connsiteX8" fmla="*/ 6350 w 340510"/>
                <a:gd name="connsiteY8" fmla="*/ 33139 h 153789"/>
                <a:gd name="connsiteX0" fmla="*/ 6350 w 350829"/>
                <a:gd name="connsiteY0" fmla="*/ 33139 h 153789"/>
                <a:gd name="connsiteX1" fmla="*/ 305197 w 350829"/>
                <a:gd name="connsiteY1" fmla="*/ 0 h 153789"/>
                <a:gd name="connsiteX2" fmla="*/ 288031 w 350829"/>
                <a:gd name="connsiteY2" fmla="*/ 33140 h 153789"/>
                <a:gd name="connsiteX3" fmla="*/ 216023 w 350829"/>
                <a:gd name="connsiteY3" fmla="*/ 105148 h 153789"/>
                <a:gd name="connsiteX4" fmla="*/ 130175 w 350829"/>
                <a:gd name="connsiteY4" fmla="*/ 153789 h 153789"/>
                <a:gd name="connsiteX5" fmla="*/ 0 w 350829"/>
                <a:gd name="connsiteY5" fmla="*/ 153789 h 153789"/>
                <a:gd name="connsiteX6" fmla="*/ 0 w 350829"/>
                <a:gd name="connsiteY6" fmla="*/ 153789 h 153789"/>
                <a:gd name="connsiteX7" fmla="*/ 0 w 350829"/>
                <a:gd name="connsiteY7" fmla="*/ 153789 h 153789"/>
                <a:gd name="connsiteX8" fmla="*/ 0 w 350829"/>
                <a:gd name="connsiteY8" fmla="*/ 153789 h 153789"/>
                <a:gd name="connsiteX9" fmla="*/ 6350 w 350829"/>
                <a:gd name="connsiteY9" fmla="*/ 33139 h 153789"/>
                <a:gd name="connsiteX0" fmla="*/ 6350 w 350829"/>
                <a:gd name="connsiteY0" fmla="*/ 33139 h 153789"/>
                <a:gd name="connsiteX1" fmla="*/ 305197 w 350829"/>
                <a:gd name="connsiteY1" fmla="*/ 0 h 153789"/>
                <a:gd name="connsiteX2" fmla="*/ 288031 w 350829"/>
                <a:gd name="connsiteY2" fmla="*/ 33140 h 153789"/>
                <a:gd name="connsiteX3" fmla="*/ 216023 w 350829"/>
                <a:gd name="connsiteY3" fmla="*/ 105148 h 153789"/>
                <a:gd name="connsiteX4" fmla="*/ 130175 w 350829"/>
                <a:gd name="connsiteY4" fmla="*/ 153789 h 153789"/>
                <a:gd name="connsiteX5" fmla="*/ 0 w 350829"/>
                <a:gd name="connsiteY5" fmla="*/ 153789 h 153789"/>
                <a:gd name="connsiteX6" fmla="*/ 0 w 350829"/>
                <a:gd name="connsiteY6" fmla="*/ 153789 h 153789"/>
                <a:gd name="connsiteX7" fmla="*/ 0 w 350829"/>
                <a:gd name="connsiteY7" fmla="*/ 153789 h 153789"/>
                <a:gd name="connsiteX8" fmla="*/ 0 w 350829"/>
                <a:gd name="connsiteY8" fmla="*/ 153789 h 153789"/>
                <a:gd name="connsiteX9" fmla="*/ 6350 w 350829"/>
                <a:gd name="connsiteY9" fmla="*/ 33139 h 153789"/>
                <a:gd name="connsiteX0" fmla="*/ 6350 w 350829"/>
                <a:gd name="connsiteY0" fmla="*/ 33139 h 153789"/>
                <a:gd name="connsiteX1" fmla="*/ 305197 w 350829"/>
                <a:gd name="connsiteY1" fmla="*/ 0 h 153789"/>
                <a:gd name="connsiteX2" fmla="*/ 288031 w 350829"/>
                <a:gd name="connsiteY2" fmla="*/ 33140 h 153789"/>
                <a:gd name="connsiteX3" fmla="*/ 216023 w 350829"/>
                <a:gd name="connsiteY3" fmla="*/ 105148 h 153789"/>
                <a:gd name="connsiteX4" fmla="*/ 130175 w 350829"/>
                <a:gd name="connsiteY4" fmla="*/ 153789 h 153789"/>
                <a:gd name="connsiteX5" fmla="*/ 0 w 350829"/>
                <a:gd name="connsiteY5" fmla="*/ 153789 h 153789"/>
                <a:gd name="connsiteX6" fmla="*/ 0 w 350829"/>
                <a:gd name="connsiteY6" fmla="*/ 153789 h 153789"/>
                <a:gd name="connsiteX7" fmla="*/ 0 w 350829"/>
                <a:gd name="connsiteY7" fmla="*/ 153789 h 153789"/>
                <a:gd name="connsiteX8" fmla="*/ 0 w 350829"/>
                <a:gd name="connsiteY8" fmla="*/ 153789 h 153789"/>
                <a:gd name="connsiteX9" fmla="*/ 6350 w 350829"/>
                <a:gd name="connsiteY9" fmla="*/ 33139 h 153789"/>
                <a:gd name="connsiteX0" fmla="*/ 6350 w 340142"/>
                <a:gd name="connsiteY0" fmla="*/ 33139 h 153789"/>
                <a:gd name="connsiteX1" fmla="*/ 305197 w 340142"/>
                <a:gd name="connsiteY1" fmla="*/ 0 h 153789"/>
                <a:gd name="connsiteX2" fmla="*/ 216023 w 340142"/>
                <a:gd name="connsiteY2" fmla="*/ 105148 h 153789"/>
                <a:gd name="connsiteX3" fmla="*/ 130175 w 340142"/>
                <a:gd name="connsiteY3" fmla="*/ 153789 h 153789"/>
                <a:gd name="connsiteX4" fmla="*/ 0 w 340142"/>
                <a:gd name="connsiteY4" fmla="*/ 153789 h 153789"/>
                <a:gd name="connsiteX5" fmla="*/ 0 w 340142"/>
                <a:gd name="connsiteY5" fmla="*/ 153789 h 153789"/>
                <a:gd name="connsiteX6" fmla="*/ 0 w 340142"/>
                <a:gd name="connsiteY6" fmla="*/ 153789 h 153789"/>
                <a:gd name="connsiteX7" fmla="*/ 0 w 340142"/>
                <a:gd name="connsiteY7" fmla="*/ 153789 h 153789"/>
                <a:gd name="connsiteX8" fmla="*/ 6350 w 340142"/>
                <a:gd name="connsiteY8" fmla="*/ 33139 h 153789"/>
                <a:gd name="connsiteX0" fmla="*/ 6350 w 305197"/>
                <a:gd name="connsiteY0" fmla="*/ 33139 h 153789"/>
                <a:gd name="connsiteX1" fmla="*/ 305197 w 305197"/>
                <a:gd name="connsiteY1" fmla="*/ 0 h 153789"/>
                <a:gd name="connsiteX2" fmla="*/ 216023 w 305197"/>
                <a:gd name="connsiteY2" fmla="*/ 105148 h 153789"/>
                <a:gd name="connsiteX3" fmla="*/ 130175 w 305197"/>
                <a:gd name="connsiteY3" fmla="*/ 153789 h 153789"/>
                <a:gd name="connsiteX4" fmla="*/ 0 w 305197"/>
                <a:gd name="connsiteY4" fmla="*/ 153789 h 153789"/>
                <a:gd name="connsiteX5" fmla="*/ 0 w 305197"/>
                <a:gd name="connsiteY5" fmla="*/ 153789 h 153789"/>
                <a:gd name="connsiteX6" fmla="*/ 0 w 305197"/>
                <a:gd name="connsiteY6" fmla="*/ 153789 h 153789"/>
                <a:gd name="connsiteX7" fmla="*/ 0 w 305197"/>
                <a:gd name="connsiteY7" fmla="*/ 153789 h 153789"/>
                <a:gd name="connsiteX8" fmla="*/ 6350 w 305197"/>
                <a:gd name="connsiteY8" fmla="*/ 33139 h 153789"/>
                <a:gd name="connsiteX0" fmla="*/ 6350 w 305197"/>
                <a:gd name="connsiteY0" fmla="*/ 33139 h 153789"/>
                <a:gd name="connsiteX1" fmla="*/ 305197 w 305197"/>
                <a:gd name="connsiteY1" fmla="*/ 0 h 153789"/>
                <a:gd name="connsiteX2" fmla="*/ 216023 w 305197"/>
                <a:gd name="connsiteY2" fmla="*/ 105148 h 153789"/>
                <a:gd name="connsiteX3" fmla="*/ 130175 w 305197"/>
                <a:gd name="connsiteY3" fmla="*/ 153789 h 153789"/>
                <a:gd name="connsiteX4" fmla="*/ 0 w 305197"/>
                <a:gd name="connsiteY4" fmla="*/ 153789 h 153789"/>
                <a:gd name="connsiteX5" fmla="*/ 0 w 305197"/>
                <a:gd name="connsiteY5" fmla="*/ 153789 h 153789"/>
                <a:gd name="connsiteX6" fmla="*/ 0 w 305197"/>
                <a:gd name="connsiteY6" fmla="*/ 153789 h 153789"/>
                <a:gd name="connsiteX7" fmla="*/ 0 w 305197"/>
                <a:gd name="connsiteY7" fmla="*/ 153789 h 153789"/>
                <a:gd name="connsiteX8" fmla="*/ 6350 w 305197"/>
                <a:gd name="connsiteY8" fmla="*/ 33139 h 153789"/>
                <a:gd name="connsiteX0" fmla="*/ 6350 w 216023"/>
                <a:gd name="connsiteY0" fmla="*/ 144015 h 264665"/>
                <a:gd name="connsiteX1" fmla="*/ 72008 w 216023"/>
                <a:gd name="connsiteY1" fmla="*/ 0 h 264665"/>
                <a:gd name="connsiteX2" fmla="*/ 216023 w 216023"/>
                <a:gd name="connsiteY2" fmla="*/ 216024 h 264665"/>
                <a:gd name="connsiteX3" fmla="*/ 130175 w 216023"/>
                <a:gd name="connsiteY3" fmla="*/ 264665 h 264665"/>
                <a:gd name="connsiteX4" fmla="*/ 0 w 216023"/>
                <a:gd name="connsiteY4" fmla="*/ 264665 h 264665"/>
                <a:gd name="connsiteX5" fmla="*/ 0 w 216023"/>
                <a:gd name="connsiteY5" fmla="*/ 264665 h 264665"/>
                <a:gd name="connsiteX6" fmla="*/ 0 w 216023"/>
                <a:gd name="connsiteY6" fmla="*/ 264665 h 264665"/>
                <a:gd name="connsiteX7" fmla="*/ 0 w 216023"/>
                <a:gd name="connsiteY7" fmla="*/ 264665 h 264665"/>
                <a:gd name="connsiteX8" fmla="*/ 6350 w 216023"/>
                <a:gd name="connsiteY8" fmla="*/ 144015 h 264665"/>
                <a:gd name="connsiteX0" fmla="*/ 6350 w 318244"/>
                <a:gd name="connsiteY0" fmla="*/ 38694 h 159344"/>
                <a:gd name="connsiteX1" fmla="*/ 318244 w 318244"/>
                <a:gd name="connsiteY1" fmla="*/ 0 h 159344"/>
                <a:gd name="connsiteX2" fmla="*/ 216023 w 318244"/>
                <a:gd name="connsiteY2" fmla="*/ 110703 h 159344"/>
                <a:gd name="connsiteX3" fmla="*/ 130175 w 318244"/>
                <a:gd name="connsiteY3" fmla="*/ 159344 h 159344"/>
                <a:gd name="connsiteX4" fmla="*/ 0 w 318244"/>
                <a:gd name="connsiteY4" fmla="*/ 159344 h 159344"/>
                <a:gd name="connsiteX5" fmla="*/ 0 w 318244"/>
                <a:gd name="connsiteY5" fmla="*/ 159344 h 159344"/>
                <a:gd name="connsiteX6" fmla="*/ 0 w 318244"/>
                <a:gd name="connsiteY6" fmla="*/ 159344 h 159344"/>
                <a:gd name="connsiteX7" fmla="*/ 0 w 318244"/>
                <a:gd name="connsiteY7" fmla="*/ 159344 h 159344"/>
                <a:gd name="connsiteX8" fmla="*/ 6350 w 318244"/>
                <a:gd name="connsiteY8" fmla="*/ 38694 h 159344"/>
                <a:gd name="connsiteX0" fmla="*/ 6350 w 318244"/>
                <a:gd name="connsiteY0" fmla="*/ 163735 h 284385"/>
                <a:gd name="connsiteX1" fmla="*/ 318244 w 318244"/>
                <a:gd name="connsiteY1" fmla="*/ 125041 h 284385"/>
                <a:gd name="connsiteX2" fmla="*/ 168398 w 318244"/>
                <a:gd name="connsiteY2" fmla="*/ 0 h 284385"/>
                <a:gd name="connsiteX3" fmla="*/ 130175 w 318244"/>
                <a:gd name="connsiteY3" fmla="*/ 284385 h 284385"/>
                <a:gd name="connsiteX4" fmla="*/ 0 w 318244"/>
                <a:gd name="connsiteY4" fmla="*/ 284385 h 284385"/>
                <a:gd name="connsiteX5" fmla="*/ 0 w 318244"/>
                <a:gd name="connsiteY5" fmla="*/ 284385 h 284385"/>
                <a:gd name="connsiteX6" fmla="*/ 0 w 318244"/>
                <a:gd name="connsiteY6" fmla="*/ 284385 h 284385"/>
                <a:gd name="connsiteX7" fmla="*/ 0 w 318244"/>
                <a:gd name="connsiteY7" fmla="*/ 284385 h 284385"/>
                <a:gd name="connsiteX8" fmla="*/ 6350 w 318244"/>
                <a:gd name="connsiteY8" fmla="*/ 163735 h 284385"/>
                <a:gd name="connsiteX0" fmla="*/ 6350 w 318244"/>
                <a:gd name="connsiteY0" fmla="*/ 163735 h 284385"/>
                <a:gd name="connsiteX1" fmla="*/ 208706 w 318244"/>
                <a:gd name="connsiteY1" fmla="*/ 91703 h 284385"/>
                <a:gd name="connsiteX2" fmla="*/ 318244 w 318244"/>
                <a:gd name="connsiteY2" fmla="*/ 125041 h 284385"/>
                <a:gd name="connsiteX3" fmla="*/ 168398 w 318244"/>
                <a:gd name="connsiteY3" fmla="*/ 0 h 284385"/>
                <a:gd name="connsiteX4" fmla="*/ 130175 w 318244"/>
                <a:gd name="connsiteY4" fmla="*/ 284385 h 284385"/>
                <a:gd name="connsiteX5" fmla="*/ 0 w 318244"/>
                <a:gd name="connsiteY5" fmla="*/ 284385 h 284385"/>
                <a:gd name="connsiteX6" fmla="*/ 0 w 318244"/>
                <a:gd name="connsiteY6" fmla="*/ 284385 h 284385"/>
                <a:gd name="connsiteX7" fmla="*/ 0 w 318244"/>
                <a:gd name="connsiteY7" fmla="*/ 284385 h 284385"/>
                <a:gd name="connsiteX8" fmla="*/ 0 w 318244"/>
                <a:gd name="connsiteY8" fmla="*/ 284385 h 284385"/>
                <a:gd name="connsiteX9" fmla="*/ 6350 w 318244"/>
                <a:gd name="connsiteY9" fmla="*/ 163735 h 284385"/>
                <a:gd name="connsiteX0" fmla="*/ 6350 w 318244"/>
                <a:gd name="connsiteY0" fmla="*/ 163735 h 284385"/>
                <a:gd name="connsiteX1" fmla="*/ 196800 w 318244"/>
                <a:gd name="connsiteY1" fmla="*/ 122659 h 284385"/>
                <a:gd name="connsiteX2" fmla="*/ 318244 w 318244"/>
                <a:gd name="connsiteY2" fmla="*/ 125041 h 284385"/>
                <a:gd name="connsiteX3" fmla="*/ 168398 w 318244"/>
                <a:gd name="connsiteY3" fmla="*/ 0 h 284385"/>
                <a:gd name="connsiteX4" fmla="*/ 130175 w 318244"/>
                <a:gd name="connsiteY4" fmla="*/ 284385 h 284385"/>
                <a:gd name="connsiteX5" fmla="*/ 0 w 318244"/>
                <a:gd name="connsiteY5" fmla="*/ 284385 h 284385"/>
                <a:gd name="connsiteX6" fmla="*/ 0 w 318244"/>
                <a:gd name="connsiteY6" fmla="*/ 284385 h 284385"/>
                <a:gd name="connsiteX7" fmla="*/ 0 w 318244"/>
                <a:gd name="connsiteY7" fmla="*/ 284385 h 284385"/>
                <a:gd name="connsiteX8" fmla="*/ 0 w 318244"/>
                <a:gd name="connsiteY8" fmla="*/ 284385 h 284385"/>
                <a:gd name="connsiteX9" fmla="*/ 6350 w 318244"/>
                <a:gd name="connsiteY9" fmla="*/ 163735 h 284385"/>
                <a:gd name="connsiteX0" fmla="*/ 6350 w 318244"/>
                <a:gd name="connsiteY0" fmla="*/ 163735 h 284385"/>
                <a:gd name="connsiteX1" fmla="*/ 196800 w 318244"/>
                <a:gd name="connsiteY1" fmla="*/ 122659 h 284385"/>
                <a:gd name="connsiteX2" fmla="*/ 318244 w 318244"/>
                <a:gd name="connsiteY2" fmla="*/ 125041 h 284385"/>
                <a:gd name="connsiteX3" fmla="*/ 168398 w 318244"/>
                <a:gd name="connsiteY3" fmla="*/ 0 h 284385"/>
                <a:gd name="connsiteX4" fmla="*/ 203994 w 318244"/>
                <a:gd name="connsiteY4" fmla="*/ 227235 h 284385"/>
                <a:gd name="connsiteX5" fmla="*/ 0 w 318244"/>
                <a:gd name="connsiteY5" fmla="*/ 284385 h 284385"/>
                <a:gd name="connsiteX6" fmla="*/ 0 w 318244"/>
                <a:gd name="connsiteY6" fmla="*/ 284385 h 284385"/>
                <a:gd name="connsiteX7" fmla="*/ 0 w 318244"/>
                <a:gd name="connsiteY7" fmla="*/ 284385 h 284385"/>
                <a:gd name="connsiteX8" fmla="*/ 0 w 318244"/>
                <a:gd name="connsiteY8" fmla="*/ 284385 h 284385"/>
                <a:gd name="connsiteX9" fmla="*/ 6350 w 318244"/>
                <a:gd name="connsiteY9" fmla="*/ 163735 h 284385"/>
                <a:gd name="connsiteX0" fmla="*/ 6350 w 318417"/>
                <a:gd name="connsiteY0" fmla="*/ 41076 h 161726"/>
                <a:gd name="connsiteX1" fmla="*/ 196800 w 318417"/>
                <a:gd name="connsiteY1" fmla="*/ 0 h 161726"/>
                <a:gd name="connsiteX2" fmla="*/ 318244 w 318417"/>
                <a:gd name="connsiteY2" fmla="*/ 2382 h 161726"/>
                <a:gd name="connsiteX3" fmla="*/ 318417 w 318417"/>
                <a:gd name="connsiteY3" fmla="*/ 105941 h 161726"/>
                <a:gd name="connsiteX4" fmla="*/ 203994 w 318417"/>
                <a:gd name="connsiteY4" fmla="*/ 104576 h 161726"/>
                <a:gd name="connsiteX5" fmla="*/ 0 w 318417"/>
                <a:gd name="connsiteY5" fmla="*/ 161726 h 161726"/>
                <a:gd name="connsiteX6" fmla="*/ 0 w 318417"/>
                <a:gd name="connsiteY6" fmla="*/ 161726 h 161726"/>
                <a:gd name="connsiteX7" fmla="*/ 0 w 318417"/>
                <a:gd name="connsiteY7" fmla="*/ 161726 h 161726"/>
                <a:gd name="connsiteX8" fmla="*/ 0 w 318417"/>
                <a:gd name="connsiteY8" fmla="*/ 161726 h 161726"/>
                <a:gd name="connsiteX9" fmla="*/ 6350 w 318417"/>
                <a:gd name="connsiteY9" fmla="*/ 41076 h 161726"/>
                <a:gd name="connsiteX0" fmla="*/ 0 w 318417"/>
                <a:gd name="connsiteY0" fmla="*/ 161726 h 161726"/>
                <a:gd name="connsiteX1" fmla="*/ 196800 w 318417"/>
                <a:gd name="connsiteY1" fmla="*/ 0 h 161726"/>
                <a:gd name="connsiteX2" fmla="*/ 318244 w 318417"/>
                <a:gd name="connsiteY2" fmla="*/ 2382 h 161726"/>
                <a:gd name="connsiteX3" fmla="*/ 318417 w 318417"/>
                <a:gd name="connsiteY3" fmla="*/ 105941 h 161726"/>
                <a:gd name="connsiteX4" fmla="*/ 203994 w 318417"/>
                <a:gd name="connsiteY4" fmla="*/ 104576 h 161726"/>
                <a:gd name="connsiteX5" fmla="*/ 0 w 318417"/>
                <a:gd name="connsiteY5" fmla="*/ 161726 h 161726"/>
                <a:gd name="connsiteX6" fmla="*/ 0 w 318417"/>
                <a:gd name="connsiteY6" fmla="*/ 161726 h 161726"/>
                <a:gd name="connsiteX7" fmla="*/ 0 w 318417"/>
                <a:gd name="connsiteY7" fmla="*/ 161726 h 161726"/>
                <a:gd name="connsiteX8" fmla="*/ 0 w 318417"/>
                <a:gd name="connsiteY8" fmla="*/ 161726 h 161726"/>
                <a:gd name="connsiteX0" fmla="*/ 0 w 318417"/>
                <a:gd name="connsiteY0" fmla="*/ 161726 h 161726"/>
                <a:gd name="connsiteX1" fmla="*/ 196800 w 318417"/>
                <a:gd name="connsiteY1" fmla="*/ 0 h 161726"/>
                <a:gd name="connsiteX2" fmla="*/ 318244 w 318417"/>
                <a:gd name="connsiteY2" fmla="*/ 2382 h 161726"/>
                <a:gd name="connsiteX3" fmla="*/ 318417 w 318417"/>
                <a:gd name="connsiteY3" fmla="*/ 105941 h 161726"/>
                <a:gd name="connsiteX4" fmla="*/ 203994 w 318417"/>
                <a:gd name="connsiteY4" fmla="*/ 104576 h 161726"/>
                <a:gd name="connsiteX5" fmla="*/ 0 w 318417"/>
                <a:gd name="connsiteY5" fmla="*/ 161726 h 161726"/>
                <a:gd name="connsiteX6" fmla="*/ 0 w 318417"/>
                <a:gd name="connsiteY6" fmla="*/ 161726 h 161726"/>
                <a:gd name="connsiteX7" fmla="*/ 0 w 318417"/>
                <a:gd name="connsiteY7" fmla="*/ 161726 h 161726"/>
                <a:gd name="connsiteX0" fmla="*/ 0 w 318417"/>
                <a:gd name="connsiteY0" fmla="*/ 161726 h 161726"/>
                <a:gd name="connsiteX1" fmla="*/ 196800 w 318417"/>
                <a:gd name="connsiteY1" fmla="*/ 0 h 161726"/>
                <a:gd name="connsiteX2" fmla="*/ 318244 w 318417"/>
                <a:gd name="connsiteY2" fmla="*/ 2382 h 161726"/>
                <a:gd name="connsiteX3" fmla="*/ 318417 w 318417"/>
                <a:gd name="connsiteY3" fmla="*/ 105941 h 161726"/>
                <a:gd name="connsiteX4" fmla="*/ 203994 w 318417"/>
                <a:gd name="connsiteY4" fmla="*/ 104576 h 161726"/>
                <a:gd name="connsiteX5" fmla="*/ 0 w 318417"/>
                <a:gd name="connsiteY5" fmla="*/ 161726 h 161726"/>
                <a:gd name="connsiteX6" fmla="*/ 0 w 318417"/>
                <a:gd name="connsiteY6" fmla="*/ 161726 h 161726"/>
                <a:gd name="connsiteX0" fmla="*/ 0 w 318417"/>
                <a:gd name="connsiteY0" fmla="*/ 161726 h 161726"/>
                <a:gd name="connsiteX1" fmla="*/ 196800 w 318417"/>
                <a:gd name="connsiteY1" fmla="*/ 0 h 161726"/>
                <a:gd name="connsiteX2" fmla="*/ 318244 w 318417"/>
                <a:gd name="connsiteY2" fmla="*/ 2382 h 161726"/>
                <a:gd name="connsiteX3" fmla="*/ 318417 w 318417"/>
                <a:gd name="connsiteY3" fmla="*/ 105941 h 161726"/>
                <a:gd name="connsiteX4" fmla="*/ 203994 w 318417"/>
                <a:gd name="connsiteY4" fmla="*/ 104576 h 161726"/>
                <a:gd name="connsiteX5" fmla="*/ 0 w 318417"/>
                <a:gd name="connsiteY5" fmla="*/ 161726 h 161726"/>
                <a:gd name="connsiteX0" fmla="*/ 7194 w 121617"/>
                <a:gd name="connsiteY0" fmla="*/ 104576 h 105941"/>
                <a:gd name="connsiteX1" fmla="*/ 0 w 121617"/>
                <a:gd name="connsiteY1" fmla="*/ 0 h 105941"/>
                <a:gd name="connsiteX2" fmla="*/ 121444 w 121617"/>
                <a:gd name="connsiteY2" fmla="*/ 2382 h 105941"/>
                <a:gd name="connsiteX3" fmla="*/ 121617 w 121617"/>
                <a:gd name="connsiteY3" fmla="*/ 105941 h 105941"/>
                <a:gd name="connsiteX4" fmla="*/ 7194 w 121617"/>
                <a:gd name="connsiteY4" fmla="*/ 104576 h 105941"/>
                <a:gd name="connsiteX0" fmla="*/ 0 w 114423"/>
                <a:gd name="connsiteY0" fmla="*/ 102194 h 103559"/>
                <a:gd name="connsiteX1" fmla="*/ 54545 w 114423"/>
                <a:gd name="connsiteY1" fmla="*/ 73793 h 103559"/>
                <a:gd name="connsiteX2" fmla="*/ 114250 w 114423"/>
                <a:gd name="connsiteY2" fmla="*/ 0 h 103559"/>
                <a:gd name="connsiteX3" fmla="*/ 114423 w 114423"/>
                <a:gd name="connsiteY3" fmla="*/ 103559 h 103559"/>
                <a:gd name="connsiteX4" fmla="*/ 0 w 114423"/>
                <a:gd name="connsiteY4" fmla="*/ 102194 h 103559"/>
                <a:gd name="connsiteX0" fmla="*/ 224 w 114647"/>
                <a:gd name="connsiteY0" fmla="*/ 102219 h 103584"/>
                <a:gd name="connsiteX1" fmla="*/ 0 w 114647"/>
                <a:gd name="connsiteY1" fmla="*/ 0 h 103584"/>
                <a:gd name="connsiteX2" fmla="*/ 114474 w 114647"/>
                <a:gd name="connsiteY2" fmla="*/ 25 h 103584"/>
                <a:gd name="connsiteX3" fmla="*/ 114647 w 114647"/>
                <a:gd name="connsiteY3" fmla="*/ 103584 h 103584"/>
                <a:gd name="connsiteX4" fmla="*/ 224 w 114647"/>
                <a:gd name="connsiteY4" fmla="*/ 102219 h 103584"/>
                <a:gd name="connsiteX0" fmla="*/ 55637 w 170060"/>
                <a:gd name="connsiteY0" fmla="*/ 308544 h 309909"/>
                <a:gd name="connsiteX1" fmla="*/ 0 w 170060"/>
                <a:gd name="connsiteY1" fmla="*/ 0 h 309909"/>
                <a:gd name="connsiteX2" fmla="*/ 169887 w 170060"/>
                <a:gd name="connsiteY2" fmla="*/ 206350 h 309909"/>
                <a:gd name="connsiteX3" fmla="*/ 170060 w 170060"/>
                <a:gd name="connsiteY3" fmla="*/ 309909 h 309909"/>
                <a:gd name="connsiteX4" fmla="*/ 55637 w 170060"/>
                <a:gd name="connsiteY4" fmla="*/ 308544 h 309909"/>
                <a:gd name="connsiteX0" fmla="*/ 162867 w 277290"/>
                <a:gd name="connsiteY0" fmla="*/ 122633 h 123998"/>
                <a:gd name="connsiteX1" fmla="*/ 0 w 277290"/>
                <a:gd name="connsiteY1" fmla="*/ 0 h 123998"/>
                <a:gd name="connsiteX2" fmla="*/ 277117 w 277290"/>
                <a:gd name="connsiteY2" fmla="*/ 20439 h 123998"/>
                <a:gd name="connsiteX3" fmla="*/ 277290 w 277290"/>
                <a:gd name="connsiteY3" fmla="*/ 123998 h 123998"/>
                <a:gd name="connsiteX4" fmla="*/ 162867 w 277290"/>
                <a:gd name="connsiteY4" fmla="*/ 122633 h 123998"/>
                <a:gd name="connsiteX0" fmla="*/ 29 w 114452"/>
                <a:gd name="connsiteY0" fmla="*/ 102421 h 103786"/>
                <a:gd name="connsiteX1" fmla="*/ 114279 w 114452"/>
                <a:gd name="connsiteY1" fmla="*/ 227 h 103786"/>
                <a:gd name="connsiteX2" fmla="*/ 114452 w 114452"/>
                <a:gd name="connsiteY2" fmla="*/ 103786 h 103786"/>
                <a:gd name="connsiteX3" fmla="*/ 29 w 114452"/>
                <a:gd name="connsiteY3" fmla="*/ 102421 h 103786"/>
                <a:gd name="connsiteX0" fmla="*/ 0 w 114423"/>
                <a:gd name="connsiteY0" fmla="*/ 102194 h 103559"/>
                <a:gd name="connsiteX1" fmla="*/ 114250 w 114423"/>
                <a:gd name="connsiteY1" fmla="*/ 0 h 103559"/>
                <a:gd name="connsiteX2" fmla="*/ 114423 w 114423"/>
                <a:gd name="connsiteY2" fmla="*/ 103559 h 103559"/>
                <a:gd name="connsiteX3" fmla="*/ 0 w 114423"/>
                <a:gd name="connsiteY3" fmla="*/ 102194 h 103559"/>
                <a:gd name="connsiteX0" fmla="*/ 0 w 269849"/>
                <a:gd name="connsiteY0" fmla="*/ 104848 h 104848"/>
                <a:gd name="connsiteX1" fmla="*/ 269676 w 269849"/>
                <a:gd name="connsiteY1" fmla="*/ 0 h 104848"/>
                <a:gd name="connsiteX2" fmla="*/ 269849 w 269849"/>
                <a:gd name="connsiteY2" fmla="*/ 103559 h 104848"/>
                <a:gd name="connsiteX3" fmla="*/ 0 w 269849"/>
                <a:gd name="connsiteY3" fmla="*/ 104848 h 104848"/>
                <a:gd name="connsiteX0" fmla="*/ 0 w 269849"/>
                <a:gd name="connsiteY0" fmla="*/ 157235 h 157235"/>
                <a:gd name="connsiteX1" fmla="*/ 57745 w 269849"/>
                <a:gd name="connsiteY1" fmla="*/ 0 h 157235"/>
                <a:gd name="connsiteX2" fmla="*/ 269849 w 269849"/>
                <a:gd name="connsiteY2" fmla="*/ 155946 h 157235"/>
                <a:gd name="connsiteX3" fmla="*/ 0 w 269849"/>
                <a:gd name="connsiteY3" fmla="*/ 157235 h 157235"/>
                <a:gd name="connsiteX0" fmla="*/ 0 w 269849"/>
                <a:gd name="connsiteY0" fmla="*/ 157235 h 157235"/>
                <a:gd name="connsiteX1" fmla="*/ 57745 w 269849"/>
                <a:gd name="connsiteY1" fmla="*/ 0 h 157235"/>
                <a:gd name="connsiteX2" fmla="*/ 269849 w 269849"/>
                <a:gd name="connsiteY2" fmla="*/ 155946 h 157235"/>
                <a:gd name="connsiteX3" fmla="*/ 0 w 269849"/>
                <a:gd name="connsiteY3" fmla="*/ 157235 h 157235"/>
                <a:gd name="connsiteX0" fmla="*/ 42342 w 312191"/>
                <a:gd name="connsiteY0" fmla="*/ 3421 h 3421"/>
                <a:gd name="connsiteX1" fmla="*/ 0 w 312191"/>
                <a:gd name="connsiteY1" fmla="*/ 0 h 3421"/>
                <a:gd name="connsiteX2" fmla="*/ 312191 w 312191"/>
                <a:gd name="connsiteY2" fmla="*/ 2132 h 3421"/>
                <a:gd name="connsiteX3" fmla="*/ 42342 w 312191"/>
                <a:gd name="connsiteY3" fmla="*/ 3421 h 3421"/>
                <a:gd name="connsiteX0" fmla="*/ 1990 w 10634"/>
                <a:gd name="connsiteY0" fmla="*/ 10000 h 12178"/>
                <a:gd name="connsiteX1" fmla="*/ 634 w 10634"/>
                <a:gd name="connsiteY1" fmla="*/ 0 h 12178"/>
                <a:gd name="connsiteX2" fmla="*/ 10634 w 10634"/>
                <a:gd name="connsiteY2" fmla="*/ 6232 h 12178"/>
                <a:gd name="connsiteX3" fmla="*/ 0 w 10634"/>
                <a:gd name="connsiteY3" fmla="*/ 12178 h 12178"/>
                <a:gd name="connsiteX4" fmla="*/ 1990 w 10634"/>
                <a:gd name="connsiteY4" fmla="*/ 10000 h 12178"/>
                <a:gd name="connsiteX0" fmla="*/ 2066 w 10710"/>
                <a:gd name="connsiteY0" fmla="*/ 10000 h 46981"/>
                <a:gd name="connsiteX1" fmla="*/ 710 w 10710"/>
                <a:gd name="connsiteY1" fmla="*/ 0 h 46981"/>
                <a:gd name="connsiteX2" fmla="*/ 10710 w 10710"/>
                <a:gd name="connsiteY2" fmla="*/ 6232 h 46981"/>
                <a:gd name="connsiteX3" fmla="*/ 0 w 10710"/>
                <a:gd name="connsiteY3" fmla="*/ 46981 h 46981"/>
                <a:gd name="connsiteX4" fmla="*/ 2066 w 10710"/>
                <a:gd name="connsiteY4" fmla="*/ 10000 h 46981"/>
                <a:gd name="connsiteX0" fmla="*/ 2143 w 10787"/>
                <a:gd name="connsiteY0" fmla="*/ 10000 h 283646"/>
                <a:gd name="connsiteX1" fmla="*/ 787 w 10787"/>
                <a:gd name="connsiteY1" fmla="*/ 0 h 283646"/>
                <a:gd name="connsiteX2" fmla="*/ 10787 w 10787"/>
                <a:gd name="connsiteY2" fmla="*/ 6232 h 283646"/>
                <a:gd name="connsiteX3" fmla="*/ 0 w 10787"/>
                <a:gd name="connsiteY3" fmla="*/ 283646 h 283646"/>
                <a:gd name="connsiteX4" fmla="*/ 77 w 10787"/>
                <a:gd name="connsiteY4" fmla="*/ 46981 h 283646"/>
                <a:gd name="connsiteX5" fmla="*/ 2143 w 10787"/>
                <a:gd name="connsiteY5" fmla="*/ 10000 h 283646"/>
                <a:gd name="connsiteX0" fmla="*/ 77 w 10787"/>
                <a:gd name="connsiteY0" fmla="*/ 46981 h 283646"/>
                <a:gd name="connsiteX1" fmla="*/ 787 w 10787"/>
                <a:gd name="connsiteY1" fmla="*/ 0 h 283646"/>
                <a:gd name="connsiteX2" fmla="*/ 10787 w 10787"/>
                <a:gd name="connsiteY2" fmla="*/ 6232 h 283646"/>
                <a:gd name="connsiteX3" fmla="*/ 0 w 10787"/>
                <a:gd name="connsiteY3" fmla="*/ 283646 h 283646"/>
                <a:gd name="connsiteX4" fmla="*/ 77 w 10787"/>
                <a:gd name="connsiteY4" fmla="*/ 46981 h 283646"/>
                <a:gd name="connsiteX0" fmla="*/ 77 w 10787"/>
                <a:gd name="connsiteY0" fmla="*/ 46981 h 283646"/>
                <a:gd name="connsiteX1" fmla="*/ 787 w 10787"/>
                <a:gd name="connsiteY1" fmla="*/ 0 h 283646"/>
                <a:gd name="connsiteX2" fmla="*/ 10787 w 10787"/>
                <a:gd name="connsiteY2" fmla="*/ 6232 h 283646"/>
                <a:gd name="connsiteX3" fmla="*/ 1447 w 10787"/>
                <a:gd name="connsiteY3" fmla="*/ 275815 h 283646"/>
                <a:gd name="connsiteX4" fmla="*/ 0 w 10787"/>
                <a:gd name="connsiteY4" fmla="*/ 283646 h 283646"/>
                <a:gd name="connsiteX5" fmla="*/ 77 w 10787"/>
                <a:gd name="connsiteY5" fmla="*/ 46981 h 283646"/>
                <a:gd name="connsiteX0" fmla="*/ 77 w 10787"/>
                <a:gd name="connsiteY0" fmla="*/ 46981 h 283646"/>
                <a:gd name="connsiteX1" fmla="*/ 787 w 10787"/>
                <a:gd name="connsiteY1" fmla="*/ 0 h 283646"/>
                <a:gd name="connsiteX2" fmla="*/ 10787 w 10787"/>
                <a:gd name="connsiteY2" fmla="*/ 6232 h 283646"/>
                <a:gd name="connsiteX3" fmla="*/ 1450 w 10787"/>
                <a:gd name="connsiteY3" fmla="*/ 200117 h 283646"/>
                <a:gd name="connsiteX4" fmla="*/ 1447 w 10787"/>
                <a:gd name="connsiteY4" fmla="*/ 275815 h 283646"/>
                <a:gd name="connsiteX5" fmla="*/ 0 w 10787"/>
                <a:gd name="connsiteY5" fmla="*/ 283646 h 283646"/>
                <a:gd name="connsiteX6" fmla="*/ 77 w 10787"/>
                <a:gd name="connsiteY6" fmla="*/ 46981 h 283646"/>
                <a:gd name="connsiteX0" fmla="*/ 77 w 10787"/>
                <a:gd name="connsiteY0" fmla="*/ 46981 h 283646"/>
                <a:gd name="connsiteX1" fmla="*/ 787 w 10787"/>
                <a:gd name="connsiteY1" fmla="*/ 0 h 283646"/>
                <a:gd name="connsiteX2" fmla="*/ 10787 w 10787"/>
                <a:gd name="connsiteY2" fmla="*/ 6232 h 283646"/>
                <a:gd name="connsiteX3" fmla="*/ 2594 w 10787"/>
                <a:gd name="connsiteY3" fmla="*/ 200117 h 283646"/>
                <a:gd name="connsiteX4" fmla="*/ 1450 w 10787"/>
                <a:gd name="connsiteY4" fmla="*/ 200117 h 283646"/>
                <a:gd name="connsiteX5" fmla="*/ 1447 w 10787"/>
                <a:gd name="connsiteY5" fmla="*/ 275815 h 283646"/>
                <a:gd name="connsiteX6" fmla="*/ 0 w 10787"/>
                <a:gd name="connsiteY6" fmla="*/ 283646 h 283646"/>
                <a:gd name="connsiteX7" fmla="*/ 77 w 10787"/>
                <a:gd name="connsiteY7" fmla="*/ 46981 h 283646"/>
                <a:gd name="connsiteX0" fmla="*/ 77 w 10787"/>
                <a:gd name="connsiteY0" fmla="*/ 64631 h 301296"/>
                <a:gd name="connsiteX1" fmla="*/ 787 w 10787"/>
                <a:gd name="connsiteY1" fmla="*/ 17650 h 301296"/>
                <a:gd name="connsiteX2" fmla="*/ 10787 w 10787"/>
                <a:gd name="connsiteY2" fmla="*/ 23882 h 301296"/>
                <a:gd name="connsiteX3" fmla="*/ 2594 w 10787"/>
                <a:gd name="connsiteY3" fmla="*/ 22865 h 301296"/>
                <a:gd name="connsiteX4" fmla="*/ 2594 w 10787"/>
                <a:gd name="connsiteY4" fmla="*/ 217767 h 301296"/>
                <a:gd name="connsiteX5" fmla="*/ 1450 w 10787"/>
                <a:gd name="connsiteY5" fmla="*/ 217767 h 301296"/>
                <a:gd name="connsiteX6" fmla="*/ 1447 w 10787"/>
                <a:gd name="connsiteY6" fmla="*/ 293465 h 301296"/>
                <a:gd name="connsiteX7" fmla="*/ 0 w 10787"/>
                <a:gd name="connsiteY7" fmla="*/ 301296 h 301296"/>
                <a:gd name="connsiteX8" fmla="*/ 77 w 10787"/>
                <a:gd name="connsiteY8" fmla="*/ 64631 h 301296"/>
                <a:gd name="connsiteX0" fmla="*/ 77 w 2594"/>
                <a:gd name="connsiteY0" fmla="*/ 46981 h 283646"/>
                <a:gd name="connsiteX1" fmla="*/ 787 w 2594"/>
                <a:gd name="connsiteY1" fmla="*/ 0 h 283646"/>
                <a:gd name="connsiteX2" fmla="*/ 2594 w 2594"/>
                <a:gd name="connsiteY2" fmla="*/ 5215 h 283646"/>
                <a:gd name="connsiteX3" fmla="*/ 2594 w 2594"/>
                <a:gd name="connsiteY3" fmla="*/ 200117 h 283646"/>
                <a:gd name="connsiteX4" fmla="*/ 1450 w 2594"/>
                <a:gd name="connsiteY4" fmla="*/ 200117 h 283646"/>
                <a:gd name="connsiteX5" fmla="*/ 1447 w 2594"/>
                <a:gd name="connsiteY5" fmla="*/ 275815 h 283646"/>
                <a:gd name="connsiteX6" fmla="*/ 0 w 2594"/>
                <a:gd name="connsiteY6" fmla="*/ 283646 h 283646"/>
                <a:gd name="connsiteX7" fmla="*/ 77 w 2594"/>
                <a:gd name="connsiteY7" fmla="*/ 46981 h 28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4" h="283646">
                  <a:moveTo>
                    <a:pt x="77" y="46981"/>
                  </a:moveTo>
                  <a:cubicBezTo>
                    <a:pt x="314" y="31321"/>
                    <a:pt x="550" y="15660"/>
                    <a:pt x="787" y="0"/>
                  </a:cubicBezTo>
                  <a:lnTo>
                    <a:pt x="2594" y="5215"/>
                  </a:lnTo>
                  <a:lnTo>
                    <a:pt x="2594" y="200117"/>
                  </a:lnTo>
                  <a:lnTo>
                    <a:pt x="1450" y="200117"/>
                  </a:lnTo>
                  <a:cubicBezTo>
                    <a:pt x="1449" y="225350"/>
                    <a:pt x="1448" y="250582"/>
                    <a:pt x="1447" y="275815"/>
                  </a:cubicBezTo>
                  <a:lnTo>
                    <a:pt x="0" y="283646"/>
                  </a:lnTo>
                  <a:cubicBezTo>
                    <a:pt x="26" y="204758"/>
                    <a:pt x="51" y="125869"/>
                    <a:pt x="77" y="46981"/>
                  </a:cubicBezTo>
                  <a:close/>
                </a:path>
              </a:pathLst>
            </a:cu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9" name="テキスト ボックス 108"/>
            <p:cNvSpPr txBox="1"/>
            <p:nvPr/>
          </p:nvSpPr>
          <p:spPr>
            <a:xfrm>
              <a:off x="6467326" y="3561302"/>
              <a:ext cx="489298" cy="223496"/>
            </a:xfrm>
            <a:prstGeom prst="rect">
              <a:avLst/>
            </a:prstGeom>
            <a:solidFill>
              <a:schemeClr val="bg1">
                <a:alpha val="50000"/>
              </a:schemeClr>
            </a:solidFill>
            <a:ln>
              <a:solidFill>
                <a:schemeClr val="tx1"/>
              </a:solidFill>
            </a:ln>
          </p:spPr>
          <p:txBody>
            <a:bodyPr wrap="square" rtlCol="0" anchor="ctr">
              <a:spAutoFit/>
            </a:bodyPr>
            <a:lstStyle/>
            <a:p>
              <a:pPr algn="ctr"/>
              <a:r>
                <a:rPr lang="ja-JP" altLang="en-US" sz="900" dirty="0">
                  <a:latin typeface="Meiryo UI" pitchFamily="50" charset="-128"/>
                  <a:ea typeface="Meiryo UI" pitchFamily="50" charset="-128"/>
                  <a:cs typeface="Meiryo UI" pitchFamily="50" charset="-128"/>
                </a:rPr>
                <a:t>本　町</a:t>
              </a:r>
            </a:p>
          </p:txBody>
        </p:sp>
        <p:sp>
          <p:nvSpPr>
            <p:cNvPr id="122" name="フリーフォーム 121"/>
            <p:cNvSpPr/>
            <p:nvPr/>
          </p:nvSpPr>
          <p:spPr>
            <a:xfrm>
              <a:off x="6737606" y="4770160"/>
              <a:ext cx="83771" cy="99000"/>
            </a:xfrm>
            <a:custGeom>
              <a:avLst/>
              <a:gdLst>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12700 w 133350"/>
                <a:gd name="connsiteY7" fmla="*/ 88900 h 120650"/>
                <a:gd name="connsiteX8" fmla="*/ 6350 w 133350"/>
                <a:gd name="connsiteY8" fmla="*/ 0 h 120650"/>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6350 w 133350"/>
                <a:gd name="connsiteY0" fmla="*/ 5556 h 126206"/>
                <a:gd name="connsiteX1" fmla="*/ 89644 w 133350"/>
                <a:gd name="connsiteY1" fmla="*/ 0 h 126206"/>
                <a:gd name="connsiteX2" fmla="*/ 133350 w 133350"/>
                <a:gd name="connsiteY2" fmla="*/ 8731 h 126206"/>
                <a:gd name="connsiteX3" fmla="*/ 130175 w 133350"/>
                <a:gd name="connsiteY3" fmla="*/ 126206 h 126206"/>
                <a:gd name="connsiteX4" fmla="*/ 0 w 133350"/>
                <a:gd name="connsiteY4" fmla="*/ 126206 h 126206"/>
                <a:gd name="connsiteX5" fmla="*/ 0 w 133350"/>
                <a:gd name="connsiteY5" fmla="*/ 126206 h 126206"/>
                <a:gd name="connsiteX6" fmla="*/ 0 w 133350"/>
                <a:gd name="connsiteY6" fmla="*/ 126206 h 126206"/>
                <a:gd name="connsiteX7" fmla="*/ 0 w 133350"/>
                <a:gd name="connsiteY7" fmla="*/ 126206 h 126206"/>
                <a:gd name="connsiteX8" fmla="*/ 6350 w 133350"/>
                <a:gd name="connsiteY8" fmla="*/ 5556 h 126206"/>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6350 w 133350"/>
                <a:gd name="connsiteY0" fmla="*/ 5556 h 126206"/>
                <a:gd name="connsiteX1" fmla="*/ 89644 w 133350"/>
                <a:gd name="connsiteY1" fmla="*/ 0 h 126206"/>
                <a:gd name="connsiteX2" fmla="*/ 133350 w 133350"/>
                <a:gd name="connsiteY2" fmla="*/ 8731 h 126206"/>
                <a:gd name="connsiteX3" fmla="*/ 130175 w 133350"/>
                <a:gd name="connsiteY3" fmla="*/ 126206 h 126206"/>
                <a:gd name="connsiteX4" fmla="*/ 0 w 133350"/>
                <a:gd name="connsiteY4" fmla="*/ 126206 h 126206"/>
                <a:gd name="connsiteX5" fmla="*/ 0 w 133350"/>
                <a:gd name="connsiteY5" fmla="*/ 126206 h 126206"/>
                <a:gd name="connsiteX6" fmla="*/ 0 w 133350"/>
                <a:gd name="connsiteY6" fmla="*/ 126206 h 126206"/>
                <a:gd name="connsiteX7" fmla="*/ 0 w 133350"/>
                <a:gd name="connsiteY7" fmla="*/ 126206 h 126206"/>
                <a:gd name="connsiteX8" fmla="*/ 6350 w 133350"/>
                <a:gd name="connsiteY8" fmla="*/ 5556 h 126206"/>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6350 w 305197"/>
                <a:gd name="connsiteY0" fmla="*/ 33139 h 153789"/>
                <a:gd name="connsiteX1" fmla="*/ 305197 w 305197"/>
                <a:gd name="connsiteY1" fmla="*/ 0 h 153789"/>
                <a:gd name="connsiteX2" fmla="*/ 130175 w 305197"/>
                <a:gd name="connsiteY2" fmla="*/ 153789 h 153789"/>
                <a:gd name="connsiteX3" fmla="*/ 0 w 305197"/>
                <a:gd name="connsiteY3" fmla="*/ 153789 h 153789"/>
                <a:gd name="connsiteX4" fmla="*/ 0 w 305197"/>
                <a:gd name="connsiteY4" fmla="*/ 153789 h 153789"/>
                <a:gd name="connsiteX5" fmla="*/ 0 w 305197"/>
                <a:gd name="connsiteY5" fmla="*/ 153789 h 153789"/>
                <a:gd name="connsiteX6" fmla="*/ 0 w 305197"/>
                <a:gd name="connsiteY6" fmla="*/ 153789 h 153789"/>
                <a:gd name="connsiteX7" fmla="*/ 6350 w 305197"/>
                <a:gd name="connsiteY7" fmla="*/ 33139 h 153789"/>
                <a:gd name="connsiteX0" fmla="*/ 6350 w 344876"/>
                <a:gd name="connsiteY0" fmla="*/ 33139 h 153789"/>
                <a:gd name="connsiteX1" fmla="*/ 305197 w 344876"/>
                <a:gd name="connsiteY1" fmla="*/ 0 h 153789"/>
                <a:gd name="connsiteX2" fmla="*/ 288032 w 344876"/>
                <a:gd name="connsiteY2" fmla="*/ 105148 h 153789"/>
                <a:gd name="connsiteX3" fmla="*/ 130175 w 344876"/>
                <a:gd name="connsiteY3" fmla="*/ 153789 h 153789"/>
                <a:gd name="connsiteX4" fmla="*/ 0 w 344876"/>
                <a:gd name="connsiteY4" fmla="*/ 153789 h 153789"/>
                <a:gd name="connsiteX5" fmla="*/ 0 w 344876"/>
                <a:gd name="connsiteY5" fmla="*/ 153789 h 153789"/>
                <a:gd name="connsiteX6" fmla="*/ 0 w 344876"/>
                <a:gd name="connsiteY6" fmla="*/ 153789 h 153789"/>
                <a:gd name="connsiteX7" fmla="*/ 0 w 344876"/>
                <a:gd name="connsiteY7" fmla="*/ 153789 h 153789"/>
                <a:gd name="connsiteX8" fmla="*/ 6350 w 344876"/>
                <a:gd name="connsiteY8" fmla="*/ 33139 h 153789"/>
                <a:gd name="connsiteX0" fmla="*/ 6350 w 325834"/>
                <a:gd name="connsiteY0" fmla="*/ 33139 h 153789"/>
                <a:gd name="connsiteX1" fmla="*/ 305197 w 325834"/>
                <a:gd name="connsiteY1" fmla="*/ 0 h 153789"/>
                <a:gd name="connsiteX2" fmla="*/ 130175 w 325834"/>
                <a:gd name="connsiteY2" fmla="*/ 153789 h 153789"/>
                <a:gd name="connsiteX3" fmla="*/ 0 w 325834"/>
                <a:gd name="connsiteY3" fmla="*/ 153789 h 153789"/>
                <a:gd name="connsiteX4" fmla="*/ 0 w 325834"/>
                <a:gd name="connsiteY4" fmla="*/ 153789 h 153789"/>
                <a:gd name="connsiteX5" fmla="*/ 0 w 325834"/>
                <a:gd name="connsiteY5" fmla="*/ 153789 h 153789"/>
                <a:gd name="connsiteX6" fmla="*/ 0 w 325834"/>
                <a:gd name="connsiteY6" fmla="*/ 153789 h 153789"/>
                <a:gd name="connsiteX7" fmla="*/ 6350 w 325834"/>
                <a:gd name="connsiteY7" fmla="*/ 33139 h 153789"/>
                <a:gd name="connsiteX0" fmla="*/ 6350 w 340510"/>
                <a:gd name="connsiteY0" fmla="*/ 33139 h 153789"/>
                <a:gd name="connsiteX1" fmla="*/ 305197 w 340510"/>
                <a:gd name="connsiteY1" fmla="*/ 0 h 153789"/>
                <a:gd name="connsiteX2" fmla="*/ 216023 w 340510"/>
                <a:gd name="connsiteY2" fmla="*/ 105148 h 153789"/>
                <a:gd name="connsiteX3" fmla="*/ 130175 w 340510"/>
                <a:gd name="connsiteY3" fmla="*/ 153789 h 153789"/>
                <a:gd name="connsiteX4" fmla="*/ 0 w 340510"/>
                <a:gd name="connsiteY4" fmla="*/ 153789 h 153789"/>
                <a:gd name="connsiteX5" fmla="*/ 0 w 340510"/>
                <a:gd name="connsiteY5" fmla="*/ 153789 h 153789"/>
                <a:gd name="connsiteX6" fmla="*/ 0 w 340510"/>
                <a:gd name="connsiteY6" fmla="*/ 153789 h 153789"/>
                <a:gd name="connsiteX7" fmla="*/ 0 w 340510"/>
                <a:gd name="connsiteY7" fmla="*/ 153789 h 153789"/>
                <a:gd name="connsiteX8" fmla="*/ 6350 w 340510"/>
                <a:gd name="connsiteY8" fmla="*/ 33139 h 153789"/>
                <a:gd name="connsiteX0" fmla="*/ 6350 w 350829"/>
                <a:gd name="connsiteY0" fmla="*/ 33139 h 153789"/>
                <a:gd name="connsiteX1" fmla="*/ 305197 w 350829"/>
                <a:gd name="connsiteY1" fmla="*/ 0 h 153789"/>
                <a:gd name="connsiteX2" fmla="*/ 288031 w 350829"/>
                <a:gd name="connsiteY2" fmla="*/ 33140 h 153789"/>
                <a:gd name="connsiteX3" fmla="*/ 216023 w 350829"/>
                <a:gd name="connsiteY3" fmla="*/ 105148 h 153789"/>
                <a:gd name="connsiteX4" fmla="*/ 130175 w 350829"/>
                <a:gd name="connsiteY4" fmla="*/ 153789 h 153789"/>
                <a:gd name="connsiteX5" fmla="*/ 0 w 350829"/>
                <a:gd name="connsiteY5" fmla="*/ 153789 h 153789"/>
                <a:gd name="connsiteX6" fmla="*/ 0 w 350829"/>
                <a:gd name="connsiteY6" fmla="*/ 153789 h 153789"/>
                <a:gd name="connsiteX7" fmla="*/ 0 w 350829"/>
                <a:gd name="connsiteY7" fmla="*/ 153789 h 153789"/>
                <a:gd name="connsiteX8" fmla="*/ 0 w 350829"/>
                <a:gd name="connsiteY8" fmla="*/ 153789 h 153789"/>
                <a:gd name="connsiteX9" fmla="*/ 6350 w 350829"/>
                <a:gd name="connsiteY9" fmla="*/ 33139 h 153789"/>
                <a:gd name="connsiteX0" fmla="*/ 6350 w 350829"/>
                <a:gd name="connsiteY0" fmla="*/ 33139 h 153789"/>
                <a:gd name="connsiteX1" fmla="*/ 305197 w 350829"/>
                <a:gd name="connsiteY1" fmla="*/ 0 h 153789"/>
                <a:gd name="connsiteX2" fmla="*/ 288031 w 350829"/>
                <a:gd name="connsiteY2" fmla="*/ 33140 h 153789"/>
                <a:gd name="connsiteX3" fmla="*/ 216023 w 350829"/>
                <a:gd name="connsiteY3" fmla="*/ 105148 h 153789"/>
                <a:gd name="connsiteX4" fmla="*/ 130175 w 350829"/>
                <a:gd name="connsiteY4" fmla="*/ 153789 h 153789"/>
                <a:gd name="connsiteX5" fmla="*/ 0 w 350829"/>
                <a:gd name="connsiteY5" fmla="*/ 153789 h 153789"/>
                <a:gd name="connsiteX6" fmla="*/ 0 w 350829"/>
                <a:gd name="connsiteY6" fmla="*/ 153789 h 153789"/>
                <a:gd name="connsiteX7" fmla="*/ 0 w 350829"/>
                <a:gd name="connsiteY7" fmla="*/ 153789 h 153789"/>
                <a:gd name="connsiteX8" fmla="*/ 0 w 350829"/>
                <a:gd name="connsiteY8" fmla="*/ 153789 h 153789"/>
                <a:gd name="connsiteX9" fmla="*/ 6350 w 350829"/>
                <a:gd name="connsiteY9" fmla="*/ 33139 h 153789"/>
                <a:gd name="connsiteX0" fmla="*/ 6350 w 350829"/>
                <a:gd name="connsiteY0" fmla="*/ 33139 h 153789"/>
                <a:gd name="connsiteX1" fmla="*/ 305197 w 350829"/>
                <a:gd name="connsiteY1" fmla="*/ 0 h 153789"/>
                <a:gd name="connsiteX2" fmla="*/ 288031 w 350829"/>
                <a:gd name="connsiteY2" fmla="*/ 33140 h 153789"/>
                <a:gd name="connsiteX3" fmla="*/ 216023 w 350829"/>
                <a:gd name="connsiteY3" fmla="*/ 105148 h 153789"/>
                <a:gd name="connsiteX4" fmla="*/ 130175 w 350829"/>
                <a:gd name="connsiteY4" fmla="*/ 153789 h 153789"/>
                <a:gd name="connsiteX5" fmla="*/ 0 w 350829"/>
                <a:gd name="connsiteY5" fmla="*/ 153789 h 153789"/>
                <a:gd name="connsiteX6" fmla="*/ 0 w 350829"/>
                <a:gd name="connsiteY6" fmla="*/ 153789 h 153789"/>
                <a:gd name="connsiteX7" fmla="*/ 0 w 350829"/>
                <a:gd name="connsiteY7" fmla="*/ 153789 h 153789"/>
                <a:gd name="connsiteX8" fmla="*/ 0 w 350829"/>
                <a:gd name="connsiteY8" fmla="*/ 153789 h 153789"/>
                <a:gd name="connsiteX9" fmla="*/ 6350 w 350829"/>
                <a:gd name="connsiteY9" fmla="*/ 33139 h 153789"/>
                <a:gd name="connsiteX0" fmla="*/ 6350 w 340142"/>
                <a:gd name="connsiteY0" fmla="*/ 33139 h 153789"/>
                <a:gd name="connsiteX1" fmla="*/ 305197 w 340142"/>
                <a:gd name="connsiteY1" fmla="*/ 0 h 153789"/>
                <a:gd name="connsiteX2" fmla="*/ 216023 w 340142"/>
                <a:gd name="connsiteY2" fmla="*/ 105148 h 153789"/>
                <a:gd name="connsiteX3" fmla="*/ 130175 w 340142"/>
                <a:gd name="connsiteY3" fmla="*/ 153789 h 153789"/>
                <a:gd name="connsiteX4" fmla="*/ 0 w 340142"/>
                <a:gd name="connsiteY4" fmla="*/ 153789 h 153789"/>
                <a:gd name="connsiteX5" fmla="*/ 0 w 340142"/>
                <a:gd name="connsiteY5" fmla="*/ 153789 h 153789"/>
                <a:gd name="connsiteX6" fmla="*/ 0 w 340142"/>
                <a:gd name="connsiteY6" fmla="*/ 153789 h 153789"/>
                <a:gd name="connsiteX7" fmla="*/ 0 w 340142"/>
                <a:gd name="connsiteY7" fmla="*/ 153789 h 153789"/>
                <a:gd name="connsiteX8" fmla="*/ 6350 w 340142"/>
                <a:gd name="connsiteY8" fmla="*/ 33139 h 153789"/>
                <a:gd name="connsiteX0" fmla="*/ 6350 w 305197"/>
                <a:gd name="connsiteY0" fmla="*/ 33139 h 153789"/>
                <a:gd name="connsiteX1" fmla="*/ 305197 w 305197"/>
                <a:gd name="connsiteY1" fmla="*/ 0 h 153789"/>
                <a:gd name="connsiteX2" fmla="*/ 216023 w 305197"/>
                <a:gd name="connsiteY2" fmla="*/ 105148 h 153789"/>
                <a:gd name="connsiteX3" fmla="*/ 130175 w 305197"/>
                <a:gd name="connsiteY3" fmla="*/ 153789 h 153789"/>
                <a:gd name="connsiteX4" fmla="*/ 0 w 305197"/>
                <a:gd name="connsiteY4" fmla="*/ 153789 h 153789"/>
                <a:gd name="connsiteX5" fmla="*/ 0 w 305197"/>
                <a:gd name="connsiteY5" fmla="*/ 153789 h 153789"/>
                <a:gd name="connsiteX6" fmla="*/ 0 w 305197"/>
                <a:gd name="connsiteY6" fmla="*/ 153789 h 153789"/>
                <a:gd name="connsiteX7" fmla="*/ 0 w 305197"/>
                <a:gd name="connsiteY7" fmla="*/ 153789 h 153789"/>
                <a:gd name="connsiteX8" fmla="*/ 6350 w 305197"/>
                <a:gd name="connsiteY8" fmla="*/ 33139 h 153789"/>
                <a:gd name="connsiteX0" fmla="*/ 6350 w 305197"/>
                <a:gd name="connsiteY0" fmla="*/ 33139 h 153789"/>
                <a:gd name="connsiteX1" fmla="*/ 305197 w 305197"/>
                <a:gd name="connsiteY1" fmla="*/ 0 h 153789"/>
                <a:gd name="connsiteX2" fmla="*/ 216023 w 305197"/>
                <a:gd name="connsiteY2" fmla="*/ 105148 h 153789"/>
                <a:gd name="connsiteX3" fmla="*/ 130175 w 305197"/>
                <a:gd name="connsiteY3" fmla="*/ 153789 h 153789"/>
                <a:gd name="connsiteX4" fmla="*/ 0 w 305197"/>
                <a:gd name="connsiteY4" fmla="*/ 153789 h 153789"/>
                <a:gd name="connsiteX5" fmla="*/ 0 w 305197"/>
                <a:gd name="connsiteY5" fmla="*/ 153789 h 153789"/>
                <a:gd name="connsiteX6" fmla="*/ 0 w 305197"/>
                <a:gd name="connsiteY6" fmla="*/ 153789 h 153789"/>
                <a:gd name="connsiteX7" fmla="*/ 0 w 305197"/>
                <a:gd name="connsiteY7" fmla="*/ 153789 h 153789"/>
                <a:gd name="connsiteX8" fmla="*/ 6350 w 305197"/>
                <a:gd name="connsiteY8" fmla="*/ 33139 h 153789"/>
                <a:gd name="connsiteX0" fmla="*/ 6350 w 216023"/>
                <a:gd name="connsiteY0" fmla="*/ 144015 h 264665"/>
                <a:gd name="connsiteX1" fmla="*/ 72008 w 216023"/>
                <a:gd name="connsiteY1" fmla="*/ 0 h 264665"/>
                <a:gd name="connsiteX2" fmla="*/ 216023 w 216023"/>
                <a:gd name="connsiteY2" fmla="*/ 216024 h 264665"/>
                <a:gd name="connsiteX3" fmla="*/ 130175 w 216023"/>
                <a:gd name="connsiteY3" fmla="*/ 264665 h 264665"/>
                <a:gd name="connsiteX4" fmla="*/ 0 w 216023"/>
                <a:gd name="connsiteY4" fmla="*/ 264665 h 264665"/>
                <a:gd name="connsiteX5" fmla="*/ 0 w 216023"/>
                <a:gd name="connsiteY5" fmla="*/ 264665 h 264665"/>
                <a:gd name="connsiteX6" fmla="*/ 0 w 216023"/>
                <a:gd name="connsiteY6" fmla="*/ 264665 h 264665"/>
                <a:gd name="connsiteX7" fmla="*/ 0 w 216023"/>
                <a:gd name="connsiteY7" fmla="*/ 264665 h 264665"/>
                <a:gd name="connsiteX8" fmla="*/ 6350 w 216023"/>
                <a:gd name="connsiteY8" fmla="*/ 144015 h 264665"/>
                <a:gd name="connsiteX0" fmla="*/ 6350 w 318244"/>
                <a:gd name="connsiteY0" fmla="*/ 38694 h 159344"/>
                <a:gd name="connsiteX1" fmla="*/ 318244 w 318244"/>
                <a:gd name="connsiteY1" fmla="*/ 0 h 159344"/>
                <a:gd name="connsiteX2" fmla="*/ 216023 w 318244"/>
                <a:gd name="connsiteY2" fmla="*/ 110703 h 159344"/>
                <a:gd name="connsiteX3" fmla="*/ 130175 w 318244"/>
                <a:gd name="connsiteY3" fmla="*/ 159344 h 159344"/>
                <a:gd name="connsiteX4" fmla="*/ 0 w 318244"/>
                <a:gd name="connsiteY4" fmla="*/ 159344 h 159344"/>
                <a:gd name="connsiteX5" fmla="*/ 0 w 318244"/>
                <a:gd name="connsiteY5" fmla="*/ 159344 h 159344"/>
                <a:gd name="connsiteX6" fmla="*/ 0 w 318244"/>
                <a:gd name="connsiteY6" fmla="*/ 159344 h 159344"/>
                <a:gd name="connsiteX7" fmla="*/ 0 w 318244"/>
                <a:gd name="connsiteY7" fmla="*/ 159344 h 159344"/>
                <a:gd name="connsiteX8" fmla="*/ 6350 w 318244"/>
                <a:gd name="connsiteY8" fmla="*/ 38694 h 159344"/>
                <a:gd name="connsiteX0" fmla="*/ 6350 w 318244"/>
                <a:gd name="connsiteY0" fmla="*/ 163735 h 284385"/>
                <a:gd name="connsiteX1" fmla="*/ 318244 w 318244"/>
                <a:gd name="connsiteY1" fmla="*/ 125041 h 284385"/>
                <a:gd name="connsiteX2" fmla="*/ 168398 w 318244"/>
                <a:gd name="connsiteY2" fmla="*/ 0 h 284385"/>
                <a:gd name="connsiteX3" fmla="*/ 130175 w 318244"/>
                <a:gd name="connsiteY3" fmla="*/ 284385 h 284385"/>
                <a:gd name="connsiteX4" fmla="*/ 0 w 318244"/>
                <a:gd name="connsiteY4" fmla="*/ 284385 h 284385"/>
                <a:gd name="connsiteX5" fmla="*/ 0 w 318244"/>
                <a:gd name="connsiteY5" fmla="*/ 284385 h 284385"/>
                <a:gd name="connsiteX6" fmla="*/ 0 w 318244"/>
                <a:gd name="connsiteY6" fmla="*/ 284385 h 284385"/>
                <a:gd name="connsiteX7" fmla="*/ 0 w 318244"/>
                <a:gd name="connsiteY7" fmla="*/ 284385 h 284385"/>
                <a:gd name="connsiteX8" fmla="*/ 6350 w 318244"/>
                <a:gd name="connsiteY8" fmla="*/ 163735 h 284385"/>
                <a:gd name="connsiteX0" fmla="*/ 6350 w 318244"/>
                <a:gd name="connsiteY0" fmla="*/ 163735 h 284385"/>
                <a:gd name="connsiteX1" fmla="*/ 208706 w 318244"/>
                <a:gd name="connsiteY1" fmla="*/ 91703 h 284385"/>
                <a:gd name="connsiteX2" fmla="*/ 318244 w 318244"/>
                <a:gd name="connsiteY2" fmla="*/ 125041 h 284385"/>
                <a:gd name="connsiteX3" fmla="*/ 168398 w 318244"/>
                <a:gd name="connsiteY3" fmla="*/ 0 h 284385"/>
                <a:gd name="connsiteX4" fmla="*/ 130175 w 318244"/>
                <a:gd name="connsiteY4" fmla="*/ 284385 h 284385"/>
                <a:gd name="connsiteX5" fmla="*/ 0 w 318244"/>
                <a:gd name="connsiteY5" fmla="*/ 284385 h 284385"/>
                <a:gd name="connsiteX6" fmla="*/ 0 w 318244"/>
                <a:gd name="connsiteY6" fmla="*/ 284385 h 284385"/>
                <a:gd name="connsiteX7" fmla="*/ 0 w 318244"/>
                <a:gd name="connsiteY7" fmla="*/ 284385 h 284385"/>
                <a:gd name="connsiteX8" fmla="*/ 0 w 318244"/>
                <a:gd name="connsiteY8" fmla="*/ 284385 h 284385"/>
                <a:gd name="connsiteX9" fmla="*/ 6350 w 318244"/>
                <a:gd name="connsiteY9" fmla="*/ 163735 h 284385"/>
                <a:gd name="connsiteX0" fmla="*/ 6350 w 318244"/>
                <a:gd name="connsiteY0" fmla="*/ 163735 h 284385"/>
                <a:gd name="connsiteX1" fmla="*/ 196800 w 318244"/>
                <a:gd name="connsiteY1" fmla="*/ 122659 h 284385"/>
                <a:gd name="connsiteX2" fmla="*/ 318244 w 318244"/>
                <a:gd name="connsiteY2" fmla="*/ 125041 h 284385"/>
                <a:gd name="connsiteX3" fmla="*/ 168398 w 318244"/>
                <a:gd name="connsiteY3" fmla="*/ 0 h 284385"/>
                <a:gd name="connsiteX4" fmla="*/ 130175 w 318244"/>
                <a:gd name="connsiteY4" fmla="*/ 284385 h 284385"/>
                <a:gd name="connsiteX5" fmla="*/ 0 w 318244"/>
                <a:gd name="connsiteY5" fmla="*/ 284385 h 284385"/>
                <a:gd name="connsiteX6" fmla="*/ 0 w 318244"/>
                <a:gd name="connsiteY6" fmla="*/ 284385 h 284385"/>
                <a:gd name="connsiteX7" fmla="*/ 0 w 318244"/>
                <a:gd name="connsiteY7" fmla="*/ 284385 h 284385"/>
                <a:gd name="connsiteX8" fmla="*/ 0 w 318244"/>
                <a:gd name="connsiteY8" fmla="*/ 284385 h 284385"/>
                <a:gd name="connsiteX9" fmla="*/ 6350 w 318244"/>
                <a:gd name="connsiteY9" fmla="*/ 163735 h 284385"/>
                <a:gd name="connsiteX0" fmla="*/ 6350 w 318244"/>
                <a:gd name="connsiteY0" fmla="*/ 163735 h 284385"/>
                <a:gd name="connsiteX1" fmla="*/ 196800 w 318244"/>
                <a:gd name="connsiteY1" fmla="*/ 122659 h 284385"/>
                <a:gd name="connsiteX2" fmla="*/ 318244 w 318244"/>
                <a:gd name="connsiteY2" fmla="*/ 125041 h 284385"/>
                <a:gd name="connsiteX3" fmla="*/ 168398 w 318244"/>
                <a:gd name="connsiteY3" fmla="*/ 0 h 284385"/>
                <a:gd name="connsiteX4" fmla="*/ 203994 w 318244"/>
                <a:gd name="connsiteY4" fmla="*/ 227235 h 284385"/>
                <a:gd name="connsiteX5" fmla="*/ 0 w 318244"/>
                <a:gd name="connsiteY5" fmla="*/ 284385 h 284385"/>
                <a:gd name="connsiteX6" fmla="*/ 0 w 318244"/>
                <a:gd name="connsiteY6" fmla="*/ 284385 h 284385"/>
                <a:gd name="connsiteX7" fmla="*/ 0 w 318244"/>
                <a:gd name="connsiteY7" fmla="*/ 284385 h 284385"/>
                <a:gd name="connsiteX8" fmla="*/ 0 w 318244"/>
                <a:gd name="connsiteY8" fmla="*/ 284385 h 284385"/>
                <a:gd name="connsiteX9" fmla="*/ 6350 w 318244"/>
                <a:gd name="connsiteY9" fmla="*/ 163735 h 284385"/>
                <a:gd name="connsiteX0" fmla="*/ 6350 w 318417"/>
                <a:gd name="connsiteY0" fmla="*/ 41076 h 161726"/>
                <a:gd name="connsiteX1" fmla="*/ 196800 w 318417"/>
                <a:gd name="connsiteY1" fmla="*/ 0 h 161726"/>
                <a:gd name="connsiteX2" fmla="*/ 318244 w 318417"/>
                <a:gd name="connsiteY2" fmla="*/ 2382 h 161726"/>
                <a:gd name="connsiteX3" fmla="*/ 318417 w 318417"/>
                <a:gd name="connsiteY3" fmla="*/ 105941 h 161726"/>
                <a:gd name="connsiteX4" fmla="*/ 203994 w 318417"/>
                <a:gd name="connsiteY4" fmla="*/ 104576 h 161726"/>
                <a:gd name="connsiteX5" fmla="*/ 0 w 318417"/>
                <a:gd name="connsiteY5" fmla="*/ 161726 h 161726"/>
                <a:gd name="connsiteX6" fmla="*/ 0 w 318417"/>
                <a:gd name="connsiteY6" fmla="*/ 161726 h 161726"/>
                <a:gd name="connsiteX7" fmla="*/ 0 w 318417"/>
                <a:gd name="connsiteY7" fmla="*/ 161726 h 161726"/>
                <a:gd name="connsiteX8" fmla="*/ 0 w 318417"/>
                <a:gd name="connsiteY8" fmla="*/ 161726 h 161726"/>
                <a:gd name="connsiteX9" fmla="*/ 6350 w 318417"/>
                <a:gd name="connsiteY9" fmla="*/ 41076 h 161726"/>
                <a:gd name="connsiteX0" fmla="*/ 0 w 318417"/>
                <a:gd name="connsiteY0" fmla="*/ 161726 h 161726"/>
                <a:gd name="connsiteX1" fmla="*/ 196800 w 318417"/>
                <a:gd name="connsiteY1" fmla="*/ 0 h 161726"/>
                <a:gd name="connsiteX2" fmla="*/ 318244 w 318417"/>
                <a:gd name="connsiteY2" fmla="*/ 2382 h 161726"/>
                <a:gd name="connsiteX3" fmla="*/ 318417 w 318417"/>
                <a:gd name="connsiteY3" fmla="*/ 105941 h 161726"/>
                <a:gd name="connsiteX4" fmla="*/ 203994 w 318417"/>
                <a:gd name="connsiteY4" fmla="*/ 104576 h 161726"/>
                <a:gd name="connsiteX5" fmla="*/ 0 w 318417"/>
                <a:gd name="connsiteY5" fmla="*/ 161726 h 161726"/>
                <a:gd name="connsiteX6" fmla="*/ 0 w 318417"/>
                <a:gd name="connsiteY6" fmla="*/ 161726 h 161726"/>
                <a:gd name="connsiteX7" fmla="*/ 0 w 318417"/>
                <a:gd name="connsiteY7" fmla="*/ 161726 h 161726"/>
                <a:gd name="connsiteX8" fmla="*/ 0 w 318417"/>
                <a:gd name="connsiteY8" fmla="*/ 161726 h 161726"/>
                <a:gd name="connsiteX0" fmla="*/ 0 w 318417"/>
                <a:gd name="connsiteY0" fmla="*/ 161726 h 161726"/>
                <a:gd name="connsiteX1" fmla="*/ 196800 w 318417"/>
                <a:gd name="connsiteY1" fmla="*/ 0 h 161726"/>
                <a:gd name="connsiteX2" fmla="*/ 318244 w 318417"/>
                <a:gd name="connsiteY2" fmla="*/ 2382 h 161726"/>
                <a:gd name="connsiteX3" fmla="*/ 318417 w 318417"/>
                <a:gd name="connsiteY3" fmla="*/ 105941 h 161726"/>
                <a:gd name="connsiteX4" fmla="*/ 203994 w 318417"/>
                <a:gd name="connsiteY4" fmla="*/ 104576 h 161726"/>
                <a:gd name="connsiteX5" fmla="*/ 0 w 318417"/>
                <a:gd name="connsiteY5" fmla="*/ 161726 h 161726"/>
                <a:gd name="connsiteX6" fmla="*/ 0 w 318417"/>
                <a:gd name="connsiteY6" fmla="*/ 161726 h 161726"/>
                <a:gd name="connsiteX7" fmla="*/ 0 w 318417"/>
                <a:gd name="connsiteY7" fmla="*/ 161726 h 161726"/>
                <a:gd name="connsiteX0" fmla="*/ 0 w 318417"/>
                <a:gd name="connsiteY0" fmla="*/ 161726 h 161726"/>
                <a:gd name="connsiteX1" fmla="*/ 196800 w 318417"/>
                <a:gd name="connsiteY1" fmla="*/ 0 h 161726"/>
                <a:gd name="connsiteX2" fmla="*/ 318244 w 318417"/>
                <a:gd name="connsiteY2" fmla="*/ 2382 h 161726"/>
                <a:gd name="connsiteX3" fmla="*/ 318417 w 318417"/>
                <a:gd name="connsiteY3" fmla="*/ 105941 h 161726"/>
                <a:gd name="connsiteX4" fmla="*/ 203994 w 318417"/>
                <a:gd name="connsiteY4" fmla="*/ 104576 h 161726"/>
                <a:gd name="connsiteX5" fmla="*/ 0 w 318417"/>
                <a:gd name="connsiteY5" fmla="*/ 161726 h 161726"/>
                <a:gd name="connsiteX6" fmla="*/ 0 w 318417"/>
                <a:gd name="connsiteY6" fmla="*/ 161726 h 161726"/>
                <a:gd name="connsiteX0" fmla="*/ 0 w 318417"/>
                <a:gd name="connsiteY0" fmla="*/ 161726 h 161726"/>
                <a:gd name="connsiteX1" fmla="*/ 196800 w 318417"/>
                <a:gd name="connsiteY1" fmla="*/ 0 h 161726"/>
                <a:gd name="connsiteX2" fmla="*/ 318244 w 318417"/>
                <a:gd name="connsiteY2" fmla="*/ 2382 h 161726"/>
                <a:gd name="connsiteX3" fmla="*/ 318417 w 318417"/>
                <a:gd name="connsiteY3" fmla="*/ 105941 h 161726"/>
                <a:gd name="connsiteX4" fmla="*/ 203994 w 318417"/>
                <a:gd name="connsiteY4" fmla="*/ 104576 h 161726"/>
                <a:gd name="connsiteX5" fmla="*/ 0 w 318417"/>
                <a:gd name="connsiteY5" fmla="*/ 161726 h 161726"/>
                <a:gd name="connsiteX0" fmla="*/ 7194 w 121617"/>
                <a:gd name="connsiteY0" fmla="*/ 104576 h 105941"/>
                <a:gd name="connsiteX1" fmla="*/ 0 w 121617"/>
                <a:gd name="connsiteY1" fmla="*/ 0 h 105941"/>
                <a:gd name="connsiteX2" fmla="*/ 121444 w 121617"/>
                <a:gd name="connsiteY2" fmla="*/ 2382 h 105941"/>
                <a:gd name="connsiteX3" fmla="*/ 121617 w 121617"/>
                <a:gd name="connsiteY3" fmla="*/ 105941 h 105941"/>
                <a:gd name="connsiteX4" fmla="*/ 7194 w 121617"/>
                <a:gd name="connsiteY4" fmla="*/ 104576 h 105941"/>
                <a:gd name="connsiteX0" fmla="*/ 0 w 114423"/>
                <a:gd name="connsiteY0" fmla="*/ 102194 h 103559"/>
                <a:gd name="connsiteX1" fmla="*/ 54545 w 114423"/>
                <a:gd name="connsiteY1" fmla="*/ 73793 h 103559"/>
                <a:gd name="connsiteX2" fmla="*/ 114250 w 114423"/>
                <a:gd name="connsiteY2" fmla="*/ 0 h 103559"/>
                <a:gd name="connsiteX3" fmla="*/ 114423 w 114423"/>
                <a:gd name="connsiteY3" fmla="*/ 103559 h 103559"/>
                <a:gd name="connsiteX4" fmla="*/ 0 w 114423"/>
                <a:gd name="connsiteY4" fmla="*/ 102194 h 103559"/>
                <a:gd name="connsiteX0" fmla="*/ 224 w 114647"/>
                <a:gd name="connsiteY0" fmla="*/ 102219 h 103584"/>
                <a:gd name="connsiteX1" fmla="*/ 0 w 114647"/>
                <a:gd name="connsiteY1" fmla="*/ 0 h 103584"/>
                <a:gd name="connsiteX2" fmla="*/ 114474 w 114647"/>
                <a:gd name="connsiteY2" fmla="*/ 25 h 103584"/>
                <a:gd name="connsiteX3" fmla="*/ 114647 w 114647"/>
                <a:gd name="connsiteY3" fmla="*/ 103584 h 103584"/>
                <a:gd name="connsiteX4" fmla="*/ 224 w 114647"/>
                <a:gd name="connsiteY4" fmla="*/ 102219 h 103584"/>
                <a:gd name="connsiteX0" fmla="*/ 55637 w 170060"/>
                <a:gd name="connsiteY0" fmla="*/ 308544 h 309909"/>
                <a:gd name="connsiteX1" fmla="*/ 0 w 170060"/>
                <a:gd name="connsiteY1" fmla="*/ 0 h 309909"/>
                <a:gd name="connsiteX2" fmla="*/ 169887 w 170060"/>
                <a:gd name="connsiteY2" fmla="*/ 206350 h 309909"/>
                <a:gd name="connsiteX3" fmla="*/ 170060 w 170060"/>
                <a:gd name="connsiteY3" fmla="*/ 309909 h 309909"/>
                <a:gd name="connsiteX4" fmla="*/ 55637 w 170060"/>
                <a:gd name="connsiteY4" fmla="*/ 308544 h 309909"/>
                <a:gd name="connsiteX0" fmla="*/ 162867 w 277290"/>
                <a:gd name="connsiteY0" fmla="*/ 122633 h 123998"/>
                <a:gd name="connsiteX1" fmla="*/ 0 w 277290"/>
                <a:gd name="connsiteY1" fmla="*/ 0 h 123998"/>
                <a:gd name="connsiteX2" fmla="*/ 277117 w 277290"/>
                <a:gd name="connsiteY2" fmla="*/ 20439 h 123998"/>
                <a:gd name="connsiteX3" fmla="*/ 277290 w 277290"/>
                <a:gd name="connsiteY3" fmla="*/ 123998 h 123998"/>
                <a:gd name="connsiteX4" fmla="*/ 162867 w 277290"/>
                <a:gd name="connsiteY4" fmla="*/ 122633 h 123998"/>
                <a:gd name="connsiteX0" fmla="*/ 29 w 114452"/>
                <a:gd name="connsiteY0" fmla="*/ 102421 h 103786"/>
                <a:gd name="connsiteX1" fmla="*/ 114279 w 114452"/>
                <a:gd name="connsiteY1" fmla="*/ 227 h 103786"/>
                <a:gd name="connsiteX2" fmla="*/ 114452 w 114452"/>
                <a:gd name="connsiteY2" fmla="*/ 103786 h 103786"/>
                <a:gd name="connsiteX3" fmla="*/ 29 w 114452"/>
                <a:gd name="connsiteY3" fmla="*/ 102421 h 103786"/>
                <a:gd name="connsiteX0" fmla="*/ 0 w 114423"/>
                <a:gd name="connsiteY0" fmla="*/ 102194 h 103559"/>
                <a:gd name="connsiteX1" fmla="*/ 114250 w 114423"/>
                <a:gd name="connsiteY1" fmla="*/ 0 h 103559"/>
                <a:gd name="connsiteX2" fmla="*/ 114423 w 114423"/>
                <a:gd name="connsiteY2" fmla="*/ 103559 h 103559"/>
                <a:gd name="connsiteX3" fmla="*/ 0 w 114423"/>
                <a:gd name="connsiteY3" fmla="*/ 102194 h 103559"/>
                <a:gd name="connsiteX0" fmla="*/ 0 w 269849"/>
                <a:gd name="connsiteY0" fmla="*/ 104848 h 104848"/>
                <a:gd name="connsiteX1" fmla="*/ 269676 w 269849"/>
                <a:gd name="connsiteY1" fmla="*/ 0 h 104848"/>
                <a:gd name="connsiteX2" fmla="*/ 269849 w 269849"/>
                <a:gd name="connsiteY2" fmla="*/ 103559 h 104848"/>
                <a:gd name="connsiteX3" fmla="*/ 0 w 269849"/>
                <a:gd name="connsiteY3" fmla="*/ 104848 h 104848"/>
                <a:gd name="connsiteX0" fmla="*/ 0 w 269849"/>
                <a:gd name="connsiteY0" fmla="*/ 157235 h 157235"/>
                <a:gd name="connsiteX1" fmla="*/ 57745 w 269849"/>
                <a:gd name="connsiteY1" fmla="*/ 0 h 157235"/>
                <a:gd name="connsiteX2" fmla="*/ 269849 w 269849"/>
                <a:gd name="connsiteY2" fmla="*/ 155946 h 157235"/>
                <a:gd name="connsiteX3" fmla="*/ 0 w 269849"/>
                <a:gd name="connsiteY3" fmla="*/ 157235 h 157235"/>
                <a:gd name="connsiteX0" fmla="*/ 0 w 269849"/>
                <a:gd name="connsiteY0" fmla="*/ 157235 h 157235"/>
                <a:gd name="connsiteX1" fmla="*/ 57745 w 269849"/>
                <a:gd name="connsiteY1" fmla="*/ 0 h 157235"/>
                <a:gd name="connsiteX2" fmla="*/ 269849 w 269849"/>
                <a:gd name="connsiteY2" fmla="*/ 155946 h 157235"/>
                <a:gd name="connsiteX3" fmla="*/ 0 w 269849"/>
                <a:gd name="connsiteY3" fmla="*/ 157235 h 157235"/>
                <a:gd name="connsiteX0" fmla="*/ 42342 w 312191"/>
                <a:gd name="connsiteY0" fmla="*/ 3421 h 3421"/>
                <a:gd name="connsiteX1" fmla="*/ 0 w 312191"/>
                <a:gd name="connsiteY1" fmla="*/ 0 h 3421"/>
                <a:gd name="connsiteX2" fmla="*/ 312191 w 312191"/>
                <a:gd name="connsiteY2" fmla="*/ 2132 h 3421"/>
                <a:gd name="connsiteX3" fmla="*/ 42342 w 312191"/>
                <a:gd name="connsiteY3" fmla="*/ 3421 h 3421"/>
                <a:gd name="connsiteX0" fmla="*/ 1990 w 10634"/>
                <a:gd name="connsiteY0" fmla="*/ 10000 h 12178"/>
                <a:gd name="connsiteX1" fmla="*/ 634 w 10634"/>
                <a:gd name="connsiteY1" fmla="*/ 0 h 12178"/>
                <a:gd name="connsiteX2" fmla="*/ 10634 w 10634"/>
                <a:gd name="connsiteY2" fmla="*/ 6232 h 12178"/>
                <a:gd name="connsiteX3" fmla="*/ 0 w 10634"/>
                <a:gd name="connsiteY3" fmla="*/ 12178 h 12178"/>
                <a:gd name="connsiteX4" fmla="*/ 1990 w 10634"/>
                <a:gd name="connsiteY4" fmla="*/ 10000 h 12178"/>
                <a:gd name="connsiteX0" fmla="*/ 2066 w 10710"/>
                <a:gd name="connsiteY0" fmla="*/ 10000 h 46981"/>
                <a:gd name="connsiteX1" fmla="*/ 710 w 10710"/>
                <a:gd name="connsiteY1" fmla="*/ 0 h 46981"/>
                <a:gd name="connsiteX2" fmla="*/ 10710 w 10710"/>
                <a:gd name="connsiteY2" fmla="*/ 6232 h 46981"/>
                <a:gd name="connsiteX3" fmla="*/ 0 w 10710"/>
                <a:gd name="connsiteY3" fmla="*/ 46981 h 46981"/>
                <a:gd name="connsiteX4" fmla="*/ 2066 w 10710"/>
                <a:gd name="connsiteY4" fmla="*/ 10000 h 46981"/>
                <a:gd name="connsiteX0" fmla="*/ 2143 w 10787"/>
                <a:gd name="connsiteY0" fmla="*/ 10000 h 283646"/>
                <a:gd name="connsiteX1" fmla="*/ 787 w 10787"/>
                <a:gd name="connsiteY1" fmla="*/ 0 h 283646"/>
                <a:gd name="connsiteX2" fmla="*/ 10787 w 10787"/>
                <a:gd name="connsiteY2" fmla="*/ 6232 h 283646"/>
                <a:gd name="connsiteX3" fmla="*/ 0 w 10787"/>
                <a:gd name="connsiteY3" fmla="*/ 283646 h 283646"/>
                <a:gd name="connsiteX4" fmla="*/ 77 w 10787"/>
                <a:gd name="connsiteY4" fmla="*/ 46981 h 283646"/>
                <a:gd name="connsiteX5" fmla="*/ 2143 w 10787"/>
                <a:gd name="connsiteY5" fmla="*/ 10000 h 283646"/>
                <a:gd name="connsiteX0" fmla="*/ 77 w 10787"/>
                <a:gd name="connsiteY0" fmla="*/ 46981 h 283646"/>
                <a:gd name="connsiteX1" fmla="*/ 787 w 10787"/>
                <a:gd name="connsiteY1" fmla="*/ 0 h 283646"/>
                <a:gd name="connsiteX2" fmla="*/ 10787 w 10787"/>
                <a:gd name="connsiteY2" fmla="*/ 6232 h 283646"/>
                <a:gd name="connsiteX3" fmla="*/ 0 w 10787"/>
                <a:gd name="connsiteY3" fmla="*/ 283646 h 283646"/>
                <a:gd name="connsiteX4" fmla="*/ 77 w 10787"/>
                <a:gd name="connsiteY4" fmla="*/ 46981 h 283646"/>
                <a:gd name="connsiteX0" fmla="*/ 77 w 10787"/>
                <a:gd name="connsiteY0" fmla="*/ 46981 h 283646"/>
                <a:gd name="connsiteX1" fmla="*/ 787 w 10787"/>
                <a:gd name="connsiteY1" fmla="*/ 0 h 283646"/>
                <a:gd name="connsiteX2" fmla="*/ 10787 w 10787"/>
                <a:gd name="connsiteY2" fmla="*/ 6232 h 283646"/>
                <a:gd name="connsiteX3" fmla="*/ 1447 w 10787"/>
                <a:gd name="connsiteY3" fmla="*/ 275815 h 283646"/>
                <a:gd name="connsiteX4" fmla="*/ 0 w 10787"/>
                <a:gd name="connsiteY4" fmla="*/ 283646 h 283646"/>
                <a:gd name="connsiteX5" fmla="*/ 77 w 10787"/>
                <a:gd name="connsiteY5" fmla="*/ 46981 h 283646"/>
                <a:gd name="connsiteX0" fmla="*/ 77 w 10787"/>
                <a:gd name="connsiteY0" fmla="*/ 46981 h 283646"/>
                <a:gd name="connsiteX1" fmla="*/ 787 w 10787"/>
                <a:gd name="connsiteY1" fmla="*/ 0 h 283646"/>
                <a:gd name="connsiteX2" fmla="*/ 10787 w 10787"/>
                <a:gd name="connsiteY2" fmla="*/ 6232 h 283646"/>
                <a:gd name="connsiteX3" fmla="*/ 1450 w 10787"/>
                <a:gd name="connsiteY3" fmla="*/ 200117 h 283646"/>
                <a:gd name="connsiteX4" fmla="*/ 1447 w 10787"/>
                <a:gd name="connsiteY4" fmla="*/ 275815 h 283646"/>
                <a:gd name="connsiteX5" fmla="*/ 0 w 10787"/>
                <a:gd name="connsiteY5" fmla="*/ 283646 h 283646"/>
                <a:gd name="connsiteX6" fmla="*/ 77 w 10787"/>
                <a:gd name="connsiteY6" fmla="*/ 46981 h 283646"/>
                <a:gd name="connsiteX0" fmla="*/ 77 w 10787"/>
                <a:gd name="connsiteY0" fmla="*/ 46981 h 283646"/>
                <a:gd name="connsiteX1" fmla="*/ 787 w 10787"/>
                <a:gd name="connsiteY1" fmla="*/ 0 h 283646"/>
                <a:gd name="connsiteX2" fmla="*/ 10787 w 10787"/>
                <a:gd name="connsiteY2" fmla="*/ 6232 h 283646"/>
                <a:gd name="connsiteX3" fmla="*/ 2594 w 10787"/>
                <a:gd name="connsiteY3" fmla="*/ 200117 h 283646"/>
                <a:gd name="connsiteX4" fmla="*/ 1450 w 10787"/>
                <a:gd name="connsiteY4" fmla="*/ 200117 h 283646"/>
                <a:gd name="connsiteX5" fmla="*/ 1447 w 10787"/>
                <a:gd name="connsiteY5" fmla="*/ 275815 h 283646"/>
                <a:gd name="connsiteX6" fmla="*/ 0 w 10787"/>
                <a:gd name="connsiteY6" fmla="*/ 283646 h 283646"/>
                <a:gd name="connsiteX7" fmla="*/ 77 w 10787"/>
                <a:gd name="connsiteY7" fmla="*/ 46981 h 283646"/>
                <a:gd name="connsiteX0" fmla="*/ 77 w 10787"/>
                <a:gd name="connsiteY0" fmla="*/ 64631 h 301296"/>
                <a:gd name="connsiteX1" fmla="*/ 787 w 10787"/>
                <a:gd name="connsiteY1" fmla="*/ 17650 h 301296"/>
                <a:gd name="connsiteX2" fmla="*/ 10787 w 10787"/>
                <a:gd name="connsiteY2" fmla="*/ 23882 h 301296"/>
                <a:gd name="connsiteX3" fmla="*/ 2594 w 10787"/>
                <a:gd name="connsiteY3" fmla="*/ 22865 h 301296"/>
                <a:gd name="connsiteX4" fmla="*/ 2594 w 10787"/>
                <a:gd name="connsiteY4" fmla="*/ 217767 h 301296"/>
                <a:gd name="connsiteX5" fmla="*/ 1450 w 10787"/>
                <a:gd name="connsiteY5" fmla="*/ 217767 h 301296"/>
                <a:gd name="connsiteX6" fmla="*/ 1447 w 10787"/>
                <a:gd name="connsiteY6" fmla="*/ 293465 h 301296"/>
                <a:gd name="connsiteX7" fmla="*/ 0 w 10787"/>
                <a:gd name="connsiteY7" fmla="*/ 301296 h 301296"/>
                <a:gd name="connsiteX8" fmla="*/ 77 w 10787"/>
                <a:gd name="connsiteY8" fmla="*/ 64631 h 301296"/>
                <a:gd name="connsiteX0" fmla="*/ 77 w 2594"/>
                <a:gd name="connsiteY0" fmla="*/ 46981 h 283646"/>
                <a:gd name="connsiteX1" fmla="*/ 787 w 2594"/>
                <a:gd name="connsiteY1" fmla="*/ 0 h 283646"/>
                <a:gd name="connsiteX2" fmla="*/ 2594 w 2594"/>
                <a:gd name="connsiteY2" fmla="*/ 5215 h 283646"/>
                <a:gd name="connsiteX3" fmla="*/ 2594 w 2594"/>
                <a:gd name="connsiteY3" fmla="*/ 200117 h 283646"/>
                <a:gd name="connsiteX4" fmla="*/ 1450 w 2594"/>
                <a:gd name="connsiteY4" fmla="*/ 200117 h 283646"/>
                <a:gd name="connsiteX5" fmla="*/ 1447 w 2594"/>
                <a:gd name="connsiteY5" fmla="*/ 275815 h 283646"/>
                <a:gd name="connsiteX6" fmla="*/ 0 w 2594"/>
                <a:gd name="connsiteY6" fmla="*/ 283646 h 283646"/>
                <a:gd name="connsiteX7" fmla="*/ 77 w 2594"/>
                <a:gd name="connsiteY7" fmla="*/ 46981 h 283646"/>
                <a:gd name="connsiteX0" fmla="*/ 297 w 55838"/>
                <a:gd name="connsiteY0" fmla="*/ 16296 h 24640"/>
                <a:gd name="connsiteX1" fmla="*/ 3034 w 55838"/>
                <a:gd name="connsiteY1" fmla="*/ 14640 h 24640"/>
                <a:gd name="connsiteX2" fmla="*/ 55838 w 55838"/>
                <a:gd name="connsiteY2" fmla="*/ 0 h 24640"/>
                <a:gd name="connsiteX3" fmla="*/ 10000 w 55838"/>
                <a:gd name="connsiteY3" fmla="*/ 21695 h 24640"/>
                <a:gd name="connsiteX4" fmla="*/ 5590 w 55838"/>
                <a:gd name="connsiteY4" fmla="*/ 21695 h 24640"/>
                <a:gd name="connsiteX5" fmla="*/ 5578 w 55838"/>
                <a:gd name="connsiteY5" fmla="*/ 24364 h 24640"/>
                <a:gd name="connsiteX6" fmla="*/ 0 w 55838"/>
                <a:gd name="connsiteY6" fmla="*/ 24640 h 24640"/>
                <a:gd name="connsiteX7" fmla="*/ 297 w 55838"/>
                <a:gd name="connsiteY7" fmla="*/ 16296 h 24640"/>
                <a:gd name="connsiteX0" fmla="*/ 297 w 55838"/>
                <a:gd name="connsiteY0" fmla="*/ 16380 h 24724"/>
                <a:gd name="connsiteX1" fmla="*/ 31263 w 55838"/>
                <a:gd name="connsiteY1" fmla="*/ 0 h 24724"/>
                <a:gd name="connsiteX2" fmla="*/ 55838 w 55838"/>
                <a:gd name="connsiteY2" fmla="*/ 84 h 24724"/>
                <a:gd name="connsiteX3" fmla="*/ 10000 w 55838"/>
                <a:gd name="connsiteY3" fmla="*/ 21779 h 24724"/>
                <a:gd name="connsiteX4" fmla="*/ 5590 w 55838"/>
                <a:gd name="connsiteY4" fmla="*/ 21779 h 24724"/>
                <a:gd name="connsiteX5" fmla="*/ 5578 w 55838"/>
                <a:gd name="connsiteY5" fmla="*/ 24448 h 24724"/>
                <a:gd name="connsiteX6" fmla="*/ 0 w 55838"/>
                <a:gd name="connsiteY6" fmla="*/ 24724 h 24724"/>
                <a:gd name="connsiteX7" fmla="*/ 297 w 55838"/>
                <a:gd name="connsiteY7" fmla="*/ 16380 h 24724"/>
                <a:gd name="connsiteX0" fmla="*/ 297 w 55838"/>
                <a:gd name="connsiteY0" fmla="*/ 16380 h 24724"/>
                <a:gd name="connsiteX1" fmla="*/ 31263 w 55838"/>
                <a:gd name="connsiteY1" fmla="*/ 0 h 24724"/>
                <a:gd name="connsiteX2" fmla="*/ 55838 w 55838"/>
                <a:gd name="connsiteY2" fmla="*/ 84 h 24724"/>
                <a:gd name="connsiteX3" fmla="*/ 55612 w 55838"/>
                <a:gd name="connsiteY3" fmla="*/ 10453 h 24724"/>
                <a:gd name="connsiteX4" fmla="*/ 10000 w 55838"/>
                <a:gd name="connsiteY4" fmla="*/ 21779 h 24724"/>
                <a:gd name="connsiteX5" fmla="*/ 5590 w 55838"/>
                <a:gd name="connsiteY5" fmla="*/ 21779 h 24724"/>
                <a:gd name="connsiteX6" fmla="*/ 5578 w 55838"/>
                <a:gd name="connsiteY6" fmla="*/ 24448 h 24724"/>
                <a:gd name="connsiteX7" fmla="*/ 0 w 55838"/>
                <a:gd name="connsiteY7" fmla="*/ 24724 h 24724"/>
                <a:gd name="connsiteX8" fmla="*/ 297 w 55838"/>
                <a:gd name="connsiteY8" fmla="*/ 16380 h 24724"/>
                <a:gd name="connsiteX0" fmla="*/ 297 w 55838"/>
                <a:gd name="connsiteY0" fmla="*/ 16380 h 24724"/>
                <a:gd name="connsiteX1" fmla="*/ 31263 w 55838"/>
                <a:gd name="connsiteY1" fmla="*/ 0 h 24724"/>
                <a:gd name="connsiteX2" fmla="*/ 55838 w 55838"/>
                <a:gd name="connsiteY2" fmla="*/ 84 h 24724"/>
                <a:gd name="connsiteX3" fmla="*/ 55612 w 55838"/>
                <a:gd name="connsiteY3" fmla="*/ 10453 h 24724"/>
                <a:gd name="connsiteX4" fmla="*/ 10000 w 55838"/>
                <a:gd name="connsiteY4" fmla="*/ 21779 h 24724"/>
                <a:gd name="connsiteX5" fmla="*/ 5578 w 55838"/>
                <a:gd name="connsiteY5" fmla="*/ 24448 h 24724"/>
                <a:gd name="connsiteX6" fmla="*/ 0 w 55838"/>
                <a:gd name="connsiteY6" fmla="*/ 24724 h 24724"/>
                <a:gd name="connsiteX7" fmla="*/ 297 w 55838"/>
                <a:gd name="connsiteY7" fmla="*/ 16380 h 24724"/>
                <a:gd name="connsiteX0" fmla="*/ 297 w 55838"/>
                <a:gd name="connsiteY0" fmla="*/ 16380 h 24724"/>
                <a:gd name="connsiteX1" fmla="*/ 31263 w 55838"/>
                <a:gd name="connsiteY1" fmla="*/ 0 h 24724"/>
                <a:gd name="connsiteX2" fmla="*/ 55838 w 55838"/>
                <a:gd name="connsiteY2" fmla="*/ 84 h 24724"/>
                <a:gd name="connsiteX3" fmla="*/ 55612 w 55838"/>
                <a:gd name="connsiteY3" fmla="*/ 10453 h 24724"/>
                <a:gd name="connsiteX4" fmla="*/ 5578 w 55838"/>
                <a:gd name="connsiteY4" fmla="*/ 24448 h 24724"/>
                <a:gd name="connsiteX5" fmla="*/ 0 w 55838"/>
                <a:gd name="connsiteY5" fmla="*/ 24724 h 24724"/>
                <a:gd name="connsiteX6" fmla="*/ 297 w 55838"/>
                <a:gd name="connsiteY6" fmla="*/ 16380 h 24724"/>
                <a:gd name="connsiteX0" fmla="*/ 0 w 55838"/>
                <a:gd name="connsiteY0" fmla="*/ 24724 h 24724"/>
                <a:gd name="connsiteX1" fmla="*/ 31263 w 55838"/>
                <a:gd name="connsiteY1" fmla="*/ 0 h 24724"/>
                <a:gd name="connsiteX2" fmla="*/ 55838 w 55838"/>
                <a:gd name="connsiteY2" fmla="*/ 84 h 24724"/>
                <a:gd name="connsiteX3" fmla="*/ 55612 w 55838"/>
                <a:gd name="connsiteY3" fmla="*/ 10453 h 24724"/>
                <a:gd name="connsiteX4" fmla="*/ 5578 w 55838"/>
                <a:gd name="connsiteY4" fmla="*/ 24448 h 24724"/>
                <a:gd name="connsiteX5" fmla="*/ 0 w 55838"/>
                <a:gd name="connsiteY5" fmla="*/ 24724 h 24724"/>
                <a:gd name="connsiteX0" fmla="*/ 0 w 50260"/>
                <a:gd name="connsiteY0" fmla="*/ 24448 h 24448"/>
                <a:gd name="connsiteX1" fmla="*/ 25685 w 50260"/>
                <a:gd name="connsiteY1" fmla="*/ 0 h 24448"/>
                <a:gd name="connsiteX2" fmla="*/ 50260 w 50260"/>
                <a:gd name="connsiteY2" fmla="*/ 84 h 24448"/>
                <a:gd name="connsiteX3" fmla="*/ 50034 w 50260"/>
                <a:gd name="connsiteY3" fmla="*/ 10453 h 24448"/>
                <a:gd name="connsiteX4" fmla="*/ 0 w 50260"/>
                <a:gd name="connsiteY4" fmla="*/ 24448 h 24448"/>
                <a:gd name="connsiteX0" fmla="*/ 0 w 24712"/>
                <a:gd name="connsiteY0" fmla="*/ 10792 h 10792"/>
                <a:gd name="connsiteX1" fmla="*/ 137 w 24712"/>
                <a:gd name="connsiteY1" fmla="*/ 0 h 10792"/>
                <a:gd name="connsiteX2" fmla="*/ 24712 w 24712"/>
                <a:gd name="connsiteY2" fmla="*/ 84 h 10792"/>
                <a:gd name="connsiteX3" fmla="*/ 24486 w 24712"/>
                <a:gd name="connsiteY3" fmla="*/ 10453 h 10792"/>
                <a:gd name="connsiteX4" fmla="*/ 0 w 24712"/>
                <a:gd name="connsiteY4" fmla="*/ 10792 h 10792"/>
                <a:gd name="connsiteX0" fmla="*/ 0 w 24712"/>
                <a:gd name="connsiteY0" fmla="*/ 10056 h 10453"/>
                <a:gd name="connsiteX1" fmla="*/ 137 w 24712"/>
                <a:gd name="connsiteY1" fmla="*/ 0 h 10453"/>
                <a:gd name="connsiteX2" fmla="*/ 24712 w 24712"/>
                <a:gd name="connsiteY2" fmla="*/ 84 h 10453"/>
                <a:gd name="connsiteX3" fmla="*/ 24486 w 24712"/>
                <a:gd name="connsiteY3" fmla="*/ 10453 h 10453"/>
                <a:gd name="connsiteX4" fmla="*/ 0 w 24712"/>
                <a:gd name="connsiteY4" fmla="*/ 10056 h 10453"/>
                <a:gd name="connsiteX0" fmla="*/ 0 w 50120"/>
                <a:gd name="connsiteY0" fmla="*/ 16432 h 16829"/>
                <a:gd name="connsiteX1" fmla="*/ 137 w 50120"/>
                <a:gd name="connsiteY1" fmla="*/ 6376 h 16829"/>
                <a:gd name="connsiteX2" fmla="*/ 50120 w 50120"/>
                <a:gd name="connsiteY2" fmla="*/ 0 h 16829"/>
                <a:gd name="connsiteX3" fmla="*/ 24486 w 50120"/>
                <a:gd name="connsiteY3" fmla="*/ 16829 h 16829"/>
                <a:gd name="connsiteX4" fmla="*/ 0 w 50120"/>
                <a:gd name="connsiteY4" fmla="*/ 16432 h 16829"/>
                <a:gd name="connsiteX0" fmla="*/ 0 w 24486"/>
                <a:gd name="connsiteY0" fmla="*/ 10056 h 10453"/>
                <a:gd name="connsiteX1" fmla="*/ 137 w 24486"/>
                <a:gd name="connsiteY1" fmla="*/ 0 h 10453"/>
                <a:gd name="connsiteX2" fmla="*/ 24486 w 24486"/>
                <a:gd name="connsiteY2" fmla="*/ 10453 h 10453"/>
                <a:gd name="connsiteX3" fmla="*/ 0 w 24486"/>
                <a:gd name="connsiteY3" fmla="*/ 10056 h 10453"/>
                <a:gd name="connsiteX0" fmla="*/ 0 w 51167"/>
                <a:gd name="connsiteY0" fmla="*/ 16163 h 16560"/>
                <a:gd name="connsiteX1" fmla="*/ 137 w 51167"/>
                <a:gd name="connsiteY1" fmla="*/ 6107 h 16560"/>
                <a:gd name="connsiteX2" fmla="*/ 51167 w 51167"/>
                <a:gd name="connsiteY2" fmla="*/ 0 h 16560"/>
                <a:gd name="connsiteX3" fmla="*/ 24486 w 51167"/>
                <a:gd name="connsiteY3" fmla="*/ 16560 h 16560"/>
                <a:gd name="connsiteX4" fmla="*/ 0 w 51167"/>
                <a:gd name="connsiteY4" fmla="*/ 16163 h 16560"/>
                <a:gd name="connsiteX0" fmla="*/ 0 w 51167"/>
                <a:gd name="connsiteY0" fmla="*/ 16163 h 16560"/>
                <a:gd name="connsiteX1" fmla="*/ 137 w 51167"/>
                <a:gd name="connsiteY1" fmla="*/ 6107 h 16560"/>
                <a:gd name="connsiteX2" fmla="*/ 32382 w 51167"/>
                <a:gd name="connsiteY2" fmla="*/ 138 h 16560"/>
                <a:gd name="connsiteX3" fmla="*/ 51167 w 51167"/>
                <a:gd name="connsiteY3" fmla="*/ 0 h 16560"/>
                <a:gd name="connsiteX4" fmla="*/ 24486 w 51167"/>
                <a:gd name="connsiteY4" fmla="*/ 16560 h 16560"/>
                <a:gd name="connsiteX5" fmla="*/ 0 w 51167"/>
                <a:gd name="connsiteY5" fmla="*/ 16163 h 16560"/>
                <a:gd name="connsiteX0" fmla="*/ 0 w 51167"/>
                <a:gd name="connsiteY0" fmla="*/ 16163 h 16560"/>
                <a:gd name="connsiteX1" fmla="*/ 137 w 51167"/>
                <a:gd name="connsiteY1" fmla="*/ 6107 h 16560"/>
                <a:gd name="connsiteX2" fmla="*/ 32382 w 51167"/>
                <a:gd name="connsiteY2" fmla="*/ 138 h 16560"/>
                <a:gd name="connsiteX3" fmla="*/ 51167 w 51167"/>
                <a:gd name="connsiteY3" fmla="*/ 0 h 16560"/>
                <a:gd name="connsiteX4" fmla="*/ 50907 w 51167"/>
                <a:gd name="connsiteY4" fmla="*/ 10936 h 16560"/>
                <a:gd name="connsiteX5" fmla="*/ 24486 w 51167"/>
                <a:gd name="connsiteY5" fmla="*/ 16560 h 16560"/>
                <a:gd name="connsiteX6" fmla="*/ 0 w 51167"/>
                <a:gd name="connsiteY6" fmla="*/ 16163 h 16560"/>
                <a:gd name="connsiteX0" fmla="*/ 0 w 51167"/>
                <a:gd name="connsiteY0" fmla="*/ 16163 h 16163"/>
                <a:gd name="connsiteX1" fmla="*/ 137 w 51167"/>
                <a:gd name="connsiteY1" fmla="*/ 6107 h 16163"/>
                <a:gd name="connsiteX2" fmla="*/ 32382 w 51167"/>
                <a:gd name="connsiteY2" fmla="*/ 138 h 16163"/>
                <a:gd name="connsiteX3" fmla="*/ 51167 w 51167"/>
                <a:gd name="connsiteY3" fmla="*/ 0 h 16163"/>
                <a:gd name="connsiteX4" fmla="*/ 50907 w 51167"/>
                <a:gd name="connsiteY4" fmla="*/ 10936 h 16163"/>
                <a:gd name="connsiteX5" fmla="*/ 0 w 51167"/>
                <a:gd name="connsiteY5" fmla="*/ 16163 h 16163"/>
                <a:gd name="connsiteX0" fmla="*/ 8801 w 51076"/>
                <a:gd name="connsiteY0" fmla="*/ 3597 h 23268"/>
                <a:gd name="connsiteX1" fmla="*/ 46 w 51076"/>
                <a:gd name="connsiteY1" fmla="*/ 18439 h 23268"/>
                <a:gd name="connsiteX2" fmla="*/ 32291 w 51076"/>
                <a:gd name="connsiteY2" fmla="*/ 12470 h 23268"/>
                <a:gd name="connsiteX3" fmla="*/ 51076 w 51076"/>
                <a:gd name="connsiteY3" fmla="*/ 12332 h 23268"/>
                <a:gd name="connsiteX4" fmla="*/ 50816 w 51076"/>
                <a:gd name="connsiteY4" fmla="*/ 23268 h 23268"/>
                <a:gd name="connsiteX5" fmla="*/ 8801 w 51076"/>
                <a:gd name="connsiteY5" fmla="*/ 3597 h 23268"/>
                <a:gd name="connsiteX0" fmla="*/ 0 w 42275"/>
                <a:gd name="connsiteY0" fmla="*/ 3597 h 26374"/>
                <a:gd name="connsiteX1" fmla="*/ 23627 w 42275"/>
                <a:gd name="connsiteY1" fmla="*/ 22777 h 26374"/>
                <a:gd name="connsiteX2" fmla="*/ 23490 w 42275"/>
                <a:gd name="connsiteY2" fmla="*/ 12470 h 26374"/>
                <a:gd name="connsiteX3" fmla="*/ 42275 w 42275"/>
                <a:gd name="connsiteY3" fmla="*/ 12332 h 26374"/>
                <a:gd name="connsiteX4" fmla="*/ 42015 w 42275"/>
                <a:gd name="connsiteY4" fmla="*/ 23268 h 26374"/>
                <a:gd name="connsiteX5" fmla="*/ 0 w 42275"/>
                <a:gd name="connsiteY5" fmla="*/ 3597 h 26374"/>
                <a:gd name="connsiteX0" fmla="*/ 18525 w 18785"/>
                <a:gd name="connsiteY0" fmla="*/ 10936 h 10936"/>
                <a:gd name="connsiteX1" fmla="*/ 137 w 18785"/>
                <a:gd name="connsiteY1" fmla="*/ 10445 h 10936"/>
                <a:gd name="connsiteX2" fmla="*/ 0 w 18785"/>
                <a:gd name="connsiteY2" fmla="*/ 138 h 10936"/>
                <a:gd name="connsiteX3" fmla="*/ 18785 w 18785"/>
                <a:gd name="connsiteY3" fmla="*/ 0 h 10936"/>
                <a:gd name="connsiteX4" fmla="*/ 18525 w 18785"/>
                <a:gd name="connsiteY4" fmla="*/ 10936 h 10936"/>
                <a:gd name="connsiteX0" fmla="*/ 18973 w 19233"/>
                <a:gd name="connsiteY0" fmla="*/ 10936 h 11289"/>
                <a:gd name="connsiteX1" fmla="*/ 46 w 19233"/>
                <a:gd name="connsiteY1" fmla="*/ 11289 h 11289"/>
                <a:gd name="connsiteX2" fmla="*/ 448 w 19233"/>
                <a:gd name="connsiteY2" fmla="*/ 138 h 11289"/>
                <a:gd name="connsiteX3" fmla="*/ 19233 w 19233"/>
                <a:gd name="connsiteY3" fmla="*/ 0 h 11289"/>
                <a:gd name="connsiteX4" fmla="*/ 18973 w 19233"/>
                <a:gd name="connsiteY4" fmla="*/ 10936 h 11289"/>
                <a:gd name="connsiteX0" fmla="*/ 18924 w 19184"/>
                <a:gd name="connsiteY0" fmla="*/ 10936 h 10936"/>
                <a:gd name="connsiteX1" fmla="*/ 46 w 19184"/>
                <a:gd name="connsiteY1" fmla="*/ 10906 h 10936"/>
                <a:gd name="connsiteX2" fmla="*/ 399 w 19184"/>
                <a:gd name="connsiteY2" fmla="*/ 138 h 10936"/>
                <a:gd name="connsiteX3" fmla="*/ 19184 w 19184"/>
                <a:gd name="connsiteY3" fmla="*/ 0 h 10936"/>
                <a:gd name="connsiteX4" fmla="*/ 18924 w 19184"/>
                <a:gd name="connsiteY4" fmla="*/ 10936 h 1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4" h="10936">
                  <a:moveTo>
                    <a:pt x="18924" y="10936"/>
                  </a:moveTo>
                  <a:lnTo>
                    <a:pt x="46" y="10906"/>
                  </a:lnTo>
                  <a:cubicBezTo>
                    <a:pt x="0" y="7470"/>
                    <a:pt x="445" y="3574"/>
                    <a:pt x="399" y="138"/>
                  </a:cubicBezTo>
                  <a:lnTo>
                    <a:pt x="19184" y="0"/>
                  </a:lnTo>
                  <a:cubicBezTo>
                    <a:pt x="19097" y="3645"/>
                    <a:pt x="19011" y="7291"/>
                    <a:pt x="18924" y="10936"/>
                  </a:cubicBezTo>
                  <a:close/>
                </a:path>
              </a:pathLst>
            </a:cu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7" name="テキスト ボックス 126"/>
            <p:cNvSpPr txBox="1"/>
            <p:nvPr/>
          </p:nvSpPr>
          <p:spPr>
            <a:xfrm>
              <a:off x="7257256" y="3645028"/>
              <a:ext cx="856122" cy="200055"/>
            </a:xfrm>
            <a:prstGeom prst="rect">
              <a:avLst/>
            </a:prstGeom>
            <a:noFill/>
            <a:ln>
              <a:noFill/>
            </a:ln>
          </p:spPr>
          <p:txBody>
            <a:bodyPr wrap="square" rtlCol="0">
              <a:spAutoFit/>
            </a:bodyPr>
            <a:lstStyle/>
            <a:p>
              <a:r>
                <a:rPr lang="ja-JP" altLang="en-US" sz="700" dirty="0">
                  <a:solidFill>
                    <a:schemeClr val="tx1">
                      <a:lumMod val="75000"/>
                      <a:lumOff val="25000"/>
                    </a:schemeClr>
                  </a:solidFill>
                  <a:latin typeface="Meiryo UI" pitchFamily="50" charset="-128"/>
                  <a:ea typeface="Meiryo UI" pitchFamily="50" charset="-128"/>
                  <a:cs typeface="Meiryo UI" pitchFamily="50" charset="-128"/>
                </a:rPr>
                <a:t>中央大通</a:t>
              </a:r>
            </a:p>
          </p:txBody>
        </p:sp>
        <p:sp>
          <p:nvSpPr>
            <p:cNvPr id="128" name="テキスト ボックス 127"/>
            <p:cNvSpPr txBox="1"/>
            <p:nvPr/>
          </p:nvSpPr>
          <p:spPr>
            <a:xfrm>
              <a:off x="7257256" y="4566847"/>
              <a:ext cx="856122" cy="200055"/>
            </a:xfrm>
            <a:prstGeom prst="rect">
              <a:avLst/>
            </a:prstGeom>
            <a:noFill/>
            <a:ln>
              <a:noFill/>
            </a:ln>
          </p:spPr>
          <p:txBody>
            <a:bodyPr wrap="square" rtlCol="0">
              <a:spAutoFit/>
            </a:bodyPr>
            <a:lstStyle/>
            <a:p>
              <a:r>
                <a:rPr lang="ja-JP" altLang="en-US" sz="700" dirty="0">
                  <a:solidFill>
                    <a:schemeClr val="tx1">
                      <a:lumMod val="75000"/>
                      <a:lumOff val="25000"/>
                    </a:schemeClr>
                  </a:solidFill>
                  <a:latin typeface="Meiryo UI" pitchFamily="50" charset="-128"/>
                  <a:ea typeface="Meiryo UI" pitchFamily="50" charset="-128"/>
                  <a:cs typeface="Meiryo UI" pitchFamily="50" charset="-128"/>
                </a:rPr>
                <a:t>長堀通</a:t>
              </a:r>
            </a:p>
          </p:txBody>
        </p:sp>
        <p:sp>
          <p:nvSpPr>
            <p:cNvPr id="129" name="テキスト ボックス 128"/>
            <p:cNvSpPr txBox="1"/>
            <p:nvPr/>
          </p:nvSpPr>
          <p:spPr>
            <a:xfrm>
              <a:off x="7257256" y="5661256"/>
              <a:ext cx="856122" cy="200055"/>
            </a:xfrm>
            <a:prstGeom prst="rect">
              <a:avLst/>
            </a:prstGeom>
            <a:noFill/>
            <a:ln>
              <a:noFill/>
            </a:ln>
          </p:spPr>
          <p:txBody>
            <a:bodyPr wrap="square" rtlCol="0">
              <a:spAutoFit/>
            </a:bodyPr>
            <a:lstStyle/>
            <a:p>
              <a:r>
                <a:rPr lang="ja-JP" altLang="en-US" sz="700" dirty="0">
                  <a:solidFill>
                    <a:schemeClr val="tx1">
                      <a:lumMod val="75000"/>
                      <a:lumOff val="25000"/>
                    </a:schemeClr>
                  </a:solidFill>
                  <a:latin typeface="Meiryo UI" pitchFamily="50" charset="-128"/>
                  <a:ea typeface="Meiryo UI" pitchFamily="50" charset="-128"/>
                  <a:cs typeface="Meiryo UI" pitchFamily="50" charset="-128"/>
                </a:rPr>
                <a:t>千日前通</a:t>
              </a:r>
            </a:p>
          </p:txBody>
        </p:sp>
        <p:sp>
          <p:nvSpPr>
            <p:cNvPr id="93" name="テキスト ボックス 92"/>
            <p:cNvSpPr txBox="1"/>
            <p:nvPr/>
          </p:nvSpPr>
          <p:spPr>
            <a:xfrm>
              <a:off x="6586068" y="2852256"/>
              <a:ext cx="342694" cy="611305"/>
            </a:xfrm>
            <a:prstGeom prst="rect">
              <a:avLst/>
            </a:prstGeom>
            <a:noFill/>
            <a:ln>
              <a:noFill/>
            </a:ln>
          </p:spPr>
          <p:txBody>
            <a:bodyPr vert="eaVert" wrap="square" rtlCol="0">
              <a:spAutoFit/>
            </a:bodyPr>
            <a:lstStyle/>
            <a:p>
              <a:pPr algn="ctr"/>
              <a:r>
                <a:rPr lang="ja-JP" altLang="en-US" sz="1100" dirty="0">
                  <a:solidFill>
                    <a:schemeClr val="tx1">
                      <a:lumMod val="75000"/>
                      <a:lumOff val="25000"/>
                    </a:schemeClr>
                  </a:solidFill>
                  <a:latin typeface="Meiryo UI" pitchFamily="50" charset="-128"/>
                  <a:ea typeface="Meiryo UI" pitchFamily="50" charset="-128"/>
                  <a:cs typeface="Meiryo UI" pitchFamily="50" charset="-128"/>
                </a:rPr>
                <a:t>御堂筋</a:t>
              </a:r>
            </a:p>
          </p:txBody>
        </p:sp>
        <p:sp>
          <p:nvSpPr>
            <p:cNvPr id="130" name="テキスト ボックス 129"/>
            <p:cNvSpPr txBox="1"/>
            <p:nvPr/>
          </p:nvSpPr>
          <p:spPr>
            <a:xfrm>
              <a:off x="5961112" y="817298"/>
              <a:ext cx="502730" cy="223496"/>
            </a:xfrm>
            <a:prstGeom prst="rect">
              <a:avLst/>
            </a:prstGeom>
            <a:solidFill>
              <a:schemeClr val="bg1">
                <a:alpha val="50000"/>
              </a:schemeClr>
            </a:solidFill>
            <a:ln>
              <a:solidFill>
                <a:schemeClr val="tx1"/>
              </a:solidFill>
            </a:ln>
          </p:spPr>
          <p:txBody>
            <a:bodyPr wrap="square" rtlCol="0" anchor="ctr">
              <a:spAutoFit/>
            </a:bodyPr>
            <a:lstStyle/>
            <a:p>
              <a:pPr algn="ctr"/>
              <a:r>
                <a:rPr lang="ja-JP" altLang="en-US" sz="900" dirty="0">
                  <a:latin typeface="Meiryo UI" pitchFamily="50" charset="-128"/>
                  <a:ea typeface="Meiryo UI" pitchFamily="50" charset="-128"/>
                  <a:cs typeface="Meiryo UI" pitchFamily="50" charset="-128"/>
                </a:rPr>
                <a:t>梅　田</a:t>
              </a:r>
            </a:p>
          </p:txBody>
        </p:sp>
        <p:sp>
          <p:nvSpPr>
            <p:cNvPr id="126" name="テキスト ボックス 125"/>
            <p:cNvSpPr txBox="1"/>
            <p:nvPr/>
          </p:nvSpPr>
          <p:spPr>
            <a:xfrm>
              <a:off x="6907885" y="2643098"/>
              <a:ext cx="280890" cy="64120"/>
            </a:xfrm>
            <a:prstGeom prst="rect">
              <a:avLst/>
            </a:prstGeom>
            <a:noFill/>
          </p:spPr>
          <p:txBody>
            <a:bodyPr wrap="square" lIns="0" tIns="0" rIns="0" bIns="0" rtlCol="0">
              <a:spAutoFit/>
            </a:bodyPr>
            <a:lstStyle/>
            <a:p>
              <a:pPr>
                <a:lnSpc>
                  <a:spcPts val="500"/>
                </a:lnSpc>
              </a:pPr>
              <a:r>
                <a:rPr lang="ja-JP" altLang="en-US" sz="1200" b="1" dirty="0">
                  <a:solidFill>
                    <a:schemeClr val="tx1">
                      <a:lumMod val="75000"/>
                      <a:lumOff val="25000"/>
                    </a:schemeClr>
                  </a:solidFill>
                  <a:latin typeface="HGPｺﾞｼｯｸM" pitchFamily="50" charset="-128"/>
                  <a:ea typeface="HGPｺﾞｼｯｸM" pitchFamily="50" charset="-128"/>
                </a:rPr>
                <a:t>③</a:t>
              </a:r>
            </a:p>
          </p:txBody>
        </p:sp>
        <p:sp>
          <p:nvSpPr>
            <p:cNvPr id="133" name="テキスト ボックス 132"/>
            <p:cNvSpPr txBox="1"/>
            <p:nvPr/>
          </p:nvSpPr>
          <p:spPr>
            <a:xfrm>
              <a:off x="6903570" y="3494659"/>
              <a:ext cx="280890" cy="62082"/>
            </a:xfrm>
            <a:prstGeom prst="rect">
              <a:avLst/>
            </a:prstGeom>
            <a:noFill/>
          </p:spPr>
          <p:txBody>
            <a:bodyPr wrap="square" lIns="0" tIns="0" rIns="0" bIns="0" rtlCol="0">
              <a:spAutoFit/>
            </a:bodyPr>
            <a:lstStyle/>
            <a:p>
              <a:pPr>
                <a:lnSpc>
                  <a:spcPts val="500"/>
                </a:lnSpc>
              </a:pPr>
              <a:r>
                <a:rPr lang="ja-JP" altLang="en-US" sz="1200" b="1" dirty="0">
                  <a:solidFill>
                    <a:schemeClr val="tx1">
                      <a:lumMod val="75000"/>
                      <a:lumOff val="25000"/>
                    </a:schemeClr>
                  </a:solidFill>
                  <a:latin typeface="HGPｺﾞｼｯｸM" pitchFamily="50" charset="-128"/>
                  <a:ea typeface="HGPｺﾞｼｯｸM" pitchFamily="50" charset="-128"/>
                </a:rPr>
                <a:t>④</a:t>
              </a:r>
            </a:p>
          </p:txBody>
        </p:sp>
        <p:sp>
          <p:nvSpPr>
            <p:cNvPr id="136" name="テキスト ボックス 135"/>
            <p:cNvSpPr txBox="1"/>
            <p:nvPr/>
          </p:nvSpPr>
          <p:spPr>
            <a:xfrm>
              <a:off x="6825208" y="4869161"/>
              <a:ext cx="280890" cy="62082"/>
            </a:xfrm>
            <a:prstGeom prst="rect">
              <a:avLst/>
            </a:prstGeom>
            <a:noFill/>
          </p:spPr>
          <p:txBody>
            <a:bodyPr wrap="square" lIns="0" tIns="0" rIns="0" bIns="0" rtlCol="0">
              <a:spAutoFit/>
            </a:bodyPr>
            <a:lstStyle/>
            <a:p>
              <a:pPr>
                <a:lnSpc>
                  <a:spcPts val="500"/>
                </a:lnSpc>
              </a:pPr>
              <a:r>
                <a:rPr lang="ja-JP" altLang="en-US" sz="1200" b="1" dirty="0">
                  <a:solidFill>
                    <a:schemeClr val="tx1">
                      <a:lumMod val="75000"/>
                      <a:lumOff val="25000"/>
                    </a:schemeClr>
                  </a:solidFill>
                  <a:latin typeface="HGPｺﾞｼｯｸM" pitchFamily="50" charset="-128"/>
                  <a:ea typeface="HGPｺﾞｼｯｸM" pitchFamily="50" charset="-128"/>
                </a:rPr>
                <a:t>⑤</a:t>
              </a:r>
            </a:p>
          </p:txBody>
        </p:sp>
        <p:sp>
          <p:nvSpPr>
            <p:cNvPr id="119" name="テキスト ボックス 118"/>
            <p:cNvSpPr txBox="1"/>
            <p:nvPr/>
          </p:nvSpPr>
          <p:spPr>
            <a:xfrm>
              <a:off x="6315718" y="1228502"/>
              <a:ext cx="280890" cy="216025"/>
            </a:xfrm>
            <a:prstGeom prst="rect">
              <a:avLst/>
            </a:prstGeom>
            <a:noFill/>
          </p:spPr>
          <p:txBody>
            <a:bodyPr wrap="square" lIns="0" tIns="0" rIns="0" bIns="0" rtlCol="0" anchor="ctr">
              <a:noAutofit/>
            </a:bodyPr>
            <a:lstStyle/>
            <a:p>
              <a:pPr algn="ctr">
                <a:lnSpc>
                  <a:spcPts val="500"/>
                </a:lnSpc>
              </a:pPr>
              <a:r>
                <a:rPr lang="ja-JP" altLang="en-US" sz="1200" b="1" dirty="0">
                  <a:solidFill>
                    <a:schemeClr val="tx1">
                      <a:lumMod val="75000"/>
                      <a:lumOff val="25000"/>
                    </a:schemeClr>
                  </a:solidFill>
                  <a:latin typeface="HGPｺﾞｼｯｸM" pitchFamily="50" charset="-128"/>
                  <a:ea typeface="HGPｺﾞｼｯｸM" pitchFamily="50" charset="-128"/>
                </a:rPr>
                <a:t>①</a:t>
              </a:r>
            </a:p>
          </p:txBody>
        </p:sp>
      </p:grpSp>
      <p:grpSp>
        <p:nvGrpSpPr>
          <p:cNvPr id="9" name="グループ化 140"/>
          <p:cNvGrpSpPr/>
          <p:nvPr/>
        </p:nvGrpSpPr>
        <p:grpSpPr>
          <a:xfrm>
            <a:off x="9148917" y="4945360"/>
            <a:ext cx="1429618" cy="342546"/>
            <a:chOff x="7977336" y="4869160"/>
            <a:chExt cx="1429618" cy="342546"/>
          </a:xfrm>
        </p:grpSpPr>
        <p:sp>
          <p:nvSpPr>
            <p:cNvPr id="123" name="正方形/長方形 122"/>
            <p:cNvSpPr/>
            <p:nvPr/>
          </p:nvSpPr>
          <p:spPr>
            <a:xfrm>
              <a:off x="7977336" y="4869160"/>
              <a:ext cx="360040" cy="219726"/>
            </a:xfrm>
            <a:prstGeom prst="rect">
              <a:avLst/>
            </a:prstGeom>
            <a:noFill/>
            <a:ln w="19050">
              <a:solidFill>
                <a:srgbClr val="008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7" name="正方形/長方形 136"/>
            <p:cNvSpPr/>
            <p:nvPr/>
          </p:nvSpPr>
          <p:spPr>
            <a:xfrm>
              <a:off x="8326834" y="4873152"/>
              <a:ext cx="1080120" cy="338554"/>
            </a:xfrm>
            <a:prstGeom prst="rect">
              <a:avLst/>
            </a:prstGeom>
          </p:spPr>
          <p:txBody>
            <a:bodyPr wrap="square">
              <a:spAutoFit/>
            </a:bodyPr>
            <a:lstStyle/>
            <a:p>
              <a:pPr lvl="0"/>
              <a:r>
                <a:rPr lang="ja-JP" altLang="en-US" sz="800" dirty="0">
                  <a:solidFill>
                    <a:prstClr val="black"/>
                  </a:solidFill>
                </a:rPr>
                <a:t>：　梅田～淀屋橋</a:t>
              </a:r>
              <a:endParaRPr lang="en-US" altLang="ja-JP" sz="800" dirty="0">
                <a:solidFill>
                  <a:prstClr val="black"/>
                </a:solidFill>
              </a:endParaRPr>
            </a:p>
            <a:p>
              <a:pPr lvl="0"/>
              <a:r>
                <a:rPr lang="ja-JP" altLang="en-US" sz="800" dirty="0">
                  <a:solidFill>
                    <a:prstClr val="black"/>
                  </a:solidFill>
                </a:rPr>
                <a:t>　（業務集積地区）</a:t>
              </a:r>
            </a:p>
          </p:txBody>
        </p:sp>
      </p:grpSp>
      <p:grpSp>
        <p:nvGrpSpPr>
          <p:cNvPr id="11" name="グループ化 143"/>
          <p:cNvGrpSpPr/>
          <p:nvPr/>
        </p:nvGrpSpPr>
        <p:grpSpPr>
          <a:xfrm>
            <a:off x="9148957" y="5377408"/>
            <a:ext cx="1872209" cy="464520"/>
            <a:chOff x="7977336" y="5298353"/>
            <a:chExt cx="1872209" cy="464520"/>
          </a:xfrm>
        </p:grpSpPr>
        <p:sp>
          <p:nvSpPr>
            <p:cNvPr id="139" name="正方形/長方形 138"/>
            <p:cNvSpPr/>
            <p:nvPr/>
          </p:nvSpPr>
          <p:spPr>
            <a:xfrm>
              <a:off x="7977336" y="5298353"/>
              <a:ext cx="360040" cy="218589"/>
            </a:xfrm>
            <a:prstGeom prst="rect">
              <a:avLst/>
            </a:prstGeom>
            <a:noFill/>
            <a:ln w="19050">
              <a:solidFill>
                <a:srgbClr val="FF5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0" name="正方形/長方形 139"/>
            <p:cNvSpPr/>
            <p:nvPr/>
          </p:nvSpPr>
          <p:spPr>
            <a:xfrm>
              <a:off x="8326834" y="5301208"/>
              <a:ext cx="1522711" cy="461665"/>
            </a:xfrm>
            <a:prstGeom prst="rect">
              <a:avLst/>
            </a:prstGeom>
          </p:spPr>
          <p:txBody>
            <a:bodyPr wrap="square">
              <a:spAutoFit/>
            </a:bodyPr>
            <a:lstStyle/>
            <a:p>
              <a:pPr lvl="0"/>
              <a:r>
                <a:rPr lang="ja-JP" altLang="en-US" sz="800" dirty="0">
                  <a:solidFill>
                    <a:prstClr val="black"/>
                  </a:solidFill>
                </a:rPr>
                <a:t>：　淀屋橋～本町</a:t>
              </a:r>
              <a:endParaRPr lang="en-US" altLang="ja-JP" sz="800" dirty="0">
                <a:solidFill>
                  <a:prstClr val="black"/>
                </a:solidFill>
              </a:endParaRPr>
            </a:p>
            <a:p>
              <a:pPr lvl="0"/>
              <a:r>
                <a:rPr lang="ja-JP" altLang="en-US" sz="800" dirty="0">
                  <a:solidFill>
                    <a:prstClr val="black"/>
                  </a:solidFill>
                </a:rPr>
                <a:t>　（大阪一の業務集積地区）</a:t>
              </a:r>
              <a:endParaRPr lang="en-US" altLang="ja-JP" sz="800" dirty="0">
                <a:solidFill>
                  <a:prstClr val="black"/>
                </a:solidFill>
              </a:endParaRPr>
            </a:p>
            <a:p>
              <a:pPr lvl="0"/>
              <a:r>
                <a:rPr lang="ja-JP" altLang="en-US" sz="800" dirty="0">
                  <a:solidFill>
                    <a:prstClr val="black"/>
                  </a:solidFill>
                </a:rPr>
                <a:t>　</a:t>
              </a:r>
              <a:r>
                <a:rPr lang="ja-JP" altLang="en-US" sz="700" dirty="0">
                  <a:solidFill>
                    <a:prstClr val="black"/>
                  </a:solidFill>
                </a:rPr>
                <a:t>御堂筋本町北</a:t>
              </a:r>
              <a:r>
                <a:rPr lang="ja-JP" altLang="en-US" sz="700" dirty="0" err="1">
                  <a:solidFill>
                    <a:prstClr val="black"/>
                  </a:solidFill>
                </a:rPr>
                <a:t>地区地区</a:t>
              </a:r>
              <a:r>
                <a:rPr lang="ja-JP" altLang="en-US" sz="700" dirty="0">
                  <a:solidFill>
                    <a:prstClr val="black"/>
                  </a:solidFill>
                </a:rPr>
                <a:t>計画区域</a:t>
              </a:r>
              <a:endParaRPr lang="ja-JP" altLang="en-US" sz="800" dirty="0">
                <a:solidFill>
                  <a:prstClr val="black"/>
                </a:solidFill>
              </a:endParaRPr>
            </a:p>
          </p:txBody>
        </p:sp>
      </p:grpSp>
      <p:grpSp>
        <p:nvGrpSpPr>
          <p:cNvPr id="13" name="グループ化 147"/>
          <p:cNvGrpSpPr/>
          <p:nvPr/>
        </p:nvGrpSpPr>
        <p:grpSpPr>
          <a:xfrm>
            <a:off x="9148916" y="5809541"/>
            <a:ext cx="1928664" cy="463093"/>
            <a:chOff x="7977336" y="5731828"/>
            <a:chExt cx="1928664" cy="463093"/>
          </a:xfrm>
        </p:grpSpPr>
        <p:sp>
          <p:nvSpPr>
            <p:cNvPr id="142" name="正方形/長方形 141"/>
            <p:cNvSpPr/>
            <p:nvPr/>
          </p:nvSpPr>
          <p:spPr>
            <a:xfrm>
              <a:off x="7977336" y="5731828"/>
              <a:ext cx="360040" cy="217162"/>
            </a:xfrm>
            <a:prstGeom prst="rect">
              <a:avLst/>
            </a:prstGeom>
            <a:noFill/>
            <a:ln w="19050" cmpd="dbl">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3" name="正方形/長方形 142"/>
            <p:cNvSpPr/>
            <p:nvPr/>
          </p:nvSpPr>
          <p:spPr>
            <a:xfrm>
              <a:off x="8326833" y="5733256"/>
              <a:ext cx="1579167" cy="461665"/>
            </a:xfrm>
            <a:prstGeom prst="rect">
              <a:avLst/>
            </a:prstGeom>
          </p:spPr>
          <p:txBody>
            <a:bodyPr wrap="square">
              <a:spAutoFit/>
            </a:bodyPr>
            <a:lstStyle/>
            <a:p>
              <a:pPr lvl="0"/>
              <a:r>
                <a:rPr lang="ja-JP" altLang="en-US" sz="800" dirty="0">
                  <a:solidFill>
                    <a:prstClr val="black"/>
                  </a:solidFill>
                </a:rPr>
                <a:t>：　本町～長堀</a:t>
              </a:r>
              <a:endParaRPr lang="en-US" altLang="ja-JP" sz="800" dirty="0">
                <a:solidFill>
                  <a:prstClr val="black"/>
                </a:solidFill>
              </a:endParaRPr>
            </a:p>
            <a:p>
              <a:pPr lvl="0"/>
              <a:r>
                <a:rPr lang="ja-JP" altLang="en-US" sz="800" dirty="0">
                  <a:solidFill>
                    <a:prstClr val="black"/>
                  </a:solidFill>
                </a:rPr>
                <a:t>　（業務・商業混在地区）</a:t>
              </a:r>
              <a:endParaRPr lang="en-US" altLang="ja-JP" sz="800" dirty="0">
                <a:solidFill>
                  <a:prstClr val="black"/>
                </a:solidFill>
              </a:endParaRPr>
            </a:p>
            <a:p>
              <a:pPr lvl="0"/>
              <a:r>
                <a:rPr lang="ja-JP" altLang="en-US" sz="800" dirty="0">
                  <a:solidFill>
                    <a:prstClr val="black"/>
                  </a:solidFill>
                </a:rPr>
                <a:t>　</a:t>
              </a:r>
              <a:r>
                <a:rPr lang="ja-JP" altLang="en-US" sz="700" dirty="0">
                  <a:solidFill>
                    <a:prstClr val="black"/>
                  </a:solidFill>
                </a:rPr>
                <a:t>御堂筋本町南</a:t>
              </a:r>
              <a:r>
                <a:rPr lang="ja-JP" altLang="en-US" sz="700" dirty="0" err="1">
                  <a:solidFill>
                    <a:prstClr val="black"/>
                  </a:solidFill>
                </a:rPr>
                <a:t>地区地区</a:t>
              </a:r>
              <a:r>
                <a:rPr lang="ja-JP" altLang="en-US" sz="700" dirty="0">
                  <a:solidFill>
                    <a:prstClr val="black"/>
                  </a:solidFill>
                </a:rPr>
                <a:t>計画区域</a:t>
              </a:r>
              <a:endParaRPr lang="ja-JP" altLang="en-US" sz="800" dirty="0">
                <a:solidFill>
                  <a:prstClr val="black"/>
                </a:solidFill>
              </a:endParaRPr>
            </a:p>
          </p:txBody>
        </p:sp>
      </p:grpSp>
      <p:grpSp>
        <p:nvGrpSpPr>
          <p:cNvPr id="17" name="グループ化 146"/>
          <p:cNvGrpSpPr/>
          <p:nvPr/>
        </p:nvGrpSpPr>
        <p:grpSpPr>
          <a:xfrm>
            <a:off x="9148916" y="6241546"/>
            <a:ext cx="1928664" cy="338554"/>
            <a:chOff x="7977336" y="6165304"/>
            <a:chExt cx="1928664" cy="338554"/>
          </a:xfrm>
        </p:grpSpPr>
        <p:sp>
          <p:nvSpPr>
            <p:cNvPr id="145" name="正方形/長方形 144"/>
            <p:cNvSpPr/>
            <p:nvPr/>
          </p:nvSpPr>
          <p:spPr>
            <a:xfrm>
              <a:off x="7977336" y="6165304"/>
              <a:ext cx="360040" cy="216024"/>
            </a:xfrm>
            <a:prstGeom prst="rect">
              <a:avLst/>
            </a:prstGeom>
            <a:noFill/>
            <a:ln w="19050">
              <a:solidFill>
                <a:srgbClr val="FF00FF"/>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6" name="正方形/長方形 145"/>
            <p:cNvSpPr/>
            <p:nvPr/>
          </p:nvSpPr>
          <p:spPr>
            <a:xfrm>
              <a:off x="8326833" y="6165304"/>
              <a:ext cx="1579167" cy="338554"/>
            </a:xfrm>
            <a:prstGeom prst="rect">
              <a:avLst/>
            </a:prstGeom>
          </p:spPr>
          <p:txBody>
            <a:bodyPr wrap="square">
              <a:spAutoFit/>
            </a:bodyPr>
            <a:lstStyle/>
            <a:p>
              <a:pPr lvl="0"/>
              <a:r>
                <a:rPr lang="ja-JP" altLang="en-US" sz="800" dirty="0">
                  <a:solidFill>
                    <a:prstClr val="black"/>
                  </a:solidFill>
                </a:rPr>
                <a:t>：　長堀～難波</a:t>
              </a:r>
              <a:endParaRPr lang="en-US" altLang="ja-JP" sz="800" dirty="0">
                <a:solidFill>
                  <a:prstClr val="black"/>
                </a:solidFill>
              </a:endParaRPr>
            </a:p>
            <a:p>
              <a:pPr lvl="0"/>
              <a:r>
                <a:rPr lang="ja-JP" altLang="en-US" sz="800" dirty="0">
                  <a:solidFill>
                    <a:prstClr val="black"/>
                  </a:solidFill>
                </a:rPr>
                <a:t>　（商業・観光資源の集積地区）</a:t>
              </a:r>
            </a:p>
          </p:txBody>
        </p:sp>
      </p:grpSp>
      <p:sp>
        <p:nvSpPr>
          <p:cNvPr id="105" name="角丸四角形 104"/>
          <p:cNvSpPr/>
          <p:nvPr/>
        </p:nvSpPr>
        <p:spPr>
          <a:xfrm>
            <a:off x="10142212" y="1445627"/>
            <a:ext cx="59465" cy="152192"/>
          </a:xfrm>
          <a:prstGeom prst="roundRect">
            <a:avLst/>
          </a:prstGeom>
          <a:solidFill>
            <a:srgbClr val="008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0" name="角丸四角形 109"/>
          <p:cNvSpPr/>
          <p:nvPr/>
        </p:nvSpPr>
        <p:spPr>
          <a:xfrm>
            <a:off x="10142212" y="1597819"/>
            <a:ext cx="59465" cy="88106"/>
          </a:xfrm>
          <a:prstGeom prst="roundRect">
            <a:avLst/>
          </a:prstGeom>
          <a:solidFill>
            <a:srgbClr val="FF5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7" name="角丸四角形 116"/>
          <p:cNvSpPr/>
          <p:nvPr/>
        </p:nvSpPr>
        <p:spPr>
          <a:xfrm>
            <a:off x="10142212" y="1685928"/>
            <a:ext cx="59465" cy="73819"/>
          </a:xfrm>
          <a:prstGeom prst="roundRect">
            <a:avLst/>
          </a:prstGeom>
          <a:solidFill>
            <a:srgbClr val="3366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1" name="角丸四角形 120"/>
          <p:cNvSpPr/>
          <p:nvPr/>
        </p:nvSpPr>
        <p:spPr>
          <a:xfrm>
            <a:off x="10142212" y="1759744"/>
            <a:ext cx="59465" cy="80962"/>
          </a:xfrm>
          <a:prstGeom prst="roundRect">
            <a:avLst/>
          </a:prstGeom>
          <a:solidFill>
            <a:srgbClr val="FF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8" name="角丸四角形 77"/>
          <p:cNvSpPr/>
          <p:nvPr/>
        </p:nvSpPr>
        <p:spPr>
          <a:xfrm>
            <a:off x="10138403" y="1445628"/>
            <a:ext cx="59465" cy="39528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16" name="直線コネクタ 115"/>
          <p:cNvCxnSpPr/>
          <p:nvPr/>
        </p:nvCxnSpPr>
        <p:spPr>
          <a:xfrm flipH="1">
            <a:off x="8352698" y="2361448"/>
            <a:ext cx="30145" cy="136657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4" name="テキスト ボックス 133"/>
          <p:cNvSpPr txBox="1"/>
          <p:nvPr/>
        </p:nvSpPr>
        <p:spPr>
          <a:xfrm>
            <a:off x="8472314" y="2780928"/>
            <a:ext cx="211203" cy="720080"/>
          </a:xfrm>
          <a:prstGeom prst="rect">
            <a:avLst/>
          </a:prstGeom>
          <a:noFill/>
          <a:ln>
            <a:noFill/>
          </a:ln>
        </p:spPr>
        <p:txBody>
          <a:bodyPr vert="eaVert" wrap="square" lIns="36000" tIns="36000" rIns="36000" bIns="36000" rtlCol="0">
            <a:spAutoFit/>
          </a:bodyPr>
          <a:lstStyle/>
          <a:p>
            <a:pPr algn="ctr"/>
            <a:r>
              <a:rPr lang="ja-JP" altLang="en-US" sz="900" dirty="0">
                <a:solidFill>
                  <a:schemeClr val="tx1">
                    <a:lumMod val="75000"/>
                    <a:lumOff val="25000"/>
                  </a:schemeClr>
                </a:solidFill>
                <a:latin typeface="Meiryo UI" pitchFamily="50" charset="-128"/>
                <a:ea typeface="Meiryo UI" pitchFamily="50" charset="-128"/>
                <a:cs typeface="Meiryo UI" pitchFamily="50" charset="-128"/>
              </a:rPr>
              <a:t>三休橋筋</a:t>
            </a:r>
          </a:p>
        </p:txBody>
      </p:sp>
      <p:sp>
        <p:nvSpPr>
          <p:cNvPr id="135" name="右中かっこ 134"/>
          <p:cNvSpPr/>
          <p:nvPr/>
        </p:nvSpPr>
        <p:spPr>
          <a:xfrm rot="120000">
            <a:off x="8408972" y="2361002"/>
            <a:ext cx="111193" cy="1368152"/>
          </a:xfrm>
          <a:prstGeom prst="rightBrace">
            <a:avLst>
              <a:gd name="adj1" fmla="val 8333"/>
              <a:gd name="adj2" fmla="val 4926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graphicFrame>
        <p:nvGraphicFramePr>
          <p:cNvPr id="112" name="表 111"/>
          <p:cNvGraphicFramePr>
            <a:graphicFrameLocks noGrp="1"/>
          </p:cNvGraphicFramePr>
          <p:nvPr/>
        </p:nvGraphicFramePr>
        <p:xfrm>
          <a:off x="-1860698" y="4285006"/>
          <a:ext cx="210396" cy="2222205"/>
        </p:xfrm>
        <a:graphic>
          <a:graphicData uri="http://schemas.openxmlformats.org/drawingml/2006/table">
            <a:tbl>
              <a:tblPr/>
              <a:tblGrid>
                <a:gridCol w="210396">
                  <a:extLst>
                    <a:ext uri="{9D8B030D-6E8A-4147-A177-3AD203B41FA5}">
                      <a16:colId xmlns="" xmlns:a16="http://schemas.microsoft.com/office/drawing/2014/main" val="20000"/>
                    </a:ext>
                  </a:extLst>
                </a:gridCol>
              </a:tblGrid>
              <a:tr h="2222205">
                <a:tc>
                  <a:txBody>
                    <a:bodyPr/>
                    <a:lstStyle/>
                    <a:p>
                      <a:endParaRPr kumimoji="1" lang="ja-JP" altLang="en-US" dirty="0"/>
                    </a:p>
                  </a:txBody>
                  <a:tcPr>
                    <a:lnL>
                      <a:noFill/>
                    </a:lnL>
                    <a:lnR>
                      <a:noFill/>
                    </a:lnR>
                    <a:lnT>
                      <a:noFill/>
                    </a:lnT>
                    <a:lnB>
                      <a:noFill/>
                    </a:lnB>
                  </a:tcPr>
                </a:tc>
                <a:extLst>
                  <a:ext uri="{0D108BD9-81ED-4DB2-BD59-A6C34878D82A}">
                    <a16:rowId xmlns="" xmlns:a16="http://schemas.microsoft.com/office/drawing/2014/main" val="10000"/>
                  </a:ext>
                </a:extLst>
              </a:tr>
            </a:tbl>
          </a:graphicData>
        </a:graphic>
      </p:graphicFrame>
      <p:sp>
        <p:nvSpPr>
          <p:cNvPr id="114" name="正方形/長方形 113"/>
          <p:cNvSpPr/>
          <p:nvPr/>
        </p:nvSpPr>
        <p:spPr>
          <a:xfrm>
            <a:off x="1238693" y="476672"/>
            <a:ext cx="5289356" cy="3971206"/>
          </a:xfrm>
          <a:prstGeom prst="rect">
            <a:avLst/>
          </a:prstGeom>
        </p:spPr>
        <p:txBody>
          <a:bodyPr wrap="square" lIns="36000" tIns="36000" rIns="36000" bIns="36000">
            <a:spAutoFit/>
          </a:bodyPr>
          <a:lstStyle/>
          <a:p>
            <a:pPr marL="88900" indent="-88900">
              <a:lnSpc>
                <a:spcPts val="1600"/>
              </a:lnSpc>
            </a:pPr>
            <a:r>
              <a:rPr lang="en-US" altLang="ja-JP" sz="1200" dirty="0">
                <a:latin typeface="+mn-ea"/>
              </a:rPr>
              <a:t>【</a:t>
            </a:r>
            <a:r>
              <a:rPr lang="ja-JP" altLang="en-US" sz="1200" dirty="0">
                <a:latin typeface="+mn-ea"/>
              </a:rPr>
              <a:t>地区の位置付け</a:t>
            </a:r>
            <a:r>
              <a:rPr lang="en-US" altLang="ja-JP" sz="1200" dirty="0">
                <a:latin typeface="+mn-ea"/>
              </a:rPr>
              <a:t>】</a:t>
            </a:r>
          </a:p>
          <a:p>
            <a:pPr marL="177800" indent="-177800">
              <a:lnSpc>
                <a:spcPts val="1600"/>
              </a:lnSpc>
            </a:pPr>
            <a:r>
              <a:rPr lang="en-US" altLang="ja-JP" sz="1200" dirty="0">
                <a:latin typeface="+mn-ea"/>
              </a:rPr>
              <a:t> </a:t>
            </a:r>
            <a:r>
              <a:rPr lang="ja-JP" altLang="en-US" sz="1200" dirty="0">
                <a:latin typeface="+mn-ea"/>
              </a:rPr>
              <a:t>　</a:t>
            </a:r>
            <a:r>
              <a:rPr lang="ja-JP" altLang="en-US" sz="1200" dirty="0">
                <a:latin typeface="ＭＳ Ｐ明朝" pitchFamily="18" charset="-128"/>
                <a:ea typeface="ＭＳ Ｐ明朝" pitchFamily="18" charset="-128"/>
              </a:rPr>
              <a:t>・近代都市大阪建設の象徴である「御堂筋」は、パリの「シャンゼリゼ」やニュー　ヨークの「</a:t>
            </a:r>
            <a:r>
              <a:rPr lang="en-US" altLang="ja-JP" sz="1200" dirty="0" smtClean="0">
                <a:latin typeface="ＭＳ Ｐ明朝" pitchFamily="18" charset="-128"/>
                <a:ea typeface="ＭＳ Ｐ明朝" pitchFamily="18" charset="-128"/>
              </a:rPr>
              <a:t>5th</a:t>
            </a:r>
            <a:r>
              <a:rPr lang="ja-JP" altLang="en-US" sz="1200" dirty="0" smtClean="0">
                <a:latin typeface="ＭＳ Ｐ明朝" pitchFamily="18" charset="-128"/>
                <a:ea typeface="ＭＳ Ｐ明朝" pitchFamily="18" charset="-128"/>
              </a:rPr>
              <a:t>アベニュー</a:t>
            </a:r>
            <a:r>
              <a:rPr lang="ja-JP" altLang="en-US" sz="1200" dirty="0">
                <a:latin typeface="ＭＳ Ｐ明朝" pitchFamily="18" charset="-128"/>
                <a:ea typeface="ＭＳ Ｐ明朝" pitchFamily="18" charset="-128"/>
              </a:rPr>
              <a:t>」と匹敵する</a:t>
            </a:r>
            <a:r>
              <a:rPr lang="ja-JP" altLang="en-US" sz="1200" dirty="0" smtClean="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日本</a:t>
            </a:r>
            <a:r>
              <a:rPr lang="ja-JP" altLang="en-US" sz="1200" dirty="0" smtClean="0">
                <a:latin typeface="ＭＳ Ｐ明朝" pitchFamily="18" charset="-128"/>
                <a:ea typeface="ＭＳ Ｐ明朝" pitchFamily="18" charset="-128"/>
              </a:rPr>
              <a:t>を</a:t>
            </a:r>
            <a:r>
              <a:rPr lang="ja-JP" altLang="en-US" sz="1200" dirty="0">
                <a:latin typeface="ＭＳ Ｐ明朝" pitchFamily="18" charset="-128"/>
                <a:ea typeface="ＭＳ Ｐ明朝" pitchFamily="18" charset="-128"/>
              </a:rPr>
              <a:t>代表するストリートであり、その沿道では日本を代表する企業が集積し、高度成長期の発展を牽引してきた。こうした本社機能が集積するなど、業務中枢エリアの形成とともに、統一的なまちなみや４列のイチョウ並木が多くの人々に今も親しまれている。</a:t>
            </a:r>
            <a:endParaRPr lang="en-US" altLang="ja-JP" sz="1200" dirty="0">
              <a:latin typeface="ＭＳ Ｐ明朝" pitchFamily="18" charset="-128"/>
              <a:ea typeface="ＭＳ Ｐ明朝" pitchFamily="18" charset="-128"/>
            </a:endParaRPr>
          </a:p>
          <a:p>
            <a:pPr marL="88900" indent="-88900">
              <a:lnSpc>
                <a:spcPts val="1600"/>
              </a:lnSpc>
            </a:pPr>
            <a:r>
              <a:rPr lang="en-US" altLang="ja-JP" sz="1200" dirty="0">
                <a:latin typeface="+mn-ea"/>
              </a:rPr>
              <a:t>【</a:t>
            </a:r>
            <a:r>
              <a:rPr lang="ja-JP" altLang="en-US" sz="1200" dirty="0">
                <a:latin typeface="+mn-ea"/>
              </a:rPr>
              <a:t>全長</a:t>
            </a:r>
            <a:r>
              <a:rPr lang="en-US" altLang="ja-JP" sz="1200" dirty="0" smtClean="0">
                <a:latin typeface="+mn-ea"/>
              </a:rPr>
              <a:t>】</a:t>
            </a:r>
            <a:r>
              <a:rPr lang="ja-JP" altLang="en-US" sz="1200" dirty="0">
                <a:latin typeface="ＭＳ Ｐ明朝" pitchFamily="18" charset="-128"/>
                <a:ea typeface="ＭＳ Ｐ明朝" pitchFamily="18" charset="-128"/>
              </a:rPr>
              <a:t> </a:t>
            </a:r>
            <a:r>
              <a:rPr lang="ja-JP" altLang="en-US" sz="1200" dirty="0" smtClean="0">
                <a:latin typeface="ＭＳ Ｐ明朝" pitchFamily="18" charset="-128"/>
                <a:ea typeface="ＭＳ Ｐ明朝" pitchFamily="18" charset="-128"/>
              </a:rPr>
              <a:t>（阪急前</a:t>
            </a:r>
            <a:r>
              <a:rPr lang="ja-JP" altLang="en-US" sz="1200" dirty="0">
                <a:latin typeface="ＭＳ Ｐ明朝" pitchFamily="18" charset="-128"/>
                <a:ea typeface="ＭＳ Ｐ明朝" pitchFamily="18" charset="-128"/>
              </a:rPr>
              <a:t>交差点～難波西口交差点）約</a:t>
            </a:r>
            <a:r>
              <a:rPr lang="ja-JP" altLang="en-US" sz="1200" dirty="0" smtClean="0">
                <a:latin typeface="ＭＳ Ｐ明朝" pitchFamily="18" charset="-128"/>
                <a:ea typeface="ＭＳ Ｐ明朝" pitchFamily="18" charset="-128"/>
              </a:rPr>
              <a:t>４</a:t>
            </a:r>
            <a:r>
              <a:rPr lang="en-US" altLang="ja-JP" sz="1200" dirty="0" smtClean="0">
                <a:latin typeface="ＭＳ Ｐ明朝" pitchFamily="18" charset="-128"/>
                <a:ea typeface="ＭＳ Ｐ明朝" pitchFamily="18" charset="-128"/>
              </a:rPr>
              <a:t>km</a:t>
            </a:r>
            <a:r>
              <a:rPr lang="ja-JP" altLang="en-US" sz="1200" dirty="0">
                <a:latin typeface="ＭＳ Ｐ明朝" pitchFamily="18" charset="-128"/>
                <a:ea typeface="ＭＳ Ｐ明朝" pitchFamily="18" charset="-128"/>
              </a:rPr>
              <a:t>　　南向き</a:t>
            </a:r>
            <a:r>
              <a:rPr lang="en-US" altLang="ja-JP" sz="1200" dirty="0">
                <a:latin typeface="ＭＳ Ｐ明朝" pitchFamily="18" charset="-128"/>
                <a:ea typeface="ＭＳ Ｐ明朝" pitchFamily="18" charset="-128"/>
              </a:rPr>
              <a:t>6</a:t>
            </a:r>
            <a:r>
              <a:rPr lang="ja-JP" altLang="en-US" sz="1200" dirty="0">
                <a:latin typeface="ＭＳ Ｐ明朝" pitchFamily="18" charset="-128"/>
                <a:ea typeface="ＭＳ Ｐ明朝" pitchFamily="18" charset="-128"/>
              </a:rPr>
              <a:t>車線の一方通行</a:t>
            </a:r>
            <a:endParaRPr lang="en-US" altLang="ja-JP" sz="1200" dirty="0">
              <a:latin typeface="ＭＳ Ｐ明朝" pitchFamily="18" charset="-128"/>
              <a:ea typeface="ＭＳ Ｐ明朝" pitchFamily="18" charset="-128"/>
            </a:endParaRPr>
          </a:p>
          <a:p>
            <a:pPr marL="88900" indent="-88900">
              <a:lnSpc>
                <a:spcPts val="1600"/>
              </a:lnSpc>
            </a:pPr>
            <a:r>
              <a:rPr lang="en-US" altLang="ja-JP" sz="1200" dirty="0">
                <a:latin typeface="+mn-ea"/>
              </a:rPr>
              <a:t>【</a:t>
            </a:r>
            <a:r>
              <a:rPr lang="ja-JP" altLang="en-US" sz="1200" dirty="0">
                <a:latin typeface="+mn-ea"/>
              </a:rPr>
              <a:t>幅員等</a:t>
            </a:r>
            <a:r>
              <a:rPr lang="en-US" altLang="ja-JP" sz="1200" dirty="0" smtClean="0">
                <a:latin typeface="+mn-ea"/>
              </a:rPr>
              <a:t>】</a:t>
            </a:r>
            <a:r>
              <a:rPr lang="ja-JP" altLang="en-US" sz="1200" dirty="0">
                <a:latin typeface="ＭＳ Ｐ明朝" pitchFamily="18" charset="-128"/>
                <a:ea typeface="ＭＳ Ｐ明朝" pitchFamily="18" charset="-128"/>
              </a:rPr>
              <a:t>約</a:t>
            </a:r>
            <a:r>
              <a:rPr lang="en-US" altLang="ja-JP" sz="1200" dirty="0" smtClean="0">
                <a:latin typeface="ＭＳ Ｐ明朝" pitchFamily="18" charset="-128"/>
                <a:ea typeface="ＭＳ Ｐ明朝" pitchFamily="18" charset="-128"/>
              </a:rPr>
              <a:t>44m</a:t>
            </a:r>
            <a:r>
              <a:rPr lang="ja-JP" altLang="en-US" sz="1200" dirty="0">
                <a:latin typeface="ＭＳ Ｐ明朝" pitchFamily="18" charset="-128"/>
                <a:ea typeface="ＭＳ Ｐ明朝" pitchFamily="18" charset="-128"/>
              </a:rPr>
              <a:t>　（淀屋橋～難波については、側道あり）　　</a:t>
            </a:r>
            <a:endParaRPr lang="en-US" altLang="ja-JP" sz="1200" dirty="0">
              <a:latin typeface="ＭＳ Ｐ明朝" pitchFamily="18" charset="-128"/>
              <a:ea typeface="ＭＳ Ｐ明朝" pitchFamily="18" charset="-128"/>
            </a:endParaRPr>
          </a:p>
          <a:p>
            <a:pPr marL="88900" indent="-88900">
              <a:lnSpc>
                <a:spcPts val="1600"/>
              </a:lnSpc>
            </a:pPr>
            <a:r>
              <a:rPr lang="ja-JP" altLang="en-US" sz="1200" dirty="0">
                <a:latin typeface="ＭＳ Ｐ明朝" pitchFamily="18" charset="-128"/>
                <a:ea typeface="ＭＳ Ｐ明朝" pitchFamily="18" charset="-128"/>
              </a:rPr>
              <a:t>  </a:t>
            </a:r>
            <a:r>
              <a:rPr lang="ja-JP" altLang="en-US" sz="1200" dirty="0" smtClean="0">
                <a:latin typeface="ＭＳ Ｐ明朝" pitchFamily="18" charset="-128"/>
                <a:ea typeface="ＭＳ Ｐ明朝" pitchFamily="18" charset="-128"/>
              </a:rPr>
              <a:t>          交通量：</a:t>
            </a:r>
            <a:r>
              <a:rPr lang="ja-JP" altLang="ja-JP" sz="1200" dirty="0" smtClean="0">
                <a:latin typeface="ＭＳ Ｐ明朝" pitchFamily="18" charset="-128"/>
                <a:ea typeface="ＭＳ Ｐ明朝" pitchFamily="18" charset="-128"/>
              </a:rPr>
              <a:t>自動車</a:t>
            </a:r>
            <a:r>
              <a:rPr lang="en-US" altLang="ja-JP" sz="1200" dirty="0" smtClean="0">
                <a:latin typeface="ＭＳ Ｐ明朝" pitchFamily="18" charset="-128"/>
                <a:ea typeface="ＭＳ Ｐ明朝" pitchFamily="18" charset="-128"/>
              </a:rPr>
              <a:t>3.2</a:t>
            </a:r>
            <a:r>
              <a:rPr lang="ja-JP" altLang="ja-JP" sz="1200" dirty="0">
                <a:latin typeface="ＭＳ Ｐ明朝" pitchFamily="18" charset="-128"/>
                <a:ea typeface="ＭＳ Ｐ明朝" pitchFamily="18" charset="-128"/>
              </a:rPr>
              <a:t>万台、歩</a:t>
            </a:r>
            <a:r>
              <a:rPr lang="ja-JP" altLang="ja-JP" sz="1200" dirty="0" smtClean="0">
                <a:latin typeface="ＭＳ Ｐ明朝" pitchFamily="18" charset="-128"/>
                <a:ea typeface="ＭＳ Ｐ明朝" pitchFamily="18" charset="-128"/>
              </a:rPr>
              <a:t>行者</a:t>
            </a:r>
            <a:r>
              <a:rPr lang="en-US" altLang="ja-JP" sz="1200" dirty="0" smtClean="0">
                <a:latin typeface="ＭＳ Ｐ明朝" pitchFamily="18" charset="-128"/>
                <a:ea typeface="ＭＳ Ｐ明朝" pitchFamily="18" charset="-128"/>
              </a:rPr>
              <a:t>1.7</a:t>
            </a:r>
            <a:r>
              <a:rPr lang="ja-JP" altLang="ja-JP" sz="1200" dirty="0">
                <a:latin typeface="ＭＳ Ｐ明朝" pitchFamily="18" charset="-128"/>
                <a:ea typeface="ＭＳ Ｐ明朝" pitchFamily="18" charset="-128"/>
              </a:rPr>
              <a:t>万人</a:t>
            </a:r>
            <a:r>
              <a:rPr lang="ja-JP" altLang="ja-JP" sz="1200" dirty="0" smtClean="0">
                <a:latin typeface="ＭＳ Ｐ明朝" pitchFamily="18" charset="-128"/>
                <a:ea typeface="ＭＳ Ｐ明朝" pitchFamily="18" charset="-128"/>
              </a:rPr>
              <a:t>（</a:t>
            </a:r>
            <a:r>
              <a:rPr lang="en-US" altLang="ja-JP" sz="1200" dirty="0" smtClean="0">
                <a:latin typeface="ＭＳ Ｐ明朝" pitchFamily="18" charset="-128"/>
                <a:ea typeface="ＭＳ Ｐ明朝" pitchFamily="18" charset="-128"/>
              </a:rPr>
              <a:t>2015</a:t>
            </a:r>
            <a:r>
              <a:rPr lang="ja-JP" altLang="en-US" sz="1200" dirty="0" smtClean="0">
                <a:latin typeface="ＭＳ Ｐ明朝" pitchFamily="18" charset="-128"/>
                <a:ea typeface="ＭＳ Ｐ明朝" pitchFamily="18" charset="-128"/>
              </a:rPr>
              <a:t>年度：</a:t>
            </a:r>
            <a:r>
              <a:rPr lang="ja-JP" altLang="ja-JP" sz="1200" dirty="0" smtClean="0">
                <a:latin typeface="ＭＳ Ｐ明朝" pitchFamily="18" charset="-128"/>
                <a:ea typeface="ＭＳ Ｐ明朝" pitchFamily="18" charset="-128"/>
              </a:rPr>
              <a:t>平日</a:t>
            </a:r>
            <a:r>
              <a:rPr lang="ja-JP" altLang="en-US" sz="1200" dirty="0">
                <a:latin typeface="ＭＳ Ｐ明朝" pitchFamily="18" charset="-128"/>
                <a:ea typeface="ＭＳ Ｐ明朝" pitchFamily="18" charset="-128"/>
              </a:rPr>
              <a:t>昼間の</a:t>
            </a:r>
            <a:r>
              <a:rPr lang="en-US" altLang="ja-JP" sz="1200" dirty="0">
                <a:latin typeface="ＭＳ Ｐ明朝" pitchFamily="18" charset="-128"/>
                <a:ea typeface="ＭＳ Ｐ明朝" pitchFamily="18" charset="-128"/>
              </a:rPr>
              <a:t>12</a:t>
            </a:r>
            <a:r>
              <a:rPr lang="ja-JP" altLang="en-US" sz="1200" dirty="0">
                <a:latin typeface="ＭＳ Ｐ明朝" pitchFamily="18" charset="-128"/>
                <a:ea typeface="ＭＳ Ｐ明朝" pitchFamily="18" charset="-128"/>
              </a:rPr>
              <a:t>時間：本町付近</a:t>
            </a:r>
            <a:r>
              <a:rPr lang="ja-JP" altLang="ja-JP" sz="1200" dirty="0">
                <a:latin typeface="ＭＳ Ｐ明朝" pitchFamily="18" charset="-128"/>
                <a:ea typeface="ＭＳ Ｐ明朝" pitchFamily="18" charset="-128"/>
              </a:rPr>
              <a:t>）</a:t>
            </a:r>
            <a:r>
              <a:rPr lang="en-US" altLang="ja-JP" sz="1200" dirty="0">
                <a:latin typeface="ＭＳ Ｐ明朝" pitchFamily="18" charset="-128"/>
                <a:ea typeface="ＭＳ Ｐ明朝" pitchFamily="18" charset="-128"/>
              </a:rPr>
              <a:t> </a:t>
            </a:r>
            <a:r>
              <a:rPr lang="ja-JP" altLang="en-US" sz="1200" dirty="0">
                <a:latin typeface="ＭＳ Ｐ明朝" pitchFamily="18" charset="-128"/>
                <a:ea typeface="ＭＳ Ｐ明朝" pitchFamily="18" charset="-128"/>
              </a:rPr>
              <a:t>　　　　　</a:t>
            </a:r>
            <a:endParaRPr lang="en-US" altLang="ja-JP" sz="1200" dirty="0">
              <a:latin typeface="ＭＳ Ｐ明朝" pitchFamily="18" charset="-128"/>
              <a:ea typeface="ＭＳ Ｐ明朝" pitchFamily="18" charset="-128"/>
            </a:endParaRPr>
          </a:p>
          <a:p>
            <a:pPr marL="88900" indent="-88900">
              <a:lnSpc>
                <a:spcPts val="1600"/>
              </a:lnSpc>
            </a:pPr>
            <a:r>
              <a:rPr lang="en-US" altLang="ja-JP" sz="1200" dirty="0">
                <a:latin typeface="+mn-ea"/>
              </a:rPr>
              <a:t>【</a:t>
            </a:r>
            <a:r>
              <a:rPr lang="ja-JP" altLang="en-US" sz="1200" dirty="0">
                <a:latin typeface="+mn-ea"/>
              </a:rPr>
              <a:t>立地業種</a:t>
            </a:r>
            <a:r>
              <a:rPr lang="en-US" altLang="ja-JP" sz="1200" dirty="0">
                <a:latin typeface="+mn-ea"/>
              </a:rPr>
              <a:t>】</a:t>
            </a:r>
          </a:p>
          <a:p>
            <a:pPr>
              <a:lnSpc>
                <a:spcPts val="1600"/>
              </a:lnSpc>
            </a:pPr>
            <a:r>
              <a:rPr lang="ja-JP" altLang="en-US" sz="1200" dirty="0">
                <a:latin typeface="+mn-ea"/>
              </a:rPr>
              <a:t>　（淀屋橋～本町）</a:t>
            </a:r>
            <a:endParaRPr lang="en-US" altLang="ja-JP" sz="1200" dirty="0">
              <a:latin typeface="+mn-ea"/>
            </a:endParaRPr>
          </a:p>
          <a:p>
            <a:pPr marL="273050" indent="-273050">
              <a:lnSpc>
                <a:spcPts val="1600"/>
              </a:lnSpc>
            </a:pPr>
            <a:r>
              <a:rPr lang="ja-JP" altLang="en-US" sz="1200" dirty="0">
                <a:latin typeface="ＭＳ Ｐ明朝" pitchFamily="18" charset="-128"/>
                <a:ea typeface="ＭＳ Ｐ明朝" pitchFamily="18" charset="-128"/>
              </a:rPr>
              <a:t>　　・風格あるまちなみが形成され、業務中枢機能に特化して発展してきたシンボル的なビジネスエリア。</a:t>
            </a:r>
            <a:endParaRPr lang="en-US" altLang="ja-JP" sz="1200" dirty="0">
              <a:latin typeface="ＭＳ Ｐ明朝" pitchFamily="18" charset="-128"/>
              <a:ea typeface="ＭＳ Ｐ明朝" pitchFamily="18" charset="-128"/>
            </a:endParaRPr>
          </a:p>
          <a:p>
            <a:pPr>
              <a:lnSpc>
                <a:spcPts val="1600"/>
              </a:lnSpc>
            </a:pPr>
            <a:r>
              <a:rPr lang="ja-JP" altLang="en-US" sz="1200" dirty="0">
                <a:latin typeface="+mn-ea"/>
              </a:rPr>
              <a:t>　（本町～長堀）</a:t>
            </a:r>
            <a:endParaRPr lang="en-US" altLang="ja-JP" sz="1200" dirty="0">
              <a:latin typeface="+mn-ea"/>
            </a:endParaRPr>
          </a:p>
          <a:p>
            <a:pPr marL="273050" indent="-273050">
              <a:lnSpc>
                <a:spcPts val="1600"/>
              </a:lnSpc>
            </a:pPr>
            <a:r>
              <a:rPr lang="ja-JP" altLang="en-US" sz="1200" dirty="0">
                <a:latin typeface="ＭＳ Ｐ明朝" pitchFamily="18" charset="-128"/>
                <a:ea typeface="ＭＳ Ｐ明朝" pitchFamily="18" charset="-128"/>
              </a:rPr>
              <a:t>　　・長堀通に近いエリアにおける、ブランドショップや高級車のショールーム等の立地が相次ぐ、業務と商業が混在するエリア。</a:t>
            </a:r>
            <a:endParaRPr lang="en-US" altLang="ja-JP" sz="1200" dirty="0">
              <a:latin typeface="ＭＳ Ｐ明朝" pitchFamily="18" charset="-128"/>
              <a:ea typeface="ＭＳ Ｐ明朝" pitchFamily="18" charset="-128"/>
            </a:endParaRPr>
          </a:p>
          <a:p>
            <a:pPr>
              <a:lnSpc>
                <a:spcPts val="1600"/>
              </a:lnSpc>
            </a:pPr>
            <a:r>
              <a:rPr lang="ja-JP" altLang="en-US" sz="1200" dirty="0">
                <a:latin typeface="+mn-ea"/>
              </a:rPr>
              <a:t>　（長堀～難波）</a:t>
            </a:r>
            <a:endParaRPr lang="en-US" altLang="ja-JP" sz="1200" dirty="0">
              <a:latin typeface="+mn-ea"/>
            </a:endParaRPr>
          </a:p>
          <a:p>
            <a:pPr marL="88900" indent="-88900">
              <a:lnSpc>
                <a:spcPts val="1600"/>
              </a:lnSpc>
            </a:pPr>
            <a:r>
              <a:rPr lang="ja-JP" altLang="en-US" sz="1200" dirty="0">
                <a:latin typeface="ＭＳ Ｐ明朝" pitchFamily="18" charset="-128"/>
                <a:ea typeface="ＭＳ Ｐ明朝" pitchFamily="18" charset="-128"/>
              </a:rPr>
              <a:t>　　・大阪の集客観光の核として、ファッション・商業、観光資源が集積するエリア。</a:t>
            </a:r>
            <a:endParaRPr lang="en-US" altLang="ja-JP" sz="1200" dirty="0">
              <a:latin typeface="ＭＳ Ｐ明朝" pitchFamily="18" charset="-128"/>
              <a:ea typeface="ＭＳ Ｐ明朝" pitchFamily="18" charset="-128"/>
            </a:endParaRPr>
          </a:p>
        </p:txBody>
      </p:sp>
      <p:sp>
        <p:nvSpPr>
          <p:cNvPr id="69" name="スライド番号プレースホルダ 68"/>
          <p:cNvSpPr>
            <a:spLocks noGrp="1"/>
          </p:cNvSpPr>
          <p:nvPr>
            <p:ph type="sldNum" sz="quarter" idx="12"/>
          </p:nvPr>
        </p:nvSpPr>
        <p:spPr/>
        <p:txBody>
          <a:bodyPr/>
          <a:lstStyle/>
          <a:p>
            <a:fld id="{37EF5067-3AB7-4642-9103-42CBD40CC6D9}" type="slidenum">
              <a:rPr kumimoji="1" lang="ja-JP" altLang="en-US" smtClean="0"/>
              <a:pPr/>
              <a:t>25</a:t>
            </a:fld>
            <a:endParaRPr kumimoji="1" lang="ja-JP" altLang="en-US" dirty="0"/>
          </a:p>
        </p:txBody>
      </p:sp>
      <p:sp>
        <p:nvSpPr>
          <p:cNvPr id="71" name="テキスト ボックス 70"/>
          <p:cNvSpPr txBox="1"/>
          <p:nvPr/>
        </p:nvSpPr>
        <p:spPr>
          <a:xfrm>
            <a:off x="6946278" y="3020975"/>
            <a:ext cx="323165" cy="631371"/>
          </a:xfrm>
          <a:prstGeom prst="rect">
            <a:avLst/>
          </a:prstGeom>
          <a:noFill/>
          <a:ln>
            <a:noFill/>
          </a:ln>
        </p:spPr>
        <p:txBody>
          <a:bodyPr vert="eaVert" wrap="square" rtlCol="0">
            <a:spAutoFit/>
          </a:bodyPr>
          <a:lstStyle/>
          <a:p>
            <a:pPr algn="ctr"/>
            <a:r>
              <a:rPr lang="ja-JP" altLang="en-US" sz="900" dirty="0">
                <a:latin typeface="Meiryo UI" panose="020B0604030504040204" pitchFamily="50" charset="-128"/>
                <a:ea typeface="Meiryo UI" panose="020B0604030504040204" pitchFamily="50" charset="-128"/>
              </a:rPr>
              <a:t>なにわ筋</a:t>
            </a:r>
          </a:p>
        </p:txBody>
      </p:sp>
    </p:spTree>
    <p:extLst>
      <p:ext uri="{BB962C8B-B14F-4D97-AF65-F5344CB8AC3E}">
        <p14:creationId xmlns:p14="http://schemas.microsoft.com/office/powerpoint/2010/main" val="1709051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11"/>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３．御堂筋　</a:t>
            </a:r>
            <a:endParaRPr lang="en-US" altLang="ja-JP" sz="2000" b="1" dirty="0">
              <a:solidFill>
                <a:schemeClr val="bg1"/>
              </a:solidFill>
              <a:latin typeface="ＭＳ ゴシック" pitchFamily="49" charset="-128"/>
              <a:ea typeface="ＭＳ ゴシック" pitchFamily="49" charset="-128"/>
            </a:endParaRPr>
          </a:p>
        </p:txBody>
      </p:sp>
      <p:sp>
        <p:nvSpPr>
          <p:cNvPr id="29" name="正方形/長方形 28"/>
          <p:cNvSpPr/>
          <p:nvPr/>
        </p:nvSpPr>
        <p:spPr>
          <a:xfrm>
            <a:off x="1212284" y="908720"/>
            <a:ext cx="4248472" cy="583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200" dirty="0">
              <a:solidFill>
                <a:schemeClr val="tx1"/>
              </a:solidFill>
              <a:latin typeface="+mj-ea"/>
              <a:ea typeface="+mj-ea"/>
            </a:endParaRPr>
          </a:p>
          <a:p>
            <a:endParaRPr lang="en-US" altLang="ja-JP" sz="1000" dirty="0">
              <a:solidFill>
                <a:schemeClr val="tx1"/>
              </a:solidFill>
              <a:latin typeface="+mj-ea"/>
              <a:ea typeface="+mj-ea"/>
            </a:endParaRPr>
          </a:p>
          <a:p>
            <a:pPr marL="177800" indent="-177800"/>
            <a:r>
              <a:rPr lang="ja-JP" altLang="en-US" sz="1600" dirty="0">
                <a:solidFill>
                  <a:schemeClr val="tx1"/>
                </a:solidFill>
                <a:latin typeface="ＭＳ Ｐ明朝" pitchFamily="18" charset="-128"/>
                <a:ea typeface="ＭＳ Ｐ明朝" pitchFamily="18" charset="-128"/>
              </a:rPr>
              <a:t>■大正時代に第７代大阪市長の關一が百年先のまちづくりを見据え、「本市最高の機能」の向上と「大大阪の中心街路たる恥じざる幅員と体裁とを具備」した大阪の顔づくりにより、欧米に負けない近代都市づくりを志し、御堂筋の建設を計画</a:t>
            </a:r>
            <a:r>
              <a:rPr lang="ja-JP" altLang="en-US" sz="1600" dirty="0" smtClean="0">
                <a:solidFill>
                  <a:schemeClr val="tx1"/>
                </a:solidFill>
                <a:latin typeface="ＭＳ Ｐ明朝" pitchFamily="18" charset="-128"/>
                <a:ea typeface="ＭＳ Ｐ明朝" pitchFamily="18" charset="-128"/>
              </a:rPr>
              <a:t>、</a:t>
            </a:r>
            <a:r>
              <a:rPr lang="en-US" altLang="ja-JP" sz="1600" dirty="0" smtClean="0">
                <a:solidFill>
                  <a:schemeClr val="tx1"/>
                </a:solidFill>
                <a:latin typeface="ＭＳ Ｐ明朝" pitchFamily="18" charset="-128"/>
                <a:ea typeface="ＭＳ Ｐ明朝" pitchFamily="18" charset="-128"/>
              </a:rPr>
              <a:t>1937</a:t>
            </a:r>
            <a:r>
              <a:rPr lang="ja-JP" altLang="en-US" sz="1600" dirty="0" smtClean="0">
                <a:solidFill>
                  <a:schemeClr val="tx1"/>
                </a:solidFill>
                <a:latin typeface="ＭＳ Ｐ明朝" pitchFamily="18" charset="-128"/>
                <a:ea typeface="ＭＳ Ｐ明朝" pitchFamily="18" charset="-128"/>
              </a:rPr>
              <a:t>年</a:t>
            </a:r>
            <a:r>
              <a:rPr lang="ja-JP" altLang="en-US" sz="1600" dirty="0">
                <a:solidFill>
                  <a:schemeClr val="tx1"/>
                </a:solidFill>
                <a:latin typeface="ＭＳ Ｐ明朝" pitchFamily="18" charset="-128"/>
                <a:ea typeface="ＭＳ Ｐ明朝" pitchFamily="18" charset="-128"/>
              </a:rPr>
              <a:t>に完成した。近代都市大阪の象徴となっている。</a:t>
            </a:r>
            <a:endParaRPr lang="en-US" altLang="ja-JP" sz="1600" dirty="0">
              <a:solidFill>
                <a:schemeClr val="tx1"/>
              </a:solidFill>
              <a:latin typeface="ＭＳ Ｐ明朝" pitchFamily="18" charset="-128"/>
              <a:ea typeface="ＭＳ Ｐ明朝" pitchFamily="18" charset="-128"/>
            </a:endParaRPr>
          </a:p>
          <a:p>
            <a:pPr marL="177800" indent="-177800"/>
            <a:endParaRPr lang="en-US" altLang="ja-JP" sz="1600" dirty="0">
              <a:solidFill>
                <a:schemeClr val="tx1"/>
              </a:solidFill>
              <a:latin typeface="ＭＳ Ｐ明朝" pitchFamily="18" charset="-128"/>
              <a:ea typeface="ＭＳ Ｐ明朝" pitchFamily="18" charset="-128"/>
            </a:endParaRPr>
          </a:p>
          <a:p>
            <a:pPr marL="88900" indent="-88900"/>
            <a:r>
              <a:rPr lang="ja-JP" altLang="en-US" sz="1400" dirty="0">
                <a:solidFill>
                  <a:schemeClr val="tx1"/>
                </a:solidFill>
                <a:latin typeface="ＭＳ Ｐ明朝" pitchFamily="18" charset="-128"/>
                <a:ea typeface="ＭＳ Ｐ明朝" pitchFamily="18" charset="-128"/>
              </a:rPr>
              <a:t>・</a:t>
            </a:r>
            <a:r>
              <a:rPr kumimoji="0" lang="ja-JP" altLang="en-US" sz="1400" dirty="0">
                <a:solidFill>
                  <a:schemeClr val="tx1"/>
                </a:solidFill>
                <a:latin typeface="ＭＳ Ｐ明朝" pitchFamily="18" charset="-128"/>
                <a:ea typeface="ＭＳ Ｐ明朝" pitchFamily="18" charset="-128"/>
              </a:rPr>
              <a:t>沿道には金融系企業</a:t>
            </a:r>
            <a:r>
              <a:rPr kumimoji="0" lang="ja-JP" altLang="en-US" sz="1400" dirty="0" smtClean="0">
                <a:solidFill>
                  <a:schemeClr val="tx1"/>
                </a:solidFill>
                <a:latin typeface="ＭＳ Ｐ明朝" pitchFamily="18" charset="-128"/>
                <a:ea typeface="ＭＳ Ｐ明朝" pitchFamily="18" charset="-128"/>
              </a:rPr>
              <a:t>や</a:t>
            </a:r>
            <a:r>
              <a:rPr kumimoji="0" lang="ja-JP" altLang="en-US" sz="1400" dirty="0">
                <a:solidFill>
                  <a:schemeClr val="tx1"/>
                </a:solidFill>
                <a:latin typeface="ＭＳ Ｐ明朝" pitchFamily="18" charset="-128"/>
                <a:ea typeface="ＭＳ Ｐ明朝" pitchFamily="18" charset="-128"/>
              </a:rPr>
              <a:t>日本</a:t>
            </a:r>
            <a:r>
              <a:rPr kumimoji="0" lang="ja-JP" altLang="en-US" sz="1400" dirty="0" smtClean="0">
                <a:solidFill>
                  <a:schemeClr val="tx1"/>
                </a:solidFill>
                <a:latin typeface="ＭＳ Ｐ明朝" pitchFamily="18" charset="-128"/>
                <a:ea typeface="ＭＳ Ｐ明朝" pitchFamily="18" charset="-128"/>
              </a:rPr>
              <a:t>を</a:t>
            </a:r>
            <a:r>
              <a:rPr kumimoji="0" lang="ja-JP" altLang="en-US" sz="1400" dirty="0">
                <a:solidFill>
                  <a:schemeClr val="tx1"/>
                </a:solidFill>
                <a:latin typeface="ＭＳ Ｐ明朝" pitchFamily="18" charset="-128"/>
                <a:ea typeface="ＭＳ Ｐ明朝" pitchFamily="18" charset="-128"/>
              </a:rPr>
              <a:t>代表する企業等が立地するなど、業務中枢機能に特化して発展し、高度成長期の大阪の発展を支えたビジネス地区を</a:t>
            </a:r>
            <a:r>
              <a:rPr lang="ja-JP" altLang="en-US" sz="1400" dirty="0">
                <a:solidFill>
                  <a:schemeClr val="tx1"/>
                </a:solidFill>
                <a:latin typeface="ＭＳ Ｐ明朝" pitchFamily="18" charset="-128"/>
                <a:ea typeface="ＭＳ Ｐ明朝" pitchFamily="18" charset="-128"/>
              </a:rPr>
              <a:t>形成。現在でも大阪の南北都市軸の基盤として、大阪の経済・文化を牽引。</a:t>
            </a:r>
            <a:endParaRPr lang="en-US" altLang="ja-JP" sz="1400" dirty="0">
              <a:solidFill>
                <a:schemeClr val="tx1"/>
              </a:solidFill>
              <a:latin typeface="ＭＳ Ｐ明朝" pitchFamily="18" charset="-128"/>
              <a:ea typeface="ＭＳ Ｐ明朝" pitchFamily="18" charset="-128"/>
            </a:endParaRPr>
          </a:p>
          <a:p>
            <a:pPr marL="88900" indent="-88900"/>
            <a:endParaRPr lang="en-US" altLang="ja-JP" sz="1400" dirty="0">
              <a:solidFill>
                <a:schemeClr val="tx1"/>
              </a:solidFill>
              <a:latin typeface="ＭＳ Ｐ明朝" pitchFamily="18" charset="-128"/>
              <a:ea typeface="ＭＳ Ｐ明朝" pitchFamily="18" charset="-128"/>
            </a:endParaRPr>
          </a:p>
          <a:p>
            <a:pPr marL="88900" indent="-88900"/>
            <a:r>
              <a:rPr lang="ja-JP" altLang="en-US" sz="1400" dirty="0">
                <a:solidFill>
                  <a:schemeClr val="tx1"/>
                </a:solidFill>
                <a:latin typeface="ＭＳ Ｐ明朝" pitchFamily="18" charset="-128"/>
                <a:ea typeface="ＭＳ Ｐ明朝" pitchFamily="18" charset="-128"/>
              </a:rPr>
              <a:t>・</a:t>
            </a:r>
            <a:r>
              <a:rPr kumimoji="0" lang="ja-JP" altLang="en-US" sz="1400" dirty="0">
                <a:solidFill>
                  <a:schemeClr val="tx1"/>
                </a:solidFill>
                <a:latin typeface="ＭＳ Ｐ明朝" pitchFamily="18" charset="-128"/>
                <a:ea typeface="ＭＳ Ｐ明朝" pitchFamily="18" charset="-128"/>
              </a:rPr>
              <a:t>高度成長期に、当時の高さ</a:t>
            </a:r>
            <a:r>
              <a:rPr kumimoji="0" lang="en-US" altLang="ja-JP" sz="1400" dirty="0">
                <a:solidFill>
                  <a:schemeClr val="tx1"/>
                </a:solidFill>
                <a:latin typeface="ＭＳ Ｐ明朝" pitchFamily="18" charset="-128"/>
                <a:ea typeface="ＭＳ Ｐ明朝" pitchFamily="18" charset="-128"/>
              </a:rPr>
              <a:t>31</a:t>
            </a:r>
            <a:r>
              <a:rPr kumimoji="0" lang="ja-JP" altLang="en-US" sz="1400" dirty="0" err="1">
                <a:solidFill>
                  <a:schemeClr val="tx1"/>
                </a:solidFill>
                <a:latin typeface="ＭＳ Ｐ明朝" pitchFamily="18" charset="-128"/>
                <a:ea typeface="ＭＳ Ｐ明朝" pitchFamily="18" charset="-128"/>
              </a:rPr>
              <a:t>ｍ</a:t>
            </a:r>
            <a:r>
              <a:rPr kumimoji="0" lang="ja-JP" altLang="en-US" sz="1400" dirty="0">
                <a:solidFill>
                  <a:schemeClr val="tx1"/>
                </a:solidFill>
                <a:latin typeface="ＭＳ Ｐ明朝" pitchFamily="18" charset="-128"/>
                <a:ea typeface="ＭＳ Ｐ明朝" pitchFamily="18" charset="-128"/>
              </a:rPr>
              <a:t>の建築制限の中で業務用途のオフィスビルが建ち並び、日本を代表する風格ある都市景観を形成。</a:t>
            </a:r>
            <a:r>
              <a:rPr kumimoji="0" lang="en-US" altLang="ja-JP" sz="1400" dirty="0">
                <a:solidFill>
                  <a:schemeClr val="tx1"/>
                </a:solidFill>
                <a:latin typeface="ＭＳ Ｐ明朝" pitchFamily="18" charset="-128"/>
                <a:ea typeface="ＭＳ Ｐ明朝" pitchFamily="18" charset="-128"/>
              </a:rPr>
              <a:t>1990</a:t>
            </a:r>
            <a:r>
              <a:rPr kumimoji="0" lang="ja-JP" altLang="en-US" sz="1400" dirty="0">
                <a:solidFill>
                  <a:schemeClr val="tx1"/>
                </a:solidFill>
                <a:latin typeface="ＭＳ Ｐ明朝" pitchFamily="18" charset="-128"/>
                <a:ea typeface="ＭＳ Ｐ明朝" pitchFamily="18" charset="-128"/>
              </a:rPr>
              <a:t>年代に入り、国際化・高度情報化への対応とともに、シンボルストリート</a:t>
            </a:r>
            <a:r>
              <a:rPr kumimoji="0" lang="ja-JP" altLang="en-US" sz="1400" dirty="0" smtClean="0">
                <a:solidFill>
                  <a:schemeClr val="tx1"/>
                </a:solidFill>
                <a:latin typeface="ＭＳ Ｐ明朝" pitchFamily="18" charset="-128"/>
                <a:ea typeface="ＭＳ Ｐ明朝" pitchFamily="18" charset="-128"/>
              </a:rPr>
              <a:t>に</a:t>
            </a:r>
            <a:r>
              <a:rPr kumimoji="0" lang="ja-JP" altLang="en-US" sz="1400" dirty="0">
                <a:solidFill>
                  <a:schemeClr val="tx1"/>
                </a:solidFill>
                <a:latin typeface="ＭＳ Ｐ明朝" pitchFamily="18" charset="-128"/>
                <a:ea typeface="ＭＳ Ｐ明朝" pitchFamily="18" charset="-128"/>
              </a:rPr>
              <a:t>ふさわ</a:t>
            </a:r>
            <a:r>
              <a:rPr kumimoji="0" lang="ja-JP" altLang="en-US" sz="1400" dirty="0" smtClean="0">
                <a:solidFill>
                  <a:schemeClr val="tx1"/>
                </a:solidFill>
                <a:latin typeface="ＭＳ Ｐ明朝" pitchFamily="18" charset="-128"/>
                <a:ea typeface="ＭＳ Ｐ明朝" pitchFamily="18" charset="-128"/>
              </a:rPr>
              <a:t>しい</a:t>
            </a:r>
            <a:r>
              <a:rPr kumimoji="0" lang="en-US" altLang="ja-JP" sz="1400" dirty="0">
                <a:solidFill>
                  <a:schemeClr val="tx1"/>
                </a:solidFill>
                <a:latin typeface="ＭＳ Ｐ明朝" pitchFamily="18" charset="-128"/>
                <a:ea typeface="ＭＳ Ｐ明朝" pitchFamily="18" charset="-128"/>
              </a:rPr>
              <a:t>50</a:t>
            </a:r>
            <a:r>
              <a:rPr kumimoji="0" lang="ja-JP" altLang="en-US" sz="1400" dirty="0" err="1">
                <a:solidFill>
                  <a:schemeClr val="tx1"/>
                </a:solidFill>
                <a:latin typeface="ＭＳ Ｐ明朝" pitchFamily="18" charset="-128"/>
                <a:ea typeface="ＭＳ Ｐ明朝" pitchFamily="18" charset="-128"/>
              </a:rPr>
              <a:t>ｍ</a:t>
            </a:r>
            <a:r>
              <a:rPr kumimoji="0" lang="ja-JP" altLang="en-US" sz="1400" dirty="0">
                <a:solidFill>
                  <a:schemeClr val="tx1"/>
                </a:solidFill>
                <a:latin typeface="ＭＳ Ｐ明朝" pitchFamily="18" charset="-128"/>
                <a:ea typeface="ＭＳ Ｐ明朝" pitchFamily="18" charset="-128"/>
              </a:rPr>
              <a:t>のスカイラインの形成へ。</a:t>
            </a:r>
            <a:endParaRPr lang="en-US" altLang="ja-JP" sz="1400" dirty="0">
              <a:solidFill>
                <a:schemeClr val="tx1"/>
              </a:solidFill>
              <a:latin typeface="ＭＳ Ｐ明朝" pitchFamily="18" charset="-128"/>
              <a:ea typeface="ＭＳ Ｐ明朝" pitchFamily="18" charset="-128"/>
            </a:endParaRPr>
          </a:p>
          <a:p>
            <a:endParaRPr kumimoji="0" lang="en-US" altLang="ja-JP" sz="900" dirty="0">
              <a:solidFill>
                <a:schemeClr val="tx1"/>
              </a:solidFill>
              <a:latin typeface="ＭＳ Ｐ明朝" pitchFamily="18" charset="-128"/>
              <a:ea typeface="ＭＳ Ｐ明朝" pitchFamily="18" charset="-128"/>
            </a:endParaRPr>
          </a:p>
          <a:p>
            <a:pPr marL="88900" indent="-88900"/>
            <a:r>
              <a:rPr kumimoji="0" lang="ja-JP" altLang="en-US" sz="1400" dirty="0">
                <a:solidFill>
                  <a:schemeClr val="tx1"/>
                </a:solidFill>
                <a:latin typeface="ＭＳ Ｐ明朝" pitchFamily="18" charset="-128"/>
                <a:ea typeface="ＭＳ Ｐ明朝" pitchFamily="18" charset="-128"/>
              </a:rPr>
              <a:t>・道路幅員</a:t>
            </a:r>
            <a:r>
              <a:rPr lang="ja-JP" altLang="en-US" sz="1400" dirty="0">
                <a:solidFill>
                  <a:schemeClr val="tx1"/>
                </a:solidFill>
                <a:latin typeface="ＭＳ Ｐ明朝" pitchFamily="18" charset="-128"/>
                <a:ea typeface="ＭＳ Ｐ明朝" pitchFamily="18" charset="-128"/>
              </a:rPr>
              <a:t>約</a:t>
            </a:r>
            <a:r>
              <a:rPr lang="en-US" altLang="ja-JP" sz="1400" dirty="0">
                <a:solidFill>
                  <a:schemeClr val="tx1"/>
                </a:solidFill>
                <a:latin typeface="ＭＳ Ｐ明朝" pitchFamily="18" charset="-128"/>
                <a:ea typeface="ＭＳ Ｐ明朝" pitchFamily="18" charset="-128"/>
              </a:rPr>
              <a:t>44</a:t>
            </a:r>
            <a:r>
              <a:rPr lang="ja-JP" altLang="en-US" sz="1400" dirty="0" err="1">
                <a:solidFill>
                  <a:schemeClr val="tx1"/>
                </a:solidFill>
                <a:latin typeface="ＭＳ Ｐ明朝" pitchFamily="18" charset="-128"/>
                <a:ea typeface="ＭＳ Ｐ明朝" pitchFamily="18" charset="-128"/>
              </a:rPr>
              <a:t>ｍ</a:t>
            </a:r>
            <a:r>
              <a:rPr lang="ja-JP" altLang="en-US" sz="1400" dirty="0">
                <a:solidFill>
                  <a:schemeClr val="tx1"/>
                </a:solidFill>
                <a:latin typeface="ＭＳ Ｐ明朝" pitchFamily="18" charset="-128"/>
                <a:ea typeface="ＭＳ Ｐ明朝" pitchFamily="18" charset="-128"/>
              </a:rPr>
              <a:t>、延長約</a:t>
            </a:r>
            <a:r>
              <a:rPr lang="en-US" altLang="ja-JP" sz="1400" dirty="0" smtClean="0">
                <a:solidFill>
                  <a:schemeClr val="tx1"/>
                </a:solidFill>
                <a:latin typeface="ＭＳ Ｐ明朝" pitchFamily="18" charset="-128"/>
                <a:ea typeface="ＭＳ Ｐ明朝" pitchFamily="18" charset="-128"/>
              </a:rPr>
              <a:t>4</a:t>
            </a:r>
            <a:r>
              <a:rPr lang="ja-JP" altLang="en-US" sz="1400" dirty="0" smtClean="0">
                <a:solidFill>
                  <a:schemeClr val="tx1"/>
                </a:solidFill>
                <a:latin typeface="ＭＳ Ｐ明朝" pitchFamily="18" charset="-128"/>
                <a:ea typeface="ＭＳ Ｐ明朝" pitchFamily="18" charset="-128"/>
              </a:rPr>
              <a:t>ｋｍ</a:t>
            </a:r>
            <a:r>
              <a:rPr lang="ja-JP" altLang="en-US" sz="1400" dirty="0">
                <a:solidFill>
                  <a:schemeClr val="tx1"/>
                </a:solidFill>
                <a:latin typeface="ＭＳ Ｐ明朝" pitchFamily="18" charset="-128"/>
                <a:ea typeface="ＭＳ Ｐ明朝" pitchFamily="18" charset="-128"/>
              </a:rPr>
              <a:t>、</a:t>
            </a:r>
            <a:r>
              <a:rPr lang="en-US" altLang="ja-JP" sz="1400" dirty="0">
                <a:solidFill>
                  <a:schemeClr val="tx1"/>
                </a:solidFill>
                <a:latin typeface="ＭＳ Ｐ明朝" pitchFamily="18" charset="-128"/>
                <a:ea typeface="ＭＳ Ｐ明朝" pitchFamily="18" charset="-128"/>
              </a:rPr>
              <a:t>4</a:t>
            </a:r>
            <a:r>
              <a:rPr lang="ja-JP" altLang="en-US" sz="1400" dirty="0">
                <a:solidFill>
                  <a:schemeClr val="tx1"/>
                </a:solidFill>
                <a:latin typeface="ＭＳ Ｐ明朝" pitchFamily="18" charset="-128"/>
                <a:ea typeface="ＭＳ Ｐ明朝" pitchFamily="18" charset="-128"/>
              </a:rPr>
              <a:t>列のイチョウ並木、地下鉄など画期的なスケールで建設された御堂筋は、現在でも都心を北から南に貫く大動脈。</a:t>
            </a:r>
            <a:endParaRPr kumimoji="0" lang="en-US" altLang="ja-JP" sz="1600" dirty="0">
              <a:solidFill>
                <a:schemeClr val="tx1"/>
              </a:solidFill>
              <a:latin typeface="+mn-ea"/>
            </a:endParaRPr>
          </a:p>
        </p:txBody>
      </p:sp>
      <p:sp>
        <p:nvSpPr>
          <p:cNvPr id="30" name="正方形/長方形 29"/>
          <p:cNvSpPr/>
          <p:nvPr/>
        </p:nvSpPr>
        <p:spPr>
          <a:xfrm>
            <a:off x="6975172" y="908720"/>
            <a:ext cx="4032448" cy="583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endParaRPr lang="en-US" altLang="ja-JP" sz="1200" dirty="0">
              <a:solidFill>
                <a:schemeClr val="tx1"/>
              </a:solidFill>
              <a:latin typeface="+mn-ea"/>
            </a:endParaRPr>
          </a:p>
          <a:p>
            <a:endParaRPr lang="en-US" altLang="ja-JP" sz="1000" dirty="0">
              <a:solidFill>
                <a:schemeClr val="tx1"/>
              </a:solidFill>
              <a:latin typeface="+mn-ea"/>
            </a:endParaRPr>
          </a:p>
          <a:p>
            <a:pPr marL="177800" indent="-177800"/>
            <a:r>
              <a:rPr lang="ja-JP" altLang="en-US" sz="1600" dirty="0">
                <a:solidFill>
                  <a:schemeClr val="tx1"/>
                </a:solidFill>
                <a:latin typeface="ＭＳ Ｐ明朝" pitchFamily="18" charset="-128"/>
                <a:ea typeface="ＭＳ Ｐ明朝" pitchFamily="18" charset="-128"/>
              </a:rPr>
              <a:t>■ 時代の要請に応じ、</a:t>
            </a:r>
            <a:r>
              <a:rPr lang="en-US" altLang="ja-JP" sz="1600" dirty="0">
                <a:solidFill>
                  <a:schemeClr val="tx1"/>
                </a:solidFill>
                <a:latin typeface="ＭＳ Ｐ明朝" pitchFamily="18" charset="-128"/>
                <a:ea typeface="ＭＳ Ｐ明朝" pitchFamily="18" charset="-128"/>
              </a:rPr>
              <a:t>21</a:t>
            </a:r>
            <a:r>
              <a:rPr lang="ja-JP" altLang="en-US" sz="1600" dirty="0">
                <a:solidFill>
                  <a:schemeClr val="tx1"/>
                </a:solidFill>
                <a:latin typeface="ＭＳ Ｐ明朝" pitchFamily="18" charset="-128"/>
                <a:ea typeface="ＭＳ Ｐ明朝" pitchFamily="18" charset="-128"/>
              </a:rPr>
              <a:t>世紀の発展を支える新しい御堂筋とするため、歩いて楽しめ、</a:t>
            </a:r>
            <a:r>
              <a:rPr lang="en-US" altLang="ja-JP" sz="1600" dirty="0">
                <a:solidFill>
                  <a:schemeClr val="tx1"/>
                </a:solidFill>
                <a:latin typeface="ＭＳ Ｐ明朝" pitchFamily="18" charset="-128"/>
                <a:ea typeface="ＭＳ Ｐ明朝" pitchFamily="18" charset="-128"/>
              </a:rPr>
              <a:t>24</a:t>
            </a:r>
            <a:r>
              <a:rPr lang="ja-JP" altLang="en-US" sz="1600" dirty="0">
                <a:solidFill>
                  <a:schemeClr val="tx1"/>
                </a:solidFill>
                <a:latin typeface="ＭＳ Ｐ明朝" pitchFamily="18" charset="-128"/>
                <a:ea typeface="ＭＳ Ｐ明朝" pitchFamily="18" charset="-128"/>
              </a:rPr>
              <a:t>時間稼働する多機能エリアへの転換を図り、御堂筋のブランド力の向上を図る。</a:t>
            </a:r>
            <a:endParaRPr lang="en-US" altLang="ja-JP" sz="1600" dirty="0">
              <a:solidFill>
                <a:schemeClr val="tx1"/>
              </a:solidFill>
              <a:latin typeface="ＭＳ Ｐ明朝" pitchFamily="18" charset="-128"/>
              <a:ea typeface="ＭＳ Ｐ明朝" pitchFamily="18" charset="-128"/>
            </a:endParaRPr>
          </a:p>
          <a:p>
            <a:endParaRPr lang="en-US" altLang="ja-JP" sz="900" dirty="0">
              <a:solidFill>
                <a:schemeClr val="tx1"/>
              </a:solidFill>
              <a:latin typeface="+mn-ea"/>
            </a:endParaRPr>
          </a:p>
          <a:p>
            <a:pPr marL="88900" indent="-88900"/>
            <a:r>
              <a:rPr lang="ja-JP" altLang="en-US" sz="1400" dirty="0">
                <a:solidFill>
                  <a:schemeClr val="tx1"/>
                </a:solidFill>
                <a:latin typeface="ＭＳ Ｐ明朝" pitchFamily="18" charset="-128"/>
                <a:ea typeface="ＭＳ Ｐ明朝" pitchFamily="18" charset="-128"/>
              </a:rPr>
              <a:t>・業務機能を軸としながらも、業務機能の高度化やその強化に資する多様な機能（商・学・住等）の導入を図りつつ、建物低層部には、御堂筋の個性</a:t>
            </a:r>
            <a:r>
              <a:rPr lang="ja-JP" altLang="en-US" sz="1400" dirty="0" smtClean="0">
                <a:solidFill>
                  <a:schemeClr val="tx1"/>
                </a:solidFill>
                <a:latin typeface="ＭＳ Ｐ明朝" pitchFamily="18" charset="-128"/>
                <a:ea typeface="ＭＳ Ｐ明朝" pitchFamily="18" charset="-128"/>
              </a:rPr>
              <a:t>を</a:t>
            </a:r>
            <a:r>
              <a:rPr lang="ja-JP" altLang="en-US" sz="1400" dirty="0">
                <a:solidFill>
                  <a:schemeClr val="tx1"/>
                </a:solidFill>
                <a:latin typeface="ＭＳ Ｐ明朝" pitchFamily="18" charset="-128"/>
                <a:ea typeface="ＭＳ Ｐ明朝" pitchFamily="18" charset="-128"/>
              </a:rPr>
              <a:t>活</a:t>
            </a:r>
            <a:r>
              <a:rPr lang="ja-JP" altLang="en-US" sz="1400" dirty="0" smtClean="0">
                <a:solidFill>
                  <a:schemeClr val="tx1"/>
                </a:solidFill>
                <a:latin typeface="ＭＳ Ｐ明朝" pitchFamily="18" charset="-128"/>
                <a:ea typeface="ＭＳ Ｐ明朝" pitchFamily="18" charset="-128"/>
              </a:rPr>
              <a:t>かし</a:t>
            </a:r>
            <a:r>
              <a:rPr lang="ja-JP" altLang="en-US" sz="1400" dirty="0">
                <a:solidFill>
                  <a:schemeClr val="tx1"/>
                </a:solidFill>
                <a:latin typeface="ＭＳ Ｐ明朝" pitchFamily="18" charset="-128"/>
                <a:ea typeface="ＭＳ Ｐ明朝" pitchFamily="18" charset="-128"/>
              </a:rPr>
              <a:t>、御堂筋にふさわしい、人が集まり楽しめる空間を誘導。</a:t>
            </a:r>
            <a:endParaRPr lang="en-US" altLang="ja-JP" sz="1400" dirty="0">
              <a:solidFill>
                <a:schemeClr val="tx1"/>
              </a:solidFill>
              <a:latin typeface="ＭＳ Ｐ明朝" pitchFamily="18" charset="-128"/>
              <a:ea typeface="ＭＳ Ｐ明朝" pitchFamily="18" charset="-128"/>
            </a:endParaRPr>
          </a:p>
          <a:p>
            <a:pPr marL="177800" indent="-177800"/>
            <a:endParaRPr lang="en-US" altLang="ja-JP" sz="1000" dirty="0">
              <a:solidFill>
                <a:schemeClr val="tx1"/>
              </a:solidFill>
              <a:latin typeface="ＭＳ Ｐ明朝" pitchFamily="18" charset="-128"/>
              <a:ea typeface="ＭＳ Ｐ明朝" pitchFamily="18" charset="-128"/>
            </a:endParaRPr>
          </a:p>
          <a:p>
            <a:pPr marL="88900" indent="-88900"/>
            <a:r>
              <a:rPr lang="ja-JP" altLang="en-US" sz="1400" dirty="0">
                <a:solidFill>
                  <a:schemeClr val="tx1"/>
                </a:solidFill>
                <a:latin typeface="ＭＳ Ｐ明朝" pitchFamily="18" charset="-128"/>
                <a:ea typeface="ＭＳ Ｐ明朝" pitchFamily="18" charset="-128"/>
              </a:rPr>
              <a:t>・これまで構築されてきた統一感のある都市景観を継承しつつ、そのポテンシャルを最大限</a:t>
            </a:r>
            <a:r>
              <a:rPr lang="ja-JP" altLang="en-US" sz="1400" dirty="0" smtClean="0">
                <a:solidFill>
                  <a:schemeClr val="tx1"/>
                </a:solidFill>
                <a:latin typeface="ＭＳ Ｐ明朝" pitchFamily="18" charset="-128"/>
                <a:ea typeface="ＭＳ Ｐ明朝" pitchFamily="18" charset="-128"/>
              </a:rPr>
              <a:t>に</a:t>
            </a:r>
            <a:r>
              <a:rPr lang="ja-JP" altLang="en-US" sz="1400" dirty="0">
                <a:solidFill>
                  <a:schemeClr val="tx1"/>
                </a:solidFill>
                <a:latin typeface="ＭＳ Ｐ明朝" pitchFamily="18" charset="-128"/>
                <a:ea typeface="ＭＳ Ｐ明朝" pitchFamily="18" charset="-128"/>
              </a:rPr>
              <a:t>活</a:t>
            </a:r>
            <a:r>
              <a:rPr lang="ja-JP" altLang="en-US" sz="1400" dirty="0" smtClean="0">
                <a:solidFill>
                  <a:schemeClr val="tx1"/>
                </a:solidFill>
                <a:latin typeface="ＭＳ Ｐ明朝" pitchFamily="18" charset="-128"/>
                <a:ea typeface="ＭＳ Ｐ明朝" pitchFamily="18" charset="-128"/>
              </a:rPr>
              <a:t>かす</a:t>
            </a:r>
            <a:r>
              <a:rPr lang="ja-JP" altLang="en-US" sz="1400" dirty="0">
                <a:solidFill>
                  <a:schemeClr val="tx1"/>
                </a:solidFill>
                <a:latin typeface="ＭＳ Ｐ明朝" pitchFamily="18" charset="-128"/>
                <a:ea typeface="ＭＳ Ｐ明朝" pitchFamily="18" charset="-128"/>
              </a:rPr>
              <a:t>観点から、</a:t>
            </a:r>
            <a:r>
              <a:rPr lang="en-US" altLang="ja-JP" sz="1400" dirty="0">
                <a:solidFill>
                  <a:schemeClr val="tx1"/>
                </a:solidFill>
                <a:latin typeface="ＭＳ Ｐ明朝" pitchFamily="18" charset="-128"/>
                <a:ea typeface="ＭＳ Ｐ明朝" pitchFamily="18" charset="-128"/>
              </a:rPr>
              <a:t>50</a:t>
            </a:r>
            <a:r>
              <a:rPr lang="ja-JP" altLang="en-US" sz="1400" dirty="0" err="1">
                <a:solidFill>
                  <a:schemeClr val="tx1"/>
                </a:solidFill>
                <a:latin typeface="ＭＳ Ｐ明朝" pitchFamily="18" charset="-128"/>
                <a:ea typeface="ＭＳ Ｐ明朝" pitchFamily="18" charset="-128"/>
              </a:rPr>
              <a:t>ｍ</a:t>
            </a:r>
            <a:r>
              <a:rPr lang="ja-JP" altLang="en-US" sz="1400" dirty="0">
                <a:solidFill>
                  <a:schemeClr val="tx1"/>
                </a:solidFill>
                <a:latin typeface="ＭＳ Ｐ明朝" pitchFamily="18" charset="-128"/>
                <a:ea typeface="ＭＳ Ｐ明朝" pitchFamily="18" charset="-128"/>
              </a:rPr>
              <a:t>軒線の</a:t>
            </a:r>
            <a:r>
              <a:rPr lang="ja-JP" altLang="en-US" sz="1400" dirty="0" smtClean="0">
                <a:solidFill>
                  <a:schemeClr val="tx1"/>
                </a:solidFill>
                <a:latin typeface="ＭＳ Ｐ明朝" pitchFamily="18" charset="-128"/>
                <a:ea typeface="ＭＳ Ｐ明朝" pitchFamily="18" charset="-128"/>
              </a:rPr>
              <a:t>統一、壁面</a:t>
            </a:r>
            <a:r>
              <a:rPr lang="ja-JP" altLang="en-US" sz="1400" dirty="0">
                <a:solidFill>
                  <a:schemeClr val="tx1"/>
                </a:solidFill>
                <a:latin typeface="ＭＳ Ｐ明朝" pitchFamily="18" charset="-128"/>
                <a:ea typeface="ＭＳ Ｐ明朝" pitchFamily="18" charset="-128"/>
              </a:rPr>
              <a:t>の連続性やデザイン性を意識したまちなみの形成へ転換。</a:t>
            </a:r>
            <a:endParaRPr lang="en-US" altLang="ja-JP" sz="1400" dirty="0">
              <a:solidFill>
                <a:schemeClr val="tx1"/>
              </a:solidFill>
              <a:latin typeface="ＭＳ Ｐ明朝" pitchFamily="18" charset="-128"/>
              <a:ea typeface="ＭＳ Ｐ明朝" pitchFamily="18" charset="-128"/>
            </a:endParaRPr>
          </a:p>
          <a:p>
            <a:endParaRPr lang="en-US" altLang="ja-JP" sz="900" dirty="0">
              <a:solidFill>
                <a:schemeClr val="tx1"/>
              </a:solidFill>
              <a:latin typeface="ＭＳ Ｐ明朝" pitchFamily="18" charset="-128"/>
              <a:ea typeface="ＭＳ Ｐ明朝" pitchFamily="18" charset="-128"/>
            </a:endParaRPr>
          </a:p>
          <a:p>
            <a:endParaRPr lang="en-US" altLang="ja-JP" sz="900" dirty="0">
              <a:solidFill>
                <a:schemeClr val="tx1"/>
              </a:solidFill>
              <a:latin typeface="ＭＳ Ｐ明朝" pitchFamily="18" charset="-128"/>
              <a:ea typeface="ＭＳ Ｐ明朝" pitchFamily="18" charset="-128"/>
            </a:endParaRPr>
          </a:p>
          <a:p>
            <a:pPr marL="88900" indent="-88900"/>
            <a:r>
              <a:rPr lang="ja-JP" altLang="en-US" sz="1400" dirty="0">
                <a:solidFill>
                  <a:schemeClr val="tx1"/>
                </a:solidFill>
                <a:latin typeface="ＭＳ Ｐ明朝" pitchFamily="18" charset="-128"/>
                <a:ea typeface="ＭＳ Ｐ明朝" pitchFamily="18" charset="-128"/>
              </a:rPr>
              <a:t>・車中心から人中心</a:t>
            </a:r>
            <a:r>
              <a:rPr lang="ja-JP" altLang="en-US" sz="1400" dirty="0" smtClean="0">
                <a:solidFill>
                  <a:schemeClr val="tx1"/>
                </a:solidFill>
                <a:latin typeface="ＭＳ Ｐ明朝" pitchFamily="18" charset="-128"/>
                <a:ea typeface="ＭＳ Ｐ明朝" pitchFamily="18" charset="-128"/>
              </a:rPr>
              <a:t>のストリートに転換を図る空間再編の推進</a:t>
            </a:r>
            <a:endParaRPr lang="en-US" altLang="ja-JP" sz="1600" dirty="0">
              <a:solidFill>
                <a:schemeClr val="tx1"/>
              </a:solidFill>
              <a:latin typeface="ＭＳ Ｐ明朝" pitchFamily="18" charset="-128"/>
              <a:ea typeface="ＭＳ Ｐ明朝" pitchFamily="18" charset="-128"/>
            </a:endParaRPr>
          </a:p>
        </p:txBody>
      </p:sp>
      <p:sp>
        <p:nvSpPr>
          <p:cNvPr id="34" name="正方形/長方形 33"/>
          <p:cNvSpPr/>
          <p:nvPr/>
        </p:nvSpPr>
        <p:spPr>
          <a:xfrm>
            <a:off x="1212284" y="908720"/>
            <a:ext cx="4248000" cy="360040"/>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600" b="1" dirty="0"/>
              <a:t>近代都市大阪を支えた御堂筋</a:t>
            </a:r>
          </a:p>
        </p:txBody>
      </p:sp>
      <p:sp>
        <p:nvSpPr>
          <p:cNvPr id="38" name="正方形/長方形 37"/>
          <p:cNvSpPr/>
          <p:nvPr/>
        </p:nvSpPr>
        <p:spPr>
          <a:xfrm>
            <a:off x="6975620" y="908720"/>
            <a:ext cx="4032000"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t>将来ビジョン</a:t>
            </a:r>
          </a:p>
        </p:txBody>
      </p:sp>
      <p:sp>
        <p:nvSpPr>
          <p:cNvPr id="24" name="正方形/長方形 23"/>
          <p:cNvSpPr/>
          <p:nvPr/>
        </p:nvSpPr>
        <p:spPr>
          <a:xfrm>
            <a:off x="5447928" y="5077718"/>
            <a:ext cx="1584176" cy="1015663"/>
          </a:xfrm>
          <a:prstGeom prst="rect">
            <a:avLst/>
          </a:prstGeom>
        </p:spPr>
        <p:txBody>
          <a:bodyPr wrap="square">
            <a:spAutoFit/>
          </a:bodyPr>
          <a:lstStyle/>
          <a:p>
            <a:pPr marL="174625" indent="-174625"/>
            <a:r>
              <a:rPr lang="ja-JP" altLang="en-US" sz="1200" dirty="0">
                <a:latin typeface="ＭＳ Ｐ明朝" pitchFamily="18" charset="-128"/>
                <a:ea typeface="ＭＳ Ｐ明朝" pitchFamily="18" charset="-128"/>
              </a:rPr>
              <a:t>○都心の</a:t>
            </a:r>
            <a:r>
              <a:rPr lang="en-US" altLang="ja-JP" sz="1200" dirty="0">
                <a:latin typeface="ＭＳ Ｐ明朝" pitchFamily="18" charset="-128"/>
                <a:ea typeface="ＭＳ Ｐ明朝" pitchFamily="18" charset="-128"/>
              </a:rPr>
              <a:t>24</a:t>
            </a:r>
            <a:r>
              <a:rPr lang="ja-JP" altLang="en-US" sz="1200" dirty="0">
                <a:latin typeface="ＭＳ Ｐ明朝" pitchFamily="18" charset="-128"/>
                <a:ea typeface="ＭＳ Ｐ明朝" pitchFamily="18" charset="-128"/>
              </a:rPr>
              <a:t>時間化・多様性、安全・安心等への対応</a:t>
            </a:r>
            <a:endParaRPr lang="en-US" altLang="ja-JP" sz="1200" dirty="0">
              <a:latin typeface="ＭＳ Ｐ明朝" pitchFamily="18" charset="-128"/>
              <a:ea typeface="ＭＳ Ｐ明朝" pitchFamily="18" charset="-128"/>
            </a:endParaRPr>
          </a:p>
          <a:p>
            <a:pPr marL="174625" indent="-174625"/>
            <a:r>
              <a:rPr lang="ja-JP" altLang="en-US" sz="1200" dirty="0">
                <a:latin typeface="ＭＳ Ｐ明朝" pitchFamily="18" charset="-128"/>
                <a:ea typeface="ＭＳ Ｐ明朝" pitchFamily="18" charset="-128"/>
              </a:rPr>
              <a:t>○御堂筋の「強み」を発揮したまちづくり</a:t>
            </a:r>
          </a:p>
        </p:txBody>
      </p:sp>
      <p:sp>
        <p:nvSpPr>
          <p:cNvPr id="22" name="正方形/長方形 21"/>
          <p:cNvSpPr/>
          <p:nvPr/>
        </p:nvSpPr>
        <p:spPr>
          <a:xfrm>
            <a:off x="5419462" y="980728"/>
            <a:ext cx="1612080" cy="338554"/>
          </a:xfrm>
          <a:prstGeom prst="rect">
            <a:avLst/>
          </a:prstGeom>
        </p:spPr>
        <p:txBody>
          <a:bodyPr wrap="square">
            <a:spAutoFit/>
          </a:bodyPr>
          <a:lstStyle/>
          <a:p>
            <a:pPr algn="ctr"/>
            <a:r>
              <a:rPr lang="ja-JP" altLang="en-US" sz="1600" dirty="0"/>
              <a:t>現状</a:t>
            </a:r>
          </a:p>
        </p:txBody>
      </p:sp>
      <p:sp>
        <p:nvSpPr>
          <p:cNvPr id="26" name="二等辺三角形 25"/>
          <p:cNvSpPr/>
          <p:nvPr/>
        </p:nvSpPr>
        <p:spPr>
          <a:xfrm rot="5400000">
            <a:off x="5347182" y="3327674"/>
            <a:ext cx="1727612" cy="490104"/>
          </a:xfrm>
          <a:prstGeom prst="triangle">
            <a:avLst/>
          </a:prstGeom>
          <a:solidFill>
            <a:schemeClr val="tx1">
              <a:lumMod val="50000"/>
              <a:lumOff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正方形/長方形 22"/>
          <p:cNvSpPr/>
          <p:nvPr/>
        </p:nvSpPr>
        <p:spPr>
          <a:xfrm>
            <a:off x="5447928" y="4517336"/>
            <a:ext cx="1612080" cy="584775"/>
          </a:xfrm>
          <a:prstGeom prst="rect">
            <a:avLst/>
          </a:prstGeom>
        </p:spPr>
        <p:txBody>
          <a:bodyPr wrap="square">
            <a:spAutoFit/>
          </a:bodyPr>
          <a:lstStyle/>
          <a:p>
            <a:pPr algn="ctr"/>
            <a:r>
              <a:rPr lang="ja-JP" altLang="en-US" sz="1600" dirty="0"/>
              <a:t>御堂筋の</a:t>
            </a:r>
            <a:endParaRPr lang="en-US" altLang="ja-JP" sz="1600" dirty="0"/>
          </a:p>
          <a:p>
            <a:pPr algn="ctr"/>
            <a:r>
              <a:rPr lang="ja-JP" altLang="en-US" sz="1600" dirty="0"/>
              <a:t>再構築の必要性</a:t>
            </a:r>
          </a:p>
        </p:txBody>
      </p:sp>
      <p:sp>
        <p:nvSpPr>
          <p:cNvPr id="25" name="正方形/長方形 24"/>
          <p:cNvSpPr/>
          <p:nvPr/>
        </p:nvSpPr>
        <p:spPr>
          <a:xfrm>
            <a:off x="5447934" y="1268763"/>
            <a:ext cx="1512168" cy="1384995"/>
          </a:xfrm>
          <a:prstGeom prst="rect">
            <a:avLst/>
          </a:prstGeom>
        </p:spPr>
        <p:txBody>
          <a:bodyPr wrap="square">
            <a:spAutoFit/>
          </a:bodyPr>
          <a:lstStyle/>
          <a:p>
            <a:pPr marL="174625" indent="-174625"/>
            <a:r>
              <a:rPr lang="ja-JP" altLang="en-US" sz="1200" dirty="0">
                <a:latin typeface="ＭＳ Ｐ明朝" pitchFamily="18" charset="-128"/>
                <a:ea typeface="ＭＳ Ｐ明朝" pitchFamily="18" charset="-128"/>
              </a:rPr>
              <a:t>○建築制限により建替えしにくい環境にあり、他の拠点の開発等により、業務集積地としての相対的地位が低下</a:t>
            </a:r>
          </a:p>
        </p:txBody>
      </p:sp>
      <p:sp>
        <p:nvSpPr>
          <p:cNvPr id="17" name="スライド番号プレースホルダ 16"/>
          <p:cNvSpPr>
            <a:spLocks noGrp="1"/>
          </p:cNvSpPr>
          <p:nvPr>
            <p:ph type="sldNum" sz="quarter" idx="12"/>
          </p:nvPr>
        </p:nvSpPr>
        <p:spPr/>
        <p:txBody>
          <a:bodyPr/>
          <a:lstStyle/>
          <a:p>
            <a:fld id="{37EF5067-3AB7-4642-9103-42CBD40CC6D9}" type="slidenum">
              <a:rPr kumimoji="1" lang="ja-JP" altLang="en-US" smtClean="0"/>
              <a:pPr/>
              <a:t>26</a:t>
            </a:fld>
            <a:endParaRPr kumimoji="1" lang="ja-JP" altLang="en-US" dirty="0"/>
          </a:p>
        </p:txBody>
      </p:sp>
    </p:spTree>
    <p:extLst>
      <p:ext uri="{BB962C8B-B14F-4D97-AF65-F5344CB8AC3E}">
        <p14:creationId xmlns:p14="http://schemas.microsoft.com/office/powerpoint/2010/main" val="903803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11"/>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３．御堂筋　　新しい</a:t>
            </a:r>
            <a:r>
              <a:rPr lang="ja-JP" altLang="en-US" sz="2000" b="1" dirty="0" smtClean="0">
                <a:solidFill>
                  <a:schemeClr val="bg1"/>
                </a:solidFill>
                <a:latin typeface="ＭＳ ゴシック" pitchFamily="49" charset="-128"/>
                <a:ea typeface="ＭＳ ゴシック" pitchFamily="49" charset="-128"/>
              </a:rPr>
              <a:t>御堂筋</a:t>
            </a:r>
            <a:endParaRPr lang="en-US" altLang="ja-JP" sz="2000" b="1" dirty="0">
              <a:solidFill>
                <a:schemeClr val="bg1"/>
              </a:solidFill>
              <a:latin typeface="ＭＳ ゴシック" pitchFamily="49" charset="-128"/>
              <a:ea typeface="ＭＳ ゴシック" pitchFamily="49" charset="-128"/>
            </a:endParaRPr>
          </a:p>
        </p:txBody>
      </p:sp>
      <p:sp>
        <p:nvSpPr>
          <p:cNvPr id="29" name="正方形/長方形 28"/>
          <p:cNvSpPr/>
          <p:nvPr/>
        </p:nvSpPr>
        <p:spPr>
          <a:xfrm>
            <a:off x="1351907" y="1436614"/>
            <a:ext cx="3881319" cy="5364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solidFill>
                <a:schemeClr val="tx1"/>
              </a:solidFill>
            </a:endParaRPr>
          </a:p>
        </p:txBody>
      </p:sp>
      <p:sp>
        <p:nvSpPr>
          <p:cNvPr id="33" name="右矢印 32"/>
          <p:cNvSpPr/>
          <p:nvPr/>
        </p:nvSpPr>
        <p:spPr>
          <a:xfrm>
            <a:off x="5310026" y="3610924"/>
            <a:ext cx="288033" cy="73753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正方形/長方形 33"/>
          <p:cNvSpPr/>
          <p:nvPr/>
        </p:nvSpPr>
        <p:spPr>
          <a:xfrm>
            <a:off x="1363911" y="1436613"/>
            <a:ext cx="1620000" cy="251680"/>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dirty="0" smtClean="0"/>
              <a:t>取組前</a:t>
            </a:r>
            <a:endParaRPr lang="ja-JP" altLang="en-US" sz="1400" b="1" dirty="0"/>
          </a:p>
        </p:txBody>
      </p:sp>
      <p:sp>
        <p:nvSpPr>
          <p:cNvPr id="262" name="正方形/長方形 261"/>
          <p:cNvSpPr/>
          <p:nvPr/>
        </p:nvSpPr>
        <p:spPr>
          <a:xfrm>
            <a:off x="5721124" y="1436614"/>
            <a:ext cx="5353276" cy="5364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solidFill>
                <a:schemeClr val="tx1"/>
              </a:solidFill>
            </a:endParaRPr>
          </a:p>
        </p:txBody>
      </p:sp>
      <p:sp>
        <p:nvSpPr>
          <p:cNvPr id="263" name="正方形/長方形 262"/>
          <p:cNvSpPr/>
          <p:nvPr/>
        </p:nvSpPr>
        <p:spPr>
          <a:xfrm>
            <a:off x="5721122" y="1436613"/>
            <a:ext cx="1800000" cy="288032"/>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lgn="ctr"/>
            <a:r>
              <a:rPr lang="ja-JP" altLang="en-US" sz="1400" b="1" dirty="0" smtClean="0">
                <a:solidFill>
                  <a:prstClr val="white"/>
                </a:solidFill>
              </a:rPr>
              <a:t>これまでの取組・将来</a:t>
            </a:r>
            <a:endParaRPr lang="ja-JP" altLang="en-US" sz="1400" b="1" dirty="0">
              <a:solidFill>
                <a:prstClr val="white"/>
              </a:solidFill>
            </a:endParaRPr>
          </a:p>
        </p:txBody>
      </p:sp>
      <p:grpSp>
        <p:nvGrpSpPr>
          <p:cNvPr id="2" name="グループ化 1"/>
          <p:cNvGrpSpPr/>
          <p:nvPr/>
        </p:nvGrpSpPr>
        <p:grpSpPr>
          <a:xfrm>
            <a:off x="9351853" y="2719495"/>
            <a:ext cx="1539765" cy="2119086"/>
            <a:chOff x="9180028" y="1630222"/>
            <a:chExt cx="1539765" cy="2119086"/>
          </a:xfrm>
        </p:grpSpPr>
        <p:sp>
          <p:nvSpPr>
            <p:cNvPr id="340" name="フリーフォーム 339"/>
            <p:cNvSpPr/>
            <p:nvPr/>
          </p:nvSpPr>
          <p:spPr bwMode="auto">
            <a:xfrm>
              <a:off x="9811249" y="3394134"/>
              <a:ext cx="0" cy="163577"/>
            </a:xfrm>
            <a:custGeom>
              <a:avLst/>
              <a:gdLst>
                <a:gd name="connsiteX0" fmla="*/ 0 w 0"/>
                <a:gd name="connsiteY0" fmla="*/ 0 h 460375"/>
                <a:gd name="connsiteX1" fmla="*/ 0 w 0"/>
                <a:gd name="connsiteY1" fmla="*/ 460375 h 460375"/>
              </a:gdLst>
              <a:ahLst/>
              <a:cxnLst>
                <a:cxn ang="0">
                  <a:pos x="connsiteX0" y="connsiteY0"/>
                </a:cxn>
                <a:cxn ang="0">
                  <a:pos x="connsiteX1" y="connsiteY1"/>
                </a:cxn>
              </a:cxnLst>
              <a:rect l="l" t="t" r="r" b="b"/>
              <a:pathLst>
                <a:path h="460375">
                  <a:moveTo>
                    <a:pt x="0" y="0"/>
                  </a:moveTo>
                  <a:lnTo>
                    <a:pt x="0" y="460375"/>
                  </a:lnTo>
                </a:path>
              </a:pathLst>
            </a:custGeom>
            <a:no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dirty="0">
                <a:solidFill>
                  <a:prstClr val="white"/>
                </a:solidFill>
              </a:endParaRPr>
            </a:p>
          </p:txBody>
        </p:sp>
        <p:sp>
          <p:nvSpPr>
            <p:cNvPr id="341" name="フリーフォーム 340"/>
            <p:cNvSpPr/>
            <p:nvPr/>
          </p:nvSpPr>
          <p:spPr bwMode="auto">
            <a:xfrm>
              <a:off x="10618295" y="3399061"/>
              <a:ext cx="0" cy="163577"/>
            </a:xfrm>
            <a:custGeom>
              <a:avLst/>
              <a:gdLst>
                <a:gd name="connsiteX0" fmla="*/ 0 w 0"/>
                <a:gd name="connsiteY0" fmla="*/ 0 h 460375"/>
                <a:gd name="connsiteX1" fmla="*/ 0 w 0"/>
                <a:gd name="connsiteY1" fmla="*/ 460375 h 460375"/>
              </a:gdLst>
              <a:ahLst/>
              <a:cxnLst>
                <a:cxn ang="0">
                  <a:pos x="connsiteX0" y="connsiteY0"/>
                </a:cxn>
                <a:cxn ang="0">
                  <a:pos x="connsiteX1" y="connsiteY1"/>
                </a:cxn>
              </a:cxnLst>
              <a:rect l="l" t="t" r="r" b="b"/>
              <a:pathLst>
                <a:path h="460375">
                  <a:moveTo>
                    <a:pt x="0" y="0"/>
                  </a:moveTo>
                  <a:lnTo>
                    <a:pt x="0" y="460375"/>
                  </a:lnTo>
                </a:path>
              </a:pathLst>
            </a:custGeom>
            <a:no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dirty="0">
                <a:solidFill>
                  <a:prstClr val="white"/>
                </a:solidFill>
              </a:endParaRPr>
            </a:p>
          </p:txBody>
        </p:sp>
        <p:pic>
          <p:nvPicPr>
            <p:cNvPr id="342" name="Picture 5"/>
            <p:cNvPicPr>
              <a:picLocks noChangeAspect="1" noChangeArrowheads="1"/>
            </p:cNvPicPr>
            <p:nvPr/>
          </p:nvPicPr>
          <p:blipFill>
            <a:blip r:embed="rId2" cstate="email"/>
            <a:srcRect/>
            <a:stretch>
              <a:fillRect/>
            </a:stretch>
          </p:blipFill>
          <p:spPr bwMode="auto">
            <a:xfrm>
              <a:off x="9884162" y="3169224"/>
              <a:ext cx="139092" cy="228661"/>
            </a:xfrm>
            <a:prstGeom prst="rect">
              <a:avLst/>
            </a:prstGeom>
            <a:noFill/>
            <a:ln w="9525">
              <a:noFill/>
              <a:miter lim="800000"/>
              <a:headEnd/>
              <a:tailEnd/>
            </a:ln>
          </p:spPr>
        </p:pic>
        <p:sp>
          <p:nvSpPr>
            <p:cNvPr id="343" name="フリーフォーム 342"/>
            <p:cNvSpPr/>
            <p:nvPr/>
          </p:nvSpPr>
          <p:spPr bwMode="auto">
            <a:xfrm>
              <a:off x="9815237" y="3394134"/>
              <a:ext cx="800149" cy="6897"/>
            </a:xfrm>
            <a:custGeom>
              <a:avLst/>
              <a:gdLst>
                <a:gd name="connsiteX0" fmla="*/ 0 w 1869282"/>
                <a:gd name="connsiteY0" fmla="*/ 2381 h 16668"/>
                <a:gd name="connsiteX1" fmla="*/ 359569 w 1869282"/>
                <a:gd name="connsiteY1" fmla="*/ 2381 h 16668"/>
                <a:gd name="connsiteX2" fmla="*/ 359569 w 1869282"/>
                <a:gd name="connsiteY2" fmla="*/ 16668 h 16668"/>
                <a:gd name="connsiteX3" fmla="*/ 538163 w 1869282"/>
                <a:gd name="connsiteY3" fmla="*/ 16668 h 16668"/>
                <a:gd name="connsiteX4" fmla="*/ 538163 w 1869282"/>
                <a:gd name="connsiteY4" fmla="*/ 2381 h 16668"/>
                <a:gd name="connsiteX5" fmla="*/ 702469 w 1869282"/>
                <a:gd name="connsiteY5" fmla="*/ 2381 h 16668"/>
                <a:gd name="connsiteX6" fmla="*/ 702469 w 1869282"/>
                <a:gd name="connsiteY6" fmla="*/ 16668 h 16668"/>
                <a:gd name="connsiteX7" fmla="*/ 1204913 w 1869282"/>
                <a:gd name="connsiteY7" fmla="*/ 16668 h 16668"/>
                <a:gd name="connsiteX8" fmla="*/ 1204913 w 1869282"/>
                <a:gd name="connsiteY8" fmla="*/ 0 h 16668"/>
                <a:gd name="connsiteX9" fmla="*/ 1333500 w 1869282"/>
                <a:gd name="connsiteY9" fmla="*/ 0 h 16668"/>
                <a:gd name="connsiteX10" fmla="*/ 1333500 w 1869282"/>
                <a:gd name="connsiteY10" fmla="*/ 14287 h 16668"/>
                <a:gd name="connsiteX11" fmla="*/ 1512094 w 1869282"/>
                <a:gd name="connsiteY11" fmla="*/ 14287 h 16668"/>
                <a:gd name="connsiteX12" fmla="*/ 1512094 w 1869282"/>
                <a:gd name="connsiteY12" fmla="*/ 2381 h 16668"/>
                <a:gd name="connsiteX13" fmla="*/ 1583532 w 1869282"/>
                <a:gd name="connsiteY13" fmla="*/ 2381 h 16668"/>
                <a:gd name="connsiteX14" fmla="*/ 1728788 w 1869282"/>
                <a:gd name="connsiteY14" fmla="*/ 2381 h 16668"/>
                <a:gd name="connsiteX15" fmla="*/ 1869282 w 1869282"/>
                <a:gd name="connsiteY15" fmla="*/ 2381 h 1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9282" h="16668">
                  <a:moveTo>
                    <a:pt x="0" y="2381"/>
                  </a:moveTo>
                  <a:lnTo>
                    <a:pt x="359569" y="2381"/>
                  </a:lnTo>
                  <a:lnTo>
                    <a:pt x="359569" y="16668"/>
                  </a:lnTo>
                  <a:lnTo>
                    <a:pt x="538163" y="16668"/>
                  </a:lnTo>
                  <a:lnTo>
                    <a:pt x="538163" y="2381"/>
                  </a:lnTo>
                  <a:lnTo>
                    <a:pt x="702469" y="2381"/>
                  </a:lnTo>
                  <a:lnTo>
                    <a:pt x="702469" y="16668"/>
                  </a:lnTo>
                  <a:lnTo>
                    <a:pt x="1204913" y="16668"/>
                  </a:lnTo>
                  <a:lnTo>
                    <a:pt x="1204913" y="0"/>
                  </a:lnTo>
                  <a:lnTo>
                    <a:pt x="1333500" y="0"/>
                  </a:lnTo>
                  <a:lnTo>
                    <a:pt x="1333500" y="14287"/>
                  </a:lnTo>
                  <a:lnTo>
                    <a:pt x="1512094" y="14287"/>
                  </a:lnTo>
                  <a:lnTo>
                    <a:pt x="1512094" y="2381"/>
                  </a:lnTo>
                  <a:lnTo>
                    <a:pt x="1583532" y="2381"/>
                  </a:lnTo>
                  <a:lnTo>
                    <a:pt x="1728788" y="2381"/>
                  </a:lnTo>
                  <a:lnTo>
                    <a:pt x="1869282" y="2381"/>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dirty="0">
                <a:solidFill>
                  <a:prstClr val="white"/>
                </a:solidFill>
              </a:endParaRPr>
            </a:p>
          </p:txBody>
        </p:sp>
        <p:sp>
          <p:nvSpPr>
            <p:cNvPr id="344" name="正方形/長方形 343"/>
            <p:cNvSpPr/>
            <p:nvPr/>
          </p:nvSpPr>
          <p:spPr bwMode="auto">
            <a:xfrm>
              <a:off x="9274203" y="2626424"/>
              <a:ext cx="537046" cy="770931"/>
            </a:xfrm>
            <a:prstGeom prst="rect">
              <a:avLst/>
            </a:prstGeom>
            <a:solidFill>
              <a:schemeClr val="bg1">
                <a:lumMod val="85000"/>
              </a:schemeClr>
            </a:solidFill>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sz="3200" dirty="0">
                <a:solidFill>
                  <a:prstClr val="black"/>
                </a:solidFill>
              </a:endParaRPr>
            </a:p>
          </p:txBody>
        </p:sp>
        <p:pic>
          <p:nvPicPr>
            <p:cNvPr id="345" name="Picture 5"/>
            <p:cNvPicPr>
              <a:picLocks noChangeAspect="1" noChangeArrowheads="1"/>
            </p:cNvPicPr>
            <p:nvPr/>
          </p:nvPicPr>
          <p:blipFill>
            <a:blip r:embed="rId2" cstate="email"/>
            <a:srcRect/>
            <a:stretch>
              <a:fillRect/>
            </a:stretch>
          </p:blipFill>
          <p:spPr bwMode="auto">
            <a:xfrm>
              <a:off x="10013516" y="3169224"/>
              <a:ext cx="139092" cy="228661"/>
            </a:xfrm>
            <a:prstGeom prst="rect">
              <a:avLst/>
            </a:prstGeom>
            <a:noFill/>
            <a:ln w="9525">
              <a:noFill/>
              <a:miter lim="800000"/>
              <a:headEnd/>
              <a:tailEnd/>
            </a:ln>
          </p:spPr>
        </p:pic>
        <p:pic>
          <p:nvPicPr>
            <p:cNvPr id="346" name="Picture 5"/>
            <p:cNvPicPr>
              <a:picLocks noChangeAspect="1" noChangeArrowheads="1"/>
            </p:cNvPicPr>
            <p:nvPr/>
          </p:nvPicPr>
          <p:blipFill>
            <a:blip r:embed="rId2" cstate="email"/>
            <a:srcRect/>
            <a:stretch>
              <a:fillRect/>
            </a:stretch>
          </p:blipFill>
          <p:spPr bwMode="auto">
            <a:xfrm>
              <a:off x="10291582" y="3169224"/>
              <a:ext cx="139092" cy="228661"/>
            </a:xfrm>
            <a:prstGeom prst="rect">
              <a:avLst/>
            </a:prstGeom>
            <a:noFill/>
            <a:ln w="9525">
              <a:noFill/>
              <a:miter lim="800000"/>
              <a:headEnd/>
              <a:tailEnd/>
            </a:ln>
          </p:spPr>
        </p:pic>
        <p:pic>
          <p:nvPicPr>
            <p:cNvPr id="347" name="Picture 5"/>
            <p:cNvPicPr>
              <a:picLocks noChangeAspect="1" noChangeArrowheads="1"/>
            </p:cNvPicPr>
            <p:nvPr/>
          </p:nvPicPr>
          <p:blipFill>
            <a:blip r:embed="rId2" cstate="email"/>
            <a:srcRect/>
            <a:stretch>
              <a:fillRect/>
            </a:stretch>
          </p:blipFill>
          <p:spPr bwMode="auto">
            <a:xfrm>
              <a:off x="10416853" y="3169224"/>
              <a:ext cx="139092" cy="228661"/>
            </a:xfrm>
            <a:prstGeom prst="rect">
              <a:avLst/>
            </a:prstGeom>
            <a:noFill/>
            <a:ln w="9525">
              <a:noFill/>
              <a:miter lim="800000"/>
              <a:headEnd/>
              <a:tailEnd/>
            </a:ln>
          </p:spPr>
        </p:pic>
        <p:grpSp>
          <p:nvGrpSpPr>
            <p:cNvPr id="3" name="グループ化 683"/>
            <p:cNvGrpSpPr>
              <a:grpSpLocks noChangeAspect="1"/>
            </p:cNvGrpSpPr>
            <p:nvPr/>
          </p:nvGrpSpPr>
          <p:grpSpPr bwMode="auto">
            <a:xfrm>
              <a:off x="10504785" y="3369242"/>
              <a:ext cx="10154" cy="27735"/>
              <a:chOff x="9491662" y="3466966"/>
              <a:chExt cx="1009652" cy="2755901"/>
            </a:xfrm>
          </p:grpSpPr>
          <p:sp>
            <p:nvSpPr>
              <p:cNvPr id="351" name="Freeform 79"/>
              <p:cNvSpPr>
                <a:spLocks/>
              </p:cNvSpPr>
              <p:nvPr/>
            </p:nvSpPr>
            <p:spPr bwMode="auto">
              <a:xfrm>
                <a:off x="10221902" y="4962410"/>
                <a:ext cx="146048" cy="244455"/>
              </a:xfrm>
              <a:custGeom>
                <a:avLst/>
                <a:gdLst>
                  <a:gd name="T0" fmla="*/ 2147483647 w 92"/>
                  <a:gd name="T1" fmla="*/ 2147483647 h 154"/>
                  <a:gd name="T2" fmla="*/ 2147483647 w 92"/>
                  <a:gd name="T3" fmla="*/ 2147483647 h 154"/>
                  <a:gd name="T4" fmla="*/ 2147483647 w 92"/>
                  <a:gd name="T5" fmla="*/ 2147483647 h 154"/>
                  <a:gd name="T6" fmla="*/ 2147483647 w 92"/>
                  <a:gd name="T7" fmla="*/ 2147483647 h 154"/>
                  <a:gd name="T8" fmla="*/ 2147483647 w 92"/>
                  <a:gd name="T9" fmla="*/ 2147483647 h 154"/>
                  <a:gd name="T10" fmla="*/ 2147483647 w 92"/>
                  <a:gd name="T11" fmla="*/ 2147483647 h 154"/>
                  <a:gd name="T12" fmla="*/ 2147483647 w 92"/>
                  <a:gd name="T13" fmla="*/ 2147483647 h 154"/>
                  <a:gd name="T14" fmla="*/ 2147483647 w 92"/>
                  <a:gd name="T15" fmla="*/ 2147483647 h 154"/>
                  <a:gd name="T16" fmla="*/ 2147483647 w 92"/>
                  <a:gd name="T17" fmla="*/ 0 h 154"/>
                  <a:gd name="T18" fmla="*/ 2147483647 w 92"/>
                  <a:gd name="T19" fmla="*/ 2147483647 h 154"/>
                  <a:gd name="T20" fmla="*/ 2147483647 w 92"/>
                  <a:gd name="T21" fmla="*/ 2147483647 h 154"/>
                  <a:gd name="T22" fmla="*/ 2147483647 w 92"/>
                  <a:gd name="T23" fmla="*/ 2147483647 h 154"/>
                  <a:gd name="T24" fmla="*/ 2147483647 w 92"/>
                  <a:gd name="T25" fmla="*/ 2147483647 h 154"/>
                  <a:gd name="T26" fmla="*/ 0 w 92"/>
                  <a:gd name="T27" fmla="*/ 2147483647 h 154"/>
                  <a:gd name="T28" fmla="*/ 2147483647 w 92"/>
                  <a:gd name="T29" fmla="*/ 2147483647 h 154"/>
                  <a:gd name="T30" fmla="*/ 2147483647 w 92"/>
                  <a:gd name="T31" fmla="*/ 2147483647 h 154"/>
                  <a:gd name="T32" fmla="*/ 2147483647 w 92"/>
                  <a:gd name="T33" fmla="*/ 2147483647 h 154"/>
                  <a:gd name="T34" fmla="*/ 2147483647 w 92"/>
                  <a:gd name="T35" fmla="*/ 2147483647 h 154"/>
                  <a:gd name="T36" fmla="*/ 2147483647 w 92"/>
                  <a:gd name="T37" fmla="*/ 2147483647 h 154"/>
                  <a:gd name="T38" fmla="*/ 2147483647 w 92"/>
                  <a:gd name="T39" fmla="*/ 2147483647 h 154"/>
                  <a:gd name="T40" fmla="*/ 2147483647 w 92"/>
                  <a:gd name="T41" fmla="*/ 2147483647 h 154"/>
                  <a:gd name="T42" fmla="*/ 2147483647 w 92"/>
                  <a:gd name="T43" fmla="*/ 2147483647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154"/>
                  <a:gd name="T68" fmla="*/ 92 w 92"/>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154">
                    <a:moveTo>
                      <a:pt x="72" y="130"/>
                    </a:moveTo>
                    <a:lnTo>
                      <a:pt x="72" y="104"/>
                    </a:lnTo>
                    <a:lnTo>
                      <a:pt x="86" y="104"/>
                    </a:lnTo>
                    <a:lnTo>
                      <a:pt x="86" y="86"/>
                    </a:lnTo>
                    <a:lnTo>
                      <a:pt x="72" y="60"/>
                    </a:lnTo>
                    <a:lnTo>
                      <a:pt x="72" y="44"/>
                    </a:lnTo>
                    <a:lnTo>
                      <a:pt x="66" y="18"/>
                    </a:lnTo>
                    <a:lnTo>
                      <a:pt x="52" y="18"/>
                    </a:lnTo>
                    <a:lnTo>
                      <a:pt x="40" y="0"/>
                    </a:lnTo>
                    <a:lnTo>
                      <a:pt x="46" y="18"/>
                    </a:lnTo>
                    <a:lnTo>
                      <a:pt x="52" y="60"/>
                    </a:lnTo>
                    <a:lnTo>
                      <a:pt x="40" y="52"/>
                    </a:lnTo>
                    <a:lnTo>
                      <a:pt x="20" y="36"/>
                    </a:lnTo>
                    <a:lnTo>
                      <a:pt x="0" y="36"/>
                    </a:lnTo>
                    <a:lnTo>
                      <a:pt x="14" y="52"/>
                    </a:lnTo>
                    <a:lnTo>
                      <a:pt x="26" y="70"/>
                    </a:lnTo>
                    <a:lnTo>
                      <a:pt x="52" y="104"/>
                    </a:lnTo>
                    <a:lnTo>
                      <a:pt x="66" y="138"/>
                    </a:lnTo>
                    <a:lnTo>
                      <a:pt x="80" y="138"/>
                    </a:lnTo>
                    <a:lnTo>
                      <a:pt x="92" y="154"/>
                    </a:lnTo>
                    <a:lnTo>
                      <a:pt x="92" y="146"/>
                    </a:lnTo>
                    <a:lnTo>
                      <a:pt x="72" y="130"/>
                    </a:lnTo>
                    <a:close/>
                  </a:path>
                </a:pathLst>
              </a:custGeom>
              <a:solidFill>
                <a:srgbClr val="A1C6E7"/>
              </a:solidFill>
              <a:ln w="9525">
                <a:noFill/>
                <a:round/>
                <a:headEnd/>
                <a:tailEnd/>
              </a:ln>
            </p:spPr>
            <p:txBody>
              <a:bodyPr/>
              <a:lstStyle/>
              <a:p>
                <a:endParaRPr lang="ja-JP" altLang="en-US" sz="3200"/>
              </a:p>
            </p:txBody>
          </p:sp>
          <p:sp>
            <p:nvSpPr>
              <p:cNvPr id="352" name="Freeform 84"/>
              <p:cNvSpPr>
                <a:spLocks/>
              </p:cNvSpPr>
              <p:nvPr/>
            </p:nvSpPr>
            <p:spPr bwMode="auto">
              <a:xfrm>
                <a:off x="10482262" y="5140177"/>
                <a:ext cx="19052" cy="41286"/>
              </a:xfrm>
              <a:custGeom>
                <a:avLst/>
                <a:gdLst>
                  <a:gd name="T0" fmla="*/ 2147483647 w 12"/>
                  <a:gd name="T1" fmla="*/ 2147483647 h 26"/>
                  <a:gd name="T2" fmla="*/ 2147483647 w 12"/>
                  <a:gd name="T3" fmla="*/ 2147483647 h 26"/>
                  <a:gd name="T4" fmla="*/ 2147483647 w 12"/>
                  <a:gd name="T5" fmla="*/ 0 h 26"/>
                  <a:gd name="T6" fmla="*/ 0 w 12"/>
                  <a:gd name="T7" fmla="*/ 2147483647 h 26"/>
                  <a:gd name="T8" fmla="*/ 2147483647 w 12"/>
                  <a:gd name="T9" fmla="*/ 2147483647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26"/>
                    </a:moveTo>
                    <a:lnTo>
                      <a:pt x="6" y="18"/>
                    </a:lnTo>
                    <a:lnTo>
                      <a:pt x="12" y="0"/>
                    </a:lnTo>
                    <a:lnTo>
                      <a:pt x="0" y="18"/>
                    </a:lnTo>
                    <a:lnTo>
                      <a:pt x="6" y="26"/>
                    </a:lnTo>
                    <a:close/>
                  </a:path>
                </a:pathLst>
              </a:custGeom>
              <a:solidFill>
                <a:srgbClr val="A1C6E7"/>
              </a:solidFill>
              <a:ln w="9525">
                <a:noFill/>
                <a:round/>
                <a:headEnd/>
                <a:tailEnd/>
              </a:ln>
            </p:spPr>
            <p:txBody>
              <a:bodyPr/>
              <a:lstStyle/>
              <a:p>
                <a:endParaRPr lang="ja-JP" altLang="en-US" sz="3200"/>
              </a:p>
            </p:txBody>
          </p:sp>
          <p:sp>
            <p:nvSpPr>
              <p:cNvPr id="353" name="Freeform 96"/>
              <p:cNvSpPr>
                <a:spLocks/>
              </p:cNvSpPr>
              <p:nvPr/>
            </p:nvSpPr>
            <p:spPr bwMode="auto">
              <a:xfrm>
                <a:off x="9602764" y="5330671"/>
                <a:ext cx="9526" cy="3156"/>
              </a:xfrm>
              <a:custGeom>
                <a:avLst/>
                <a:gdLst>
                  <a:gd name="T0" fmla="*/ 0 w 6"/>
                  <a:gd name="T1" fmla="*/ 0 h 2"/>
                  <a:gd name="T2" fmla="*/ 0 w 6"/>
                  <a:gd name="T3" fmla="*/ 2147483647 h 2"/>
                  <a:gd name="T4" fmla="*/ 2147483647 w 6"/>
                  <a:gd name="T5" fmla="*/ 0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0" y="2"/>
                    </a:lnTo>
                    <a:lnTo>
                      <a:pt x="6" y="0"/>
                    </a:lnTo>
                    <a:lnTo>
                      <a:pt x="0" y="0"/>
                    </a:lnTo>
                    <a:close/>
                  </a:path>
                </a:pathLst>
              </a:custGeom>
              <a:solidFill>
                <a:srgbClr val="A1C6E7"/>
              </a:solidFill>
              <a:ln w="9525">
                <a:noFill/>
                <a:round/>
                <a:headEnd/>
                <a:tailEnd/>
              </a:ln>
            </p:spPr>
            <p:txBody>
              <a:bodyPr/>
              <a:lstStyle/>
              <a:p>
                <a:endParaRPr lang="ja-JP" altLang="en-US" sz="3200"/>
              </a:p>
            </p:txBody>
          </p:sp>
          <p:sp>
            <p:nvSpPr>
              <p:cNvPr id="354" name="Line 105"/>
              <p:cNvSpPr>
                <a:spLocks noChangeShapeType="1"/>
              </p:cNvSpPr>
              <p:nvPr/>
            </p:nvSpPr>
            <p:spPr bwMode="auto">
              <a:xfrm>
                <a:off x="10161588" y="3841642"/>
                <a:ext cx="0" cy="0"/>
              </a:xfrm>
              <a:prstGeom prst="line">
                <a:avLst/>
              </a:prstGeom>
              <a:noFill/>
              <a:ln w="9525">
                <a:noFill/>
                <a:round/>
                <a:headEnd/>
                <a:tailEnd/>
              </a:ln>
            </p:spPr>
            <p:txBody>
              <a:bodyPr/>
              <a:lstStyle/>
              <a:p>
                <a:endParaRPr lang="ja-JP" altLang="en-US" sz="3200"/>
              </a:p>
            </p:txBody>
          </p:sp>
          <p:sp>
            <p:nvSpPr>
              <p:cNvPr id="355" name="Line 106"/>
              <p:cNvSpPr>
                <a:spLocks noChangeShapeType="1"/>
              </p:cNvSpPr>
              <p:nvPr/>
            </p:nvSpPr>
            <p:spPr bwMode="auto">
              <a:xfrm>
                <a:off x="10161588" y="3841642"/>
                <a:ext cx="0" cy="0"/>
              </a:xfrm>
              <a:prstGeom prst="line">
                <a:avLst/>
              </a:prstGeom>
              <a:noFill/>
              <a:ln w="9525">
                <a:noFill/>
                <a:round/>
                <a:headEnd/>
                <a:tailEnd/>
              </a:ln>
            </p:spPr>
            <p:txBody>
              <a:bodyPr/>
              <a:lstStyle/>
              <a:p>
                <a:endParaRPr lang="ja-JP" altLang="en-US" sz="3200"/>
              </a:p>
            </p:txBody>
          </p:sp>
          <p:sp>
            <p:nvSpPr>
              <p:cNvPr id="356" name="Freeform 122"/>
              <p:cNvSpPr>
                <a:spLocks/>
              </p:cNvSpPr>
              <p:nvPr/>
            </p:nvSpPr>
            <p:spPr bwMode="auto">
              <a:xfrm>
                <a:off x="9491662" y="3816239"/>
                <a:ext cx="996968" cy="2406628"/>
              </a:xfrm>
              <a:custGeom>
                <a:avLst/>
                <a:gdLst>
                  <a:gd name="T0" fmla="*/ 2147483647 w 628"/>
                  <a:gd name="T1" fmla="*/ 2147483647 h 1516"/>
                  <a:gd name="T2" fmla="*/ 2147483647 w 628"/>
                  <a:gd name="T3" fmla="*/ 2147483647 h 1516"/>
                  <a:gd name="T4" fmla="*/ 2147483647 w 628"/>
                  <a:gd name="T5" fmla="*/ 2147483647 h 1516"/>
                  <a:gd name="T6" fmla="*/ 2147483647 w 628"/>
                  <a:gd name="T7" fmla="*/ 2147483647 h 1516"/>
                  <a:gd name="T8" fmla="*/ 2147483647 w 628"/>
                  <a:gd name="T9" fmla="*/ 2147483647 h 1516"/>
                  <a:gd name="T10" fmla="*/ 2147483647 w 628"/>
                  <a:gd name="T11" fmla="*/ 2147483647 h 1516"/>
                  <a:gd name="T12" fmla="*/ 2147483647 w 628"/>
                  <a:gd name="T13" fmla="*/ 2147483647 h 1516"/>
                  <a:gd name="T14" fmla="*/ 2147483647 w 628"/>
                  <a:gd name="T15" fmla="*/ 2147483647 h 1516"/>
                  <a:gd name="T16" fmla="*/ 2147483647 w 628"/>
                  <a:gd name="T17" fmla="*/ 2147483647 h 1516"/>
                  <a:gd name="T18" fmla="*/ 2147483647 w 628"/>
                  <a:gd name="T19" fmla="*/ 2147483647 h 1516"/>
                  <a:gd name="T20" fmla="*/ 2147483647 w 628"/>
                  <a:gd name="T21" fmla="*/ 2147483647 h 1516"/>
                  <a:gd name="T22" fmla="*/ 2147483647 w 628"/>
                  <a:gd name="T23" fmla="*/ 2147483647 h 1516"/>
                  <a:gd name="T24" fmla="*/ 2147483647 w 628"/>
                  <a:gd name="T25" fmla="*/ 2147483647 h 1516"/>
                  <a:gd name="T26" fmla="*/ 2147483647 w 628"/>
                  <a:gd name="T27" fmla="*/ 2147483647 h 1516"/>
                  <a:gd name="T28" fmla="*/ 2147483647 w 628"/>
                  <a:gd name="T29" fmla="*/ 2147483647 h 1516"/>
                  <a:gd name="T30" fmla="*/ 2147483647 w 628"/>
                  <a:gd name="T31" fmla="*/ 2147483647 h 1516"/>
                  <a:gd name="T32" fmla="*/ 2147483647 w 628"/>
                  <a:gd name="T33" fmla="*/ 2147483647 h 1516"/>
                  <a:gd name="T34" fmla="*/ 2147483647 w 628"/>
                  <a:gd name="T35" fmla="*/ 2147483647 h 1516"/>
                  <a:gd name="T36" fmla="*/ 2147483647 w 628"/>
                  <a:gd name="T37" fmla="*/ 2147483647 h 1516"/>
                  <a:gd name="T38" fmla="*/ 2147483647 w 628"/>
                  <a:gd name="T39" fmla="*/ 2147483647 h 1516"/>
                  <a:gd name="T40" fmla="*/ 2147483647 w 628"/>
                  <a:gd name="T41" fmla="*/ 2147483647 h 1516"/>
                  <a:gd name="T42" fmla="*/ 2147483647 w 628"/>
                  <a:gd name="T43" fmla="*/ 2147483647 h 1516"/>
                  <a:gd name="T44" fmla="*/ 2147483647 w 628"/>
                  <a:gd name="T45" fmla="*/ 2147483647 h 1516"/>
                  <a:gd name="T46" fmla="*/ 2147483647 w 628"/>
                  <a:gd name="T47" fmla="*/ 2147483647 h 1516"/>
                  <a:gd name="T48" fmla="*/ 2147483647 w 628"/>
                  <a:gd name="T49" fmla="*/ 2147483647 h 1516"/>
                  <a:gd name="T50" fmla="*/ 2147483647 w 628"/>
                  <a:gd name="T51" fmla="*/ 2147483647 h 1516"/>
                  <a:gd name="T52" fmla="*/ 2147483647 w 628"/>
                  <a:gd name="T53" fmla="*/ 2147483647 h 1516"/>
                  <a:gd name="T54" fmla="*/ 2147483647 w 628"/>
                  <a:gd name="T55" fmla="*/ 2147483647 h 1516"/>
                  <a:gd name="T56" fmla="*/ 2147483647 w 628"/>
                  <a:gd name="T57" fmla="*/ 2147483647 h 1516"/>
                  <a:gd name="T58" fmla="*/ 2147483647 w 628"/>
                  <a:gd name="T59" fmla="*/ 2147483647 h 1516"/>
                  <a:gd name="T60" fmla="*/ 2147483647 w 628"/>
                  <a:gd name="T61" fmla="*/ 2147483647 h 1516"/>
                  <a:gd name="T62" fmla="*/ 2147483647 w 628"/>
                  <a:gd name="T63" fmla="*/ 2147483647 h 1516"/>
                  <a:gd name="T64" fmla="*/ 2147483647 w 628"/>
                  <a:gd name="T65" fmla="*/ 2147483647 h 1516"/>
                  <a:gd name="T66" fmla="*/ 2147483647 w 628"/>
                  <a:gd name="T67" fmla="*/ 2147483647 h 1516"/>
                  <a:gd name="T68" fmla="*/ 2147483647 w 628"/>
                  <a:gd name="T69" fmla="*/ 2147483647 h 1516"/>
                  <a:gd name="T70" fmla="*/ 2147483647 w 628"/>
                  <a:gd name="T71" fmla="*/ 2147483647 h 1516"/>
                  <a:gd name="T72" fmla="*/ 2147483647 w 628"/>
                  <a:gd name="T73" fmla="*/ 2147483647 h 1516"/>
                  <a:gd name="T74" fmla="*/ 2147483647 w 628"/>
                  <a:gd name="T75" fmla="*/ 2147483647 h 1516"/>
                  <a:gd name="T76" fmla="*/ 2147483647 w 628"/>
                  <a:gd name="T77" fmla="*/ 2147483647 h 1516"/>
                  <a:gd name="T78" fmla="*/ 2147483647 w 628"/>
                  <a:gd name="T79" fmla="*/ 2147483647 h 1516"/>
                  <a:gd name="T80" fmla="*/ 2147483647 w 628"/>
                  <a:gd name="T81" fmla="*/ 2147483647 h 1516"/>
                  <a:gd name="T82" fmla="*/ 2147483647 w 628"/>
                  <a:gd name="T83" fmla="*/ 2147483647 h 1516"/>
                  <a:gd name="T84" fmla="*/ 2147483647 w 628"/>
                  <a:gd name="T85" fmla="*/ 2147483647 h 1516"/>
                  <a:gd name="T86" fmla="*/ 2147483647 w 628"/>
                  <a:gd name="T87" fmla="*/ 2147483647 h 1516"/>
                  <a:gd name="T88" fmla="*/ 2147483647 w 628"/>
                  <a:gd name="T89" fmla="*/ 2147483647 h 1516"/>
                  <a:gd name="T90" fmla="*/ 2147483647 w 628"/>
                  <a:gd name="T91" fmla="*/ 2147483647 h 1516"/>
                  <a:gd name="T92" fmla="*/ 2147483647 w 628"/>
                  <a:gd name="T93" fmla="*/ 2147483647 h 1516"/>
                  <a:gd name="T94" fmla="*/ 2147483647 w 628"/>
                  <a:gd name="T95" fmla="*/ 2147483647 h 1516"/>
                  <a:gd name="T96" fmla="*/ 2147483647 w 628"/>
                  <a:gd name="T97" fmla="*/ 2147483647 h 1516"/>
                  <a:gd name="T98" fmla="*/ 2147483647 w 628"/>
                  <a:gd name="T99" fmla="*/ 2147483647 h 1516"/>
                  <a:gd name="T100" fmla="*/ 2147483647 w 628"/>
                  <a:gd name="T101" fmla="*/ 2147483647 h 1516"/>
                  <a:gd name="T102" fmla="*/ 2147483647 w 628"/>
                  <a:gd name="T103" fmla="*/ 2147483647 h 1516"/>
                  <a:gd name="T104" fmla="*/ 2147483647 w 628"/>
                  <a:gd name="T105" fmla="*/ 2147483647 h 1516"/>
                  <a:gd name="T106" fmla="*/ 2147483647 w 628"/>
                  <a:gd name="T107" fmla="*/ 2147483647 h 1516"/>
                  <a:gd name="T108" fmla="*/ 2147483647 w 628"/>
                  <a:gd name="T109" fmla="*/ 2147483647 h 1516"/>
                  <a:gd name="T110" fmla="*/ 2147483647 w 628"/>
                  <a:gd name="T111" fmla="*/ 2147483647 h 1516"/>
                  <a:gd name="T112" fmla="*/ 2147483647 w 628"/>
                  <a:gd name="T113" fmla="*/ 2147483647 h 1516"/>
                  <a:gd name="T114" fmla="*/ 2147483647 w 628"/>
                  <a:gd name="T115" fmla="*/ 2147483647 h 1516"/>
                  <a:gd name="T116" fmla="*/ 2147483647 w 628"/>
                  <a:gd name="T117" fmla="*/ 2147483647 h 1516"/>
                  <a:gd name="T118" fmla="*/ 2147483647 w 628"/>
                  <a:gd name="T119" fmla="*/ 2147483647 h 1516"/>
                  <a:gd name="T120" fmla="*/ 2147483647 w 628"/>
                  <a:gd name="T121" fmla="*/ 2147483647 h 1516"/>
                  <a:gd name="T122" fmla="*/ 2147483647 w 628"/>
                  <a:gd name="T123" fmla="*/ 2147483647 h 1516"/>
                  <a:gd name="T124" fmla="*/ 2147483647 w 628"/>
                  <a:gd name="T125" fmla="*/ 2147483647 h 1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8"/>
                  <a:gd name="T190" fmla="*/ 0 h 1516"/>
                  <a:gd name="T191" fmla="*/ 628 w 628"/>
                  <a:gd name="T192" fmla="*/ 1516 h 1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8" h="1516">
                    <a:moveTo>
                      <a:pt x="264" y="22"/>
                    </a:moveTo>
                    <a:lnTo>
                      <a:pt x="264" y="22"/>
                    </a:lnTo>
                    <a:lnTo>
                      <a:pt x="244" y="28"/>
                    </a:lnTo>
                    <a:lnTo>
                      <a:pt x="234" y="32"/>
                    </a:lnTo>
                    <a:lnTo>
                      <a:pt x="226" y="36"/>
                    </a:lnTo>
                    <a:lnTo>
                      <a:pt x="214" y="44"/>
                    </a:lnTo>
                    <a:lnTo>
                      <a:pt x="194" y="52"/>
                    </a:lnTo>
                    <a:lnTo>
                      <a:pt x="146" y="72"/>
                    </a:lnTo>
                    <a:lnTo>
                      <a:pt x="98" y="92"/>
                    </a:lnTo>
                    <a:lnTo>
                      <a:pt x="78" y="102"/>
                    </a:lnTo>
                    <a:lnTo>
                      <a:pt x="66" y="110"/>
                    </a:lnTo>
                    <a:lnTo>
                      <a:pt x="60" y="116"/>
                    </a:lnTo>
                    <a:lnTo>
                      <a:pt x="56" y="124"/>
                    </a:lnTo>
                    <a:lnTo>
                      <a:pt x="52" y="134"/>
                    </a:lnTo>
                    <a:lnTo>
                      <a:pt x="50" y="144"/>
                    </a:lnTo>
                    <a:lnTo>
                      <a:pt x="48" y="168"/>
                    </a:lnTo>
                    <a:lnTo>
                      <a:pt x="44" y="194"/>
                    </a:lnTo>
                    <a:lnTo>
                      <a:pt x="32" y="330"/>
                    </a:lnTo>
                    <a:lnTo>
                      <a:pt x="24" y="394"/>
                    </a:lnTo>
                    <a:lnTo>
                      <a:pt x="18" y="446"/>
                    </a:lnTo>
                    <a:lnTo>
                      <a:pt x="14" y="502"/>
                    </a:lnTo>
                    <a:lnTo>
                      <a:pt x="6" y="620"/>
                    </a:lnTo>
                    <a:lnTo>
                      <a:pt x="0" y="690"/>
                    </a:lnTo>
                    <a:lnTo>
                      <a:pt x="2" y="694"/>
                    </a:lnTo>
                    <a:lnTo>
                      <a:pt x="2" y="698"/>
                    </a:lnTo>
                    <a:lnTo>
                      <a:pt x="8" y="704"/>
                    </a:lnTo>
                    <a:lnTo>
                      <a:pt x="14" y="708"/>
                    </a:lnTo>
                    <a:lnTo>
                      <a:pt x="16" y="710"/>
                    </a:lnTo>
                    <a:lnTo>
                      <a:pt x="14" y="732"/>
                    </a:lnTo>
                    <a:lnTo>
                      <a:pt x="12" y="762"/>
                    </a:lnTo>
                    <a:lnTo>
                      <a:pt x="14" y="792"/>
                    </a:lnTo>
                    <a:lnTo>
                      <a:pt x="16" y="806"/>
                    </a:lnTo>
                    <a:lnTo>
                      <a:pt x="18" y="812"/>
                    </a:lnTo>
                    <a:lnTo>
                      <a:pt x="20" y="816"/>
                    </a:lnTo>
                    <a:lnTo>
                      <a:pt x="26" y="822"/>
                    </a:lnTo>
                    <a:lnTo>
                      <a:pt x="28" y="826"/>
                    </a:lnTo>
                    <a:lnTo>
                      <a:pt x="30" y="824"/>
                    </a:lnTo>
                    <a:lnTo>
                      <a:pt x="32" y="822"/>
                    </a:lnTo>
                    <a:lnTo>
                      <a:pt x="30" y="802"/>
                    </a:lnTo>
                    <a:lnTo>
                      <a:pt x="34" y="810"/>
                    </a:lnTo>
                    <a:lnTo>
                      <a:pt x="46" y="820"/>
                    </a:lnTo>
                    <a:lnTo>
                      <a:pt x="58" y="832"/>
                    </a:lnTo>
                    <a:lnTo>
                      <a:pt x="66" y="838"/>
                    </a:lnTo>
                    <a:lnTo>
                      <a:pt x="72" y="838"/>
                    </a:lnTo>
                    <a:lnTo>
                      <a:pt x="74" y="834"/>
                    </a:lnTo>
                    <a:lnTo>
                      <a:pt x="74" y="830"/>
                    </a:lnTo>
                    <a:lnTo>
                      <a:pt x="80" y="830"/>
                    </a:lnTo>
                    <a:lnTo>
                      <a:pt x="86" y="830"/>
                    </a:lnTo>
                    <a:lnTo>
                      <a:pt x="88" y="828"/>
                    </a:lnTo>
                    <a:lnTo>
                      <a:pt x="90" y="826"/>
                    </a:lnTo>
                    <a:lnTo>
                      <a:pt x="88" y="822"/>
                    </a:lnTo>
                    <a:lnTo>
                      <a:pt x="78" y="812"/>
                    </a:lnTo>
                    <a:lnTo>
                      <a:pt x="70" y="804"/>
                    </a:lnTo>
                    <a:lnTo>
                      <a:pt x="62" y="794"/>
                    </a:lnTo>
                    <a:lnTo>
                      <a:pt x="56" y="784"/>
                    </a:lnTo>
                    <a:lnTo>
                      <a:pt x="54" y="774"/>
                    </a:lnTo>
                    <a:lnTo>
                      <a:pt x="54" y="766"/>
                    </a:lnTo>
                    <a:lnTo>
                      <a:pt x="56" y="760"/>
                    </a:lnTo>
                    <a:lnTo>
                      <a:pt x="58" y="758"/>
                    </a:lnTo>
                    <a:lnTo>
                      <a:pt x="62" y="758"/>
                    </a:lnTo>
                    <a:lnTo>
                      <a:pt x="66" y="760"/>
                    </a:lnTo>
                    <a:lnTo>
                      <a:pt x="68" y="768"/>
                    </a:lnTo>
                    <a:lnTo>
                      <a:pt x="70" y="786"/>
                    </a:lnTo>
                    <a:lnTo>
                      <a:pt x="70" y="790"/>
                    </a:lnTo>
                    <a:lnTo>
                      <a:pt x="72" y="794"/>
                    </a:lnTo>
                    <a:lnTo>
                      <a:pt x="78" y="798"/>
                    </a:lnTo>
                    <a:lnTo>
                      <a:pt x="84" y="798"/>
                    </a:lnTo>
                    <a:lnTo>
                      <a:pt x="88" y="798"/>
                    </a:lnTo>
                    <a:lnTo>
                      <a:pt x="86" y="744"/>
                    </a:lnTo>
                    <a:lnTo>
                      <a:pt x="84" y="720"/>
                    </a:lnTo>
                    <a:lnTo>
                      <a:pt x="84" y="708"/>
                    </a:lnTo>
                    <a:lnTo>
                      <a:pt x="84" y="672"/>
                    </a:lnTo>
                    <a:lnTo>
                      <a:pt x="82" y="650"/>
                    </a:lnTo>
                    <a:lnTo>
                      <a:pt x="82" y="646"/>
                    </a:lnTo>
                    <a:lnTo>
                      <a:pt x="80" y="654"/>
                    </a:lnTo>
                    <a:lnTo>
                      <a:pt x="78" y="674"/>
                    </a:lnTo>
                    <a:lnTo>
                      <a:pt x="80" y="682"/>
                    </a:lnTo>
                    <a:lnTo>
                      <a:pt x="82" y="692"/>
                    </a:lnTo>
                    <a:lnTo>
                      <a:pt x="90" y="730"/>
                    </a:lnTo>
                    <a:lnTo>
                      <a:pt x="96" y="770"/>
                    </a:lnTo>
                    <a:lnTo>
                      <a:pt x="106" y="844"/>
                    </a:lnTo>
                    <a:lnTo>
                      <a:pt x="112" y="924"/>
                    </a:lnTo>
                    <a:lnTo>
                      <a:pt x="116" y="984"/>
                    </a:lnTo>
                    <a:lnTo>
                      <a:pt x="118" y="1054"/>
                    </a:lnTo>
                    <a:lnTo>
                      <a:pt x="122" y="1156"/>
                    </a:lnTo>
                    <a:lnTo>
                      <a:pt x="128" y="1308"/>
                    </a:lnTo>
                    <a:lnTo>
                      <a:pt x="126" y="1320"/>
                    </a:lnTo>
                    <a:lnTo>
                      <a:pt x="124" y="1332"/>
                    </a:lnTo>
                    <a:lnTo>
                      <a:pt x="118" y="1362"/>
                    </a:lnTo>
                    <a:lnTo>
                      <a:pt x="116" y="1376"/>
                    </a:lnTo>
                    <a:lnTo>
                      <a:pt x="114" y="1390"/>
                    </a:lnTo>
                    <a:lnTo>
                      <a:pt x="114" y="1402"/>
                    </a:lnTo>
                    <a:lnTo>
                      <a:pt x="118" y="1410"/>
                    </a:lnTo>
                    <a:lnTo>
                      <a:pt x="124" y="1424"/>
                    </a:lnTo>
                    <a:lnTo>
                      <a:pt x="128" y="1432"/>
                    </a:lnTo>
                    <a:lnTo>
                      <a:pt x="126" y="1440"/>
                    </a:lnTo>
                    <a:lnTo>
                      <a:pt x="120" y="1446"/>
                    </a:lnTo>
                    <a:lnTo>
                      <a:pt x="108" y="1458"/>
                    </a:lnTo>
                    <a:lnTo>
                      <a:pt x="102" y="1468"/>
                    </a:lnTo>
                    <a:lnTo>
                      <a:pt x="100" y="1476"/>
                    </a:lnTo>
                    <a:lnTo>
                      <a:pt x="98" y="1486"/>
                    </a:lnTo>
                    <a:lnTo>
                      <a:pt x="100" y="1490"/>
                    </a:lnTo>
                    <a:lnTo>
                      <a:pt x="102" y="1496"/>
                    </a:lnTo>
                    <a:lnTo>
                      <a:pt x="106" y="1500"/>
                    </a:lnTo>
                    <a:lnTo>
                      <a:pt x="112" y="1502"/>
                    </a:lnTo>
                    <a:lnTo>
                      <a:pt x="120" y="1506"/>
                    </a:lnTo>
                    <a:lnTo>
                      <a:pt x="130" y="1508"/>
                    </a:lnTo>
                    <a:lnTo>
                      <a:pt x="148" y="1510"/>
                    </a:lnTo>
                    <a:lnTo>
                      <a:pt x="164" y="1508"/>
                    </a:lnTo>
                    <a:lnTo>
                      <a:pt x="178" y="1506"/>
                    </a:lnTo>
                    <a:lnTo>
                      <a:pt x="190" y="1502"/>
                    </a:lnTo>
                    <a:lnTo>
                      <a:pt x="198" y="1496"/>
                    </a:lnTo>
                    <a:lnTo>
                      <a:pt x="206" y="1490"/>
                    </a:lnTo>
                    <a:lnTo>
                      <a:pt x="216" y="1478"/>
                    </a:lnTo>
                    <a:lnTo>
                      <a:pt x="220" y="1474"/>
                    </a:lnTo>
                    <a:lnTo>
                      <a:pt x="220" y="1468"/>
                    </a:lnTo>
                    <a:lnTo>
                      <a:pt x="220" y="1454"/>
                    </a:lnTo>
                    <a:lnTo>
                      <a:pt x="218" y="1438"/>
                    </a:lnTo>
                    <a:lnTo>
                      <a:pt x="220" y="1428"/>
                    </a:lnTo>
                    <a:lnTo>
                      <a:pt x="224" y="1416"/>
                    </a:lnTo>
                    <a:lnTo>
                      <a:pt x="228" y="1406"/>
                    </a:lnTo>
                    <a:lnTo>
                      <a:pt x="230" y="1396"/>
                    </a:lnTo>
                    <a:lnTo>
                      <a:pt x="228" y="1388"/>
                    </a:lnTo>
                    <a:lnTo>
                      <a:pt x="228" y="1378"/>
                    </a:lnTo>
                    <a:lnTo>
                      <a:pt x="222" y="1362"/>
                    </a:lnTo>
                    <a:lnTo>
                      <a:pt x="214" y="1348"/>
                    </a:lnTo>
                    <a:lnTo>
                      <a:pt x="212" y="1338"/>
                    </a:lnTo>
                    <a:lnTo>
                      <a:pt x="212" y="1322"/>
                    </a:lnTo>
                    <a:lnTo>
                      <a:pt x="218" y="1284"/>
                    </a:lnTo>
                    <a:lnTo>
                      <a:pt x="224" y="1238"/>
                    </a:lnTo>
                    <a:lnTo>
                      <a:pt x="228" y="1194"/>
                    </a:lnTo>
                    <a:lnTo>
                      <a:pt x="232" y="1148"/>
                    </a:lnTo>
                    <a:lnTo>
                      <a:pt x="236" y="1092"/>
                    </a:lnTo>
                    <a:lnTo>
                      <a:pt x="242" y="1026"/>
                    </a:lnTo>
                    <a:lnTo>
                      <a:pt x="248" y="944"/>
                    </a:lnTo>
                    <a:lnTo>
                      <a:pt x="250" y="906"/>
                    </a:lnTo>
                    <a:lnTo>
                      <a:pt x="252" y="876"/>
                    </a:lnTo>
                    <a:lnTo>
                      <a:pt x="256" y="852"/>
                    </a:lnTo>
                    <a:lnTo>
                      <a:pt x="260" y="836"/>
                    </a:lnTo>
                    <a:lnTo>
                      <a:pt x="264" y="824"/>
                    </a:lnTo>
                    <a:lnTo>
                      <a:pt x="268" y="818"/>
                    </a:lnTo>
                    <a:lnTo>
                      <a:pt x="270" y="814"/>
                    </a:lnTo>
                    <a:lnTo>
                      <a:pt x="272" y="834"/>
                    </a:lnTo>
                    <a:lnTo>
                      <a:pt x="274" y="858"/>
                    </a:lnTo>
                    <a:lnTo>
                      <a:pt x="284" y="916"/>
                    </a:lnTo>
                    <a:lnTo>
                      <a:pt x="292" y="972"/>
                    </a:lnTo>
                    <a:lnTo>
                      <a:pt x="298" y="1016"/>
                    </a:lnTo>
                    <a:lnTo>
                      <a:pt x="302" y="1050"/>
                    </a:lnTo>
                    <a:lnTo>
                      <a:pt x="308" y="1080"/>
                    </a:lnTo>
                    <a:lnTo>
                      <a:pt x="314" y="1112"/>
                    </a:lnTo>
                    <a:lnTo>
                      <a:pt x="318" y="1144"/>
                    </a:lnTo>
                    <a:lnTo>
                      <a:pt x="322" y="1180"/>
                    </a:lnTo>
                    <a:lnTo>
                      <a:pt x="324" y="1218"/>
                    </a:lnTo>
                    <a:lnTo>
                      <a:pt x="324" y="1236"/>
                    </a:lnTo>
                    <a:lnTo>
                      <a:pt x="322" y="1252"/>
                    </a:lnTo>
                    <a:lnTo>
                      <a:pt x="320" y="1268"/>
                    </a:lnTo>
                    <a:lnTo>
                      <a:pt x="314" y="1282"/>
                    </a:lnTo>
                    <a:lnTo>
                      <a:pt x="308" y="1300"/>
                    </a:lnTo>
                    <a:lnTo>
                      <a:pt x="308" y="1314"/>
                    </a:lnTo>
                    <a:lnTo>
                      <a:pt x="310" y="1326"/>
                    </a:lnTo>
                    <a:lnTo>
                      <a:pt x="312" y="1342"/>
                    </a:lnTo>
                    <a:lnTo>
                      <a:pt x="308" y="1360"/>
                    </a:lnTo>
                    <a:lnTo>
                      <a:pt x="304" y="1378"/>
                    </a:lnTo>
                    <a:lnTo>
                      <a:pt x="298" y="1394"/>
                    </a:lnTo>
                    <a:lnTo>
                      <a:pt x="296" y="1408"/>
                    </a:lnTo>
                    <a:lnTo>
                      <a:pt x="296" y="1412"/>
                    </a:lnTo>
                    <a:lnTo>
                      <a:pt x="298" y="1418"/>
                    </a:lnTo>
                    <a:lnTo>
                      <a:pt x="306" y="1428"/>
                    </a:lnTo>
                    <a:lnTo>
                      <a:pt x="314" y="1438"/>
                    </a:lnTo>
                    <a:lnTo>
                      <a:pt x="314" y="1442"/>
                    </a:lnTo>
                    <a:lnTo>
                      <a:pt x="312" y="1446"/>
                    </a:lnTo>
                    <a:lnTo>
                      <a:pt x="304" y="1454"/>
                    </a:lnTo>
                    <a:lnTo>
                      <a:pt x="300" y="1464"/>
                    </a:lnTo>
                    <a:lnTo>
                      <a:pt x="296" y="1474"/>
                    </a:lnTo>
                    <a:lnTo>
                      <a:pt x="296" y="1486"/>
                    </a:lnTo>
                    <a:lnTo>
                      <a:pt x="296" y="1498"/>
                    </a:lnTo>
                    <a:lnTo>
                      <a:pt x="298" y="1502"/>
                    </a:lnTo>
                    <a:lnTo>
                      <a:pt x="302" y="1506"/>
                    </a:lnTo>
                    <a:lnTo>
                      <a:pt x="308" y="1510"/>
                    </a:lnTo>
                    <a:lnTo>
                      <a:pt x="318" y="1514"/>
                    </a:lnTo>
                    <a:lnTo>
                      <a:pt x="330" y="1514"/>
                    </a:lnTo>
                    <a:lnTo>
                      <a:pt x="346" y="1516"/>
                    </a:lnTo>
                    <a:lnTo>
                      <a:pt x="362" y="1514"/>
                    </a:lnTo>
                    <a:lnTo>
                      <a:pt x="376" y="1510"/>
                    </a:lnTo>
                    <a:lnTo>
                      <a:pt x="384" y="1506"/>
                    </a:lnTo>
                    <a:lnTo>
                      <a:pt x="392" y="1500"/>
                    </a:lnTo>
                    <a:lnTo>
                      <a:pt x="398" y="1494"/>
                    </a:lnTo>
                    <a:lnTo>
                      <a:pt x="400" y="1486"/>
                    </a:lnTo>
                    <a:lnTo>
                      <a:pt x="402" y="1474"/>
                    </a:lnTo>
                    <a:lnTo>
                      <a:pt x="400" y="1454"/>
                    </a:lnTo>
                    <a:lnTo>
                      <a:pt x="400" y="1444"/>
                    </a:lnTo>
                    <a:lnTo>
                      <a:pt x="402" y="1438"/>
                    </a:lnTo>
                    <a:lnTo>
                      <a:pt x="406" y="1432"/>
                    </a:lnTo>
                    <a:lnTo>
                      <a:pt x="412" y="1420"/>
                    </a:lnTo>
                    <a:lnTo>
                      <a:pt x="416" y="1406"/>
                    </a:lnTo>
                    <a:lnTo>
                      <a:pt x="416" y="1390"/>
                    </a:lnTo>
                    <a:lnTo>
                      <a:pt x="416" y="1372"/>
                    </a:lnTo>
                    <a:lnTo>
                      <a:pt x="416" y="1364"/>
                    </a:lnTo>
                    <a:lnTo>
                      <a:pt x="418" y="1358"/>
                    </a:lnTo>
                    <a:lnTo>
                      <a:pt x="422" y="1346"/>
                    </a:lnTo>
                    <a:lnTo>
                      <a:pt x="426" y="1326"/>
                    </a:lnTo>
                    <a:lnTo>
                      <a:pt x="430" y="1308"/>
                    </a:lnTo>
                    <a:lnTo>
                      <a:pt x="432" y="1286"/>
                    </a:lnTo>
                    <a:lnTo>
                      <a:pt x="432" y="1224"/>
                    </a:lnTo>
                    <a:lnTo>
                      <a:pt x="430" y="1160"/>
                    </a:lnTo>
                    <a:lnTo>
                      <a:pt x="478" y="1150"/>
                    </a:lnTo>
                    <a:lnTo>
                      <a:pt x="538" y="1134"/>
                    </a:lnTo>
                    <a:lnTo>
                      <a:pt x="614" y="1112"/>
                    </a:lnTo>
                    <a:lnTo>
                      <a:pt x="618" y="1110"/>
                    </a:lnTo>
                    <a:lnTo>
                      <a:pt x="622" y="1108"/>
                    </a:lnTo>
                    <a:lnTo>
                      <a:pt x="626" y="1102"/>
                    </a:lnTo>
                    <a:lnTo>
                      <a:pt x="628" y="1094"/>
                    </a:lnTo>
                    <a:lnTo>
                      <a:pt x="628" y="1044"/>
                    </a:lnTo>
                    <a:lnTo>
                      <a:pt x="626" y="946"/>
                    </a:lnTo>
                    <a:lnTo>
                      <a:pt x="620" y="802"/>
                    </a:lnTo>
                    <a:lnTo>
                      <a:pt x="618" y="800"/>
                    </a:lnTo>
                    <a:lnTo>
                      <a:pt x="614" y="796"/>
                    </a:lnTo>
                    <a:lnTo>
                      <a:pt x="604" y="792"/>
                    </a:lnTo>
                    <a:lnTo>
                      <a:pt x="592" y="790"/>
                    </a:lnTo>
                    <a:lnTo>
                      <a:pt x="582" y="790"/>
                    </a:lnTo>
                    <a:lnTo>
                      <a:pt x="538" y="792"/>
                    </a:lnTo>
                    <a:lnTo>
                      <a:pt x="536" y="780"/>
                    </a:lnTo>
                    <a:lnTo>
                      <a:pt x="532" y="768"/>
                    </a:lnTo>
                    <a:lnTo>
                      <a:pt x="542" y="760"/>
                    </a:lnTo>
                    <a:lnTo>
                      <a:pt x="544" y="754"/>
                    </a:lnTo>
                    <a:lnTo>
                      <a:pt x="546" y="746"/>
                    </a:lnTo>
                    <a:lnTo>
                      <a:pt x="548" y="724"/>
                    </a:lnTo>
                    <a:lnTo>
                      <a:pt x="548" y="696"/>
                    </a:lnTo>
                    <a:lnTo>
                      <a:pt x="550" y="684"/>
                    </a:lnTo>
                    <a:lnTo>
                      <a:pt x="552" y="672"/>
                    </a:lnTo>
                    <a:lnTo>
                      <a:pt x="552" y="656"/>
                    </a:lnTo>
                    <a:lnTo>
                      <a:pt x="552" y="592"/>
                    </a:lnTo>
                    <a:lnTo>
                      <a:pt x="550" y="498"/>
                    </a:lnTo>
                    <a:lnTo>
                      <a:pt x="544" y="398"/>
                    </a:lnTo>
                    <a:lnTo>
                      <a:pt x="540" y="352"/>
                    </a:lnTo>
                    <a:lnTo>
                      <a:pt x="536" y="312"/>
                    </a:lnTo>
                    <a:lnTo>
                      <a:pt x="528" y="248"/>
                    </a:lnTo>
                    <a:lnTo>
                      <a:pt x="524" y="198"/>
                    </a:lnTo>
                    <a:lnTo>
                      <a:pt x="520" y="138"/>
                    </a:lnTo>
                    <a:lnTo>
                      <a:pt x="518" y="126"/>
                    </a:lnTo>
                    <a:lnTo>
                      <a:pt x="512" y="114"/>
                    </a:lnTo>
                    <a:lnTo>
                      <a:pt x="504" y="106"/>
                    </a:lnTo>
                    <a:lnTo>
                      <a:pt x="492" y="96"/>
                    </a:lnTo>
                    <a:lnTo>
                      <a:pt x="480" y="90"/>
                    </a:lnTo>
                    <a:lnTo>
                      <a:pt x="466" y="82"/>
                    </a:lnTo>
                    <a:lnTo>
                      <a:pt x="434" y="72"/>
                    </a:lnTo>
                    <a:lnTo>
                      <a:pt x="404" y="62"/>
                    </a:lnTo>
                    <a:lnTo>
                      <a:pt x="376" y="48"/>
                    </a:lnTo>
                    <a:lnTo>
                      <a:pt x="346" y="32"/>
                    </a:lnTo>
                    <a:lnTo>
                      <a:pt x="330" y="12"/>
                    </a:lnTo>
                    <a:lnTo>
                      <a:pt x="328" y="6"/>
                    </a:lnTo>
                    <a:lnTo>
                      <a:pt x="328" y="0"/>
                    </a:lnTo>
                    <a:lnTo>
                      <a:pt x="264" y="22"/>
                    </a:lnTo>
                    <a:close/>
                  </a:path>
                </a:pathLst>
              </a:custGeom>
              <a:solidFill>
                <a:srgbClr val="000000"/>
              </a:solidFill>
              <a:ln w="9525">
                <a:noFill/>
                <a:round/>
                <a:headEnd/>
                <a:tailEnd/>
              </a:ln>
            </p:spPr>
            <p:txBody>
              <a:bodyPr/>
              <a:lstStyle/>
              <a:p>
                <a:endParaRPr lang="ja-JP" altLang="en-US" sz="3200"/>
              </a:p>
            </p:txBody>
          </p:sp>
          <p:sp>
            <p:nvSpPr>
              <p:cNvPr id="357" name="Freeform 124"/>
              <p:cNvSpPr>
                <a:spLocks/>
              </p:cNvSpPr>
              <p:nvPr/>
            </p:nvSpPr>
            <p:spPr bwMode="auto">
              <a:xfrm>
                <a:off x="9818704" y="3819395"/>
                <a:ext cx="222256" cy="568326"/>
              </a:xfrm>
              <a:custGeom>
                <a:avLst/>
                <a:gdLst>
                  <a:gd name="T0" fmla="*/ 2147483647 w 140"/>
                  <a:gd name="T1" fmla="*/ 0 h 358"/>
                  <a:gd name="T2" fmla="*/ 2147483647 w 140"/>
                  <a:gd name="T3" fmla="*/ 0 h 358"/>
                  <a:gd name="T4" fmla="*/ 2147483647 w 140"/>
                  <a:gd name="T5" fmla="*/ 2147483647 h 358"/>
                  <a:gd name="T6" fmla="*/ 2147483647 w 140"/>
                  <a:gd name="T7" fmla="*/ 2147483647 h 358"/>
                  <a:gd name="T8" fmla="*/ 2147483647 w 140"/>
                  <a:gd name="T9" fmla="*/ 2147483647 h 358"/>
                  <a:gd name="T10" fmla="*/ 2147483647 w 140"/>
                  <a:gd name="T11" fmla="*/ 2147483647 h 358"/>
                  <a:gd name="T12" fmla="*/ 2147483647 w 140"/>
                  <a:gd name="T13" fmla="*/ 2147483647 h 358"/>
                  <a:gd name="T14" fmla="*/ 2147483647 w 140"/>
                  <a:gd name="T15" fmla="*/ 2147483647 h 358"/>
                  <a:gd name="T16" fmla="*/ 2147483647 w 140"/>
                  <a:gd name="T17" fmla="*/ 2147483647 h 358"/>
                  <a:gd name="T18" fmla="*/ 2147483647 w 140"/>
                  <a:gd name="T19" fmla="*/ 2147483647 h 358"/>
                  <a:gd name="T20" fmla="*/ 2147483647 w 140"/>
                  <a:gd name="T21" fmla="*/ 2147483647 h 358"/>
                  <a:gd name="T22" fmla="*/ 2147483647 w 140"/>
                  <a:gd name="T23" fmla="*/ 2147483647 h 358"/>
                  <a:gd name="T24" fmla="*/ 2147483647 w 140"/>
                  <a:gd name="T25" fmla="*/ 2147483647 h 358"/>
                  <a:gd name="T26" fmla="*/ 2147483647 w 140"/>
                  <a:gd name="T27" fmla="*/ 2147483647 h 358"/>
                  <a:gd name="T28" fmla="*/ 2147483647 w 140"/>
                  <a:gd name="T29" fmla="*/ 2147483647 h 358"/>
                  <a:gd name="T30" fmla="*/ 2147483647 w 140"/>
                  <a:gd name="T31" fmla="*/ 2147483647 h 358"/>
                  <a:gd name="T32" fmla="*/ 2147483647 w 140"/>
                  <a:gd name="T33" fmla="*/ 2147483647 h 358"/>
                  <a:gd name="T34" fmla="*/ 2147483647 w 140"/>
                  <a:gd name="T35" fmla="*/ 2147483647 h 358"/>
                  <a:gd name="T36" fmla="*/ 2147483647 w 140"/>
                  <a:gd name="T37" fmla="*/ 2147483647 h 358"/>
                  <a:gd name="T38" fmla="*/ 2147483647 w 140"/>
                  <a:gd name="T39" fmla="*/ 2147483647 h 358"/>
                  <a:gd name="T40" fmla="*/ 0 w 140"/>
                  <a:gd name="T41" fmla="*/ 2147483647 h 358"/>
                  <a:gd name="T42" fmla="*/ 0 w 140"/>
                  <a:gd name="T43" fmla="*/ 2147483647 h 358"/>
                  <a:gd name="T44" fmla="*/ 2147483647 w 140"/>
                  <a:gd name="T45" fmla="*/ 2147483647 h 358"/>
                  <a:gd name="T46" fmla="*/ 2147483647 w 140"/>
                  <a:gd name="T47" fmla="*/ 2147483647 h 358"/>
                  <a:gd name="T48" fmla="*/ 2147483647 w 140"/>
                  <a:gd name="T49" fmla="*/ 2147483647 h 358"/>
                  <a:gd name="T50" fmla="*/ 2147483647 w 140"/>
                  <a:gd name="T51" fmla="*/ 2147483647 h 358"/>
                  <a:gd name="T52" fmla="*/ 2147483647 w 140"/>
                  <a:gd name="T53" fmla="*/ 2147483647 h 358"/>
                  <a:gd name="T54" fmla="*/ 2147483647 w 140"/>
                  <a:gd name="T55" fmla="*/ 2147483647 h 358"/>
                  <a:gd name="T56" fmla="*/ 2147483647 w 140"/>
                  <a:gd name="T57" fmla="*/ 2147483647 h 358"/>
                  <a:gd name="T58" fmla="*/ 2147483647 w 140"/>
                  <a:gd name="T59" fmla="*/ 2147483647 h 358"/>
                  <a:gd name="T60" fmla="*/ 2147483647 w 140"/>
                  <a:gd name="T61" fmla="*/ 2147483647 h 358"/>
                  <a:gd name="T62" fmla="*/ 2147483647 w 140"/>
                  <a:gd name="T63" fmla="*/ 2147483647 h 358"/>
                  <a:gd name="T64" fmla="*/ 2147483647 w 140"/>
                  <a:gd name="T65" fmla="*/ 2147483647 h 358"/>
                  <a:gd name="T66" fmla="*/ 2147483647 w 140"/>
                  <a:gd name="T67" fmla="*/ 2147483647 h 358"/>
                  <a:gd name="T68" fmla="*/ 2147483647 w 140"/>
                  <a:gd name="T69" fmla="*/ 2147483647 h 358"/>
                  <a:gd name="T70" fmla="*/ 2147483647 w 140"/>
                  <a:gd name="T71" fmla="*/ 2147483647 h 358"/>
                  <a:gd name="T72" fmla="*/ 2147483647 w 140"/>
                  <a:gd name="T73" fmla="*/ 2147483647 h 358"/>
                  <a:gd name="T74" fmla="*/ 2147483647 w 140"/>
                  <a:gd name="T75" fmla="*/ 0 h 358"/>
                  <a:gd name="T76" fmla="*/ 2147483647 w 140"/>
                  <a:gd name="T77" fmla="*/ 0 h 3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358"/>
                  <a:gd name="T119" fmla="*/ 140 w 140"/>
                  <a:gd name="T120" fmla="*/ 358 h 3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358">
                    <a:moveTo>
                      <a:pt x="124" y="0"/>
                    </a:moveTo>
                    <a:lnTo>
                      <a:pt x="124" y="0"/>
                    </a:lnTo>
                    <a:lnTo>
                      <a:pt x="116" y="8"/>
                    </a:lnTo>
                    <a:lnTo>
                      <a:pt x="96" y="26"/>
                    </a:lnTo>
                    <a:lnTo>
                      <a:pt x="82" y="36"/>
                    </a:lnTo>
                    <a:lnTo>
                      <a:pt x="70" y="44"/>
                    </a:lnTo>
                    <a:lnTo>
                      <a:pt x="56" y="50"/>
                    </a:lnTo>
                    <a:lnTo>
                      <a:pt x="46" y="54"/>
                    </a:lnTo>
                    <a:lnTo>
                      <a:pt x="40" y="52"/>
                    </a:lnTo>
                    <a:lnTo>
                      <a:pt x="36" y="50"/>
                    </a:lnTo>
                    <a:lnTo>
                      <a:pt x="34" y="46"/>
                    </a:lnTo>
                    <a:lnTo>
                      <a:pt x="34" y="40"/>
                    </a:lnTo>
                    <a:lnTo>
                      <a:pt x="34" y="28"/>
                    </a:lnTo>
                    <a:lnTo>
                      <a:pt x="34" y="16"/>
                    </a:lnTo>
                    <a:lnTo>
                      <a:pt x="22" y="24"/>
                    </a:lnTo>
                    <a:lnTo>
                      <a:pt x="12" y="34"/>
                    </a:lnTo>
                    <a:lnTo>
                      <a:pt x="2" y="46"/>
                    </a:lnTo>
                    <a:lnTo>
                      <a:pt x="0" y="58"/>
                    </a:lnTo>
                    <a:lnTo>
                      <a:pt x="0" y="84"/>
                    </a:lnTo>
                    <a:lnTo>
                      <a:pt x="2" y="164"/>
                    </a:lnTo>
                    <a:lnTo>
                      <a:pt x="8" y="262"/>
                    </a:lnTo>
                    <a:lnTo>
                      <a:pt x="18" y="358"/>
                    </a:lnTo>
                    <a:lnTo>
                      <a:pt x="38" y="300"/>
                    </a:lnTo>
                    <a:lnTo>
                      <a:pt x="54" y="246"/>
                    </a:lnTo>
                    <a:lnTo>
                      <a:pt x="82" y="154"/>
                    </a:lnTo>
                    <a:lnTo>
                      <a:pt x="96" y="116"/>
                    </a:lnTo>
                    <a:lnTo>
                      <a:pt x="110" y="82"/>
                    </a:lnTo>
                    <a:lnTo>
                      <a:pt x="124" y="54"/>
                    </a:lnTo>
                    <a:lnTo>
                      <a:pt x="132" y="40"/>
                    </a:lnTo>
                    <a:lnTo>
                      <a:pt x="140" y="30"/>
                    </a:lnTo>
                    <a:lnTo>
                      <a:pt x="132" y="18"/>
                    </a:lnTo>
                    <a:lnTo>
                      <a:pt x="126" y="8"/>
                    </a:lnTo>
                    <a:lnTo>
                      <a:pt x="124" y="0"/>
                    </a:lnTo>
                    <a:close/>
                  </a:path>
                </a:pathLst>
              </a:custGeom>
              <a:solidFill>
                <a:srgbClr val="FFFFFF"/>
              </a:solidFill>
              <a:ln w="9525">
                <a:noFill/>
                <a:round/>
                <a:headEnd/>
                <a:tailEnd/>
              </a:ln>
            </p:spPr>
            <p:txBody>
              <a:bodyPr/>
              <a:lstStyle/>
              <a:p>
                <a:endParaRPr lang="ja-JP" altLang="en-US" sz="3200"/>
              </a:p>
            </p:txBody>
          </p:sp>
          <p:sp>
            <p:nvSpPr>
              <p:cNvPr id="358" name="Freeform 125"/>
              <p:cNvSpPr>
                <a:spLocks/>
              </p:cNvSpPr>
              <p:nvPr/>
            </p:nvSpPr>
            <p:spPr bwMode="auto">
              <a:xfrm>
                <a:off x="9736128" y="3466966"/>
                <a:ext cx="346094" cy="444520"/>
              </a:xfrm>
              <a:custGeom>
                <a:avLst/>
                <a:gdLst>
                  <a:gd name="T0" fmla="*/ 2147483647 w 218"/>
                  <a:gd name="T1" fmla="*/ 2147483647 h 280"/>
                  <a:gd name="T2" fmla="*/ 2147483647 w 218"/>
                  <a:gd name="T3" fmla="*/ 2147483647 h 280"/>
                  <a:gd name="T4" fmla="*/ 2147483647 w 218"/>
                  <a:gd name="T5" fmla="*/ 2147483647 h 280"/>
                  <a:gd name="T6" fmla="*/ 2147483647 w 218"/>
                  <a:gd name="T7" fmla="*/ 2147483647 h 280"/>
                  <a:gd name="T8" fmla="*/ 2147483647 w 218"/>
                  <a:gd name="T9" fmla="*/ 2147483647 h 280"/>
                  <a:gd name="T10" fmla="*/ 2147483647 w 218"/>
                  <a:gd name="T11" fmla="*/ 2147483647 h 280"/>
                  <a:gd name="T12" fmla="*/ 2147483647 w 218"/>
                  <a:gd name="T13" fmla="*/ 2147483647 h 280"/>
                  <a:gd name="T14" fmla="*/ 2147483647 w 218"/>
                  <a:gd name="T15" fmla="*/ 2147483647 h 280"/>
                  <a:gd name="T16" fmla="*/ 2147483647 w 218"/>
                  <a:gd name="T17" fmla="*/ 2147483647 h 280"/>
                  <a:gd name="T18" fmla="*/ 2147483647 w 218"/>
                  <a:gd name="T19" fmla="*/ 2147483647 h 280"/>
                  <a:gd name="T20" fmla="*/ 2147483647 w 218"/>
                  <a:gd name="T21" fmla="*/ 2147483647 h 280"/>
                  <a:gd name="T22" fmla="*/ 2147483647 w 218"/>
                  <a:gd name="T23" fmla="*/ 2147483647 h 280"/>
                  <a:gd name="T24" fmla="*/ 2147483647 w 218"/>
                  <a:gd name="T25" fmla="*/ 2147483647 h 280"/>
                  <a:gd name="T26" fmla="*/ 2147483647 w 218"/>
                  <a:gd name="T27" fmla="*/ 2147483647 h 280"/>
                  <a:gd name="T28" fmla="*/ 2147483647 w 218"/>
                  <a:gd name="T29" fmla="*/ 2147483647 h 280"/>
                  <a:gd name="T30" fmla="*/ 2147483647 w 218"/>
                  <a:gd name="T31" fmla="*/ 2147483647 h 280"/>
                  <a:gd name="T32" fmla="*/ 2147483647 w 218"/>
                  <a:gd name="T33" fmla="*/ 2147483647 h 280"/>
                  <a:gd name="T34" fmla="*/ 2147483647 w 218"/>
                  <a:gd name="T35" fmla="*/ 2147483647 h 280"/>
                  <a:gd name="T36" fmla="*/ 2147483647 w 218"/>
                  <a:gd name="T37" fmla="*/ 2147483647 h 280"/>
                  <a:gd name="T38" fmla="*/ 2147483647 w 218"/>
                  <a:gd name="T39" fmla="*/ 2147483647 h 280"/>
                  <a:gd name="T40" fmla="*/ 2147483647 w 218"/>
                  <a:gd name="T41" fmla="*/ 2147483647 h 280"/>
                  <a:gd name="T42" fmla="*/ 2147483647 w 218"/>
                  <a:gd name="T43" fmla="*/ 2147483647 h 280"/>
                  <a:gd name="T44" fmla="*/ 2147483647 w 218"/>
                  <a:gd name="T45" fmla="*/ 2147483647 h 280"/>
                  <a:gd name="T46" fmla="*/ 2147483647 w 218"/>
                  <a:gd name="T47" fmla="*/ 2147483647 h 280"/>
                  <a:gd name="T48" fmla="*/ 2147483647 w 218"/>
                  <a:gd name="T49" fmla="*/ 2147483647 h 280"/>
                  <a:gd name="T50" fmla="*/ 2147483647 w 218"/>
                  <a:gd name="T51" fmla="*/ 2147483647 h 280"/>
                  <a:gd name="T52" fmla="*/ 2147483647 w 218"/>
                  <a:gd name="T53" fmla="*/ 2147483647 h 280"/>
                  <a:gd name="T54" fmla="*/ 2147483647 w 218"/>
                  <a:gd name="T55" fmla="*/ 2147483647 h 280"/>
                  <a:gd name="T56" fmla="*/ 2147483647 w 218"/>
                  <a:gd name="T57" fmla="*/ 2147483647 h 280"/>
                  <a:gd name="T58" fmla="*/ 2147483647 w 218"/>
                  <a:gd name="T59" fmla="*/ 2147483647 h 280"/>
                  <a:gd name="T60" fmla="*/ 2147483647 w 218"/>
                  <a:gd name="T61" fmla="*/ 2147483647 h 280"/>
                  <a:gd name="T62" fmla="*/ 2147483647 w 218"/>
                  <a:gd name="T63" fmla="*/ 2147483647 h 280"/>
                  <a:gd name="T64" fmla="*/ 2147483647 w 218"/>
                  <a:gd name="T65" fmla="*/ 2147483647 h 280"/>
                  <a:gd name="T66" fmla="*/ 2147483647 w 218"/>
                  <a:gd name="T67" fmla="*/ 2147483647 h 280"/>
                  <a:gd name="T68" fmla="*/ 2147483647 w 218"/>
                  <a:gd name="T69" fmla="*/ 2147483647 h 280"/>
                  <a:gd name="T70" fmla="*/ 0 w 218"/>
                  <a:gd name="T71" fmla="*/ 2147483647 h 280"/>
                  <a:gd name="T72" fmla="*/ 0 w 218"/>
                  <a:gd name="T73" fmla="*/ 2147483647 h 280"/>
                  <a:gd name="T74" fmla="*/ 2147483647 w 218"/>
                  <a:gd name="T75" fmla="*/ 2147483647 h 280"/>
                  <a:gd name="T76" fmla="*/ 2147483647 w 218"/>
                  <a:gd name="T77" fmla="*/ 2147483647 h 280"/>
                  <a:gd name="T78" fmla="*/ 2147483647 w 218"/>
                  <a:gd name="T79" fmla="*/ 2147483647 h 280"/>
                  <a:gd name="T80" fmla="*/ 2147483647 w 218"/>
                  <a:gd name="T81" fmla="*/ 2147483647 h 280"/>
                  <a:gd name="T82" fmla="*/ 2147483647 w 218"/>
                  <a:gd name="T83" fmla="*/ 2147483647 h 280"/>
                  <a:gd name="T84" fmla="*/ 2147483647 w 218"/>
                  <a:gd name="T85" fmla="*/ 2147483647 h 280"/>
                  <a:gd name="T86" fmla="*/ 2147483647 w 218"/>
                  <a:gd name="T87" fmla="*/ 2147483647 h 280"/>
                  <a:gd name="T88" fmla="*/ 2147483647 w 218"/>
                  <a:gd name="T89" fmla="*/ 2147483647 h 280"/>
                  <a:gd name="T90" fmla="*/ 2147483647 w 218"/>
                  <a:gd name="T91" fmla="*/ 2147483647 h 280"/>
                  <a:gd name="T92" fmla="*/ 2147483647 w 218"/>
                  <a:gd name="T93" fmla="*/ 2147483647 h 280"/>
                  <a:gd name="T94" fmla="*/ 2147483647 w 218"/>
                  <a:gd name="T95" fmla="*/ 2147483647 h 280"/>
                  <a:gd name="T96" fmla="*/ 2147483647 w 218"/>
                  <a:gd name="T97" fmla="*/ 2147483647 h 280"/>
                  <a:gd name="T98" fmla="*/ 2147483647 w 218"/>
                  <a:gd name="T99" fmla="*/ 2147483647 h 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280"/>
                  <a:gd name="T152" fmla="*/ 218 w 218"/>
                  <a:gd name="T153" fmla="*/ 280 h 2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280">
                    <a:moveTo>
                      <a:pt x="68" y="242"/>
                    </a:moveTo>
                    <a:lnTo>
                      <a:pt x="64" y="260"/>
                    </a:lnTo>
                    <a:lnTo>
                      <a:pt x="64" y="264"/>
                    </a:lnTo>
                    <a:lnTo>
                      <a:pt x="66" y="268"/>
                    </a:lnTo>
                    <a:lnTo>
                      <a:pt x="76" y="278"/>
                    </a:lnTo>
                    <a:lnTo>
                      <a:pt x="80" y="280"/>
                    </a:lnTo>
                    <a:lnTo>
                      <a:pt x="84" y="278"/>
                    </a:lnTo>
                    <a:lnTo>
                      <a:pt x="102" y="272"/>
                    </a:lnTo>
                    <a:lnTo>
                      <a:pt x="110" y="268"/>
                    </a:lnTo>
                    <a:lnTo>
                      <a:pt x="152" y="244"/>
                    </a:lnTo>
                    <a:lnTo>
                      <a:pt x="160" y="240"/>
                    </a:lnTo>
                    <a:lnTo>
                      <a:pt x="172" y="234"/>
                    </a:lnTo>
                    <a:lnTo>
                      <a:pt x="176" y="228"/>
                    </a:lnTo>
                    <a:lnTo>
                      <a:pt x="178" y="220"/>
                    </a:lnTo>
                    <a:lnTo>
                      <a:pt x="178" y="198"/>
                    </a:lnTo>
                    <a:lnTo>
                      <a:pt x="180" y="188"/>
                    </a:lnTo>
                    <a:lnTo>
                      <a:pt x="182" y="180"/>
                    </a:lnTo>
                    <a:lnTo>
                      <a:pt x="186" y="170"/>
                    </a:lnTo>
                    <a:lnTo>
                      <a:pt x="194" y="160"/>
                    </a:lnTo>
                    <a:lnTo>
                      <a:pt x="202" y="148"/>
                    </a:lnTo>
                    <a:lnTo>
                      <a:pt x="210" y="134"/>
                    </a:lnTo>
                    <a:lnTo>
                      <a:pt x="214" y="114"/>
                    </a:lnTo>
                    <a:lnTo>
                      <a:pt x="218" y="94"/>
                    </a:lnTo>
                    <a:lnTo>
                      <a:pt x="218" y="82"/>
                    </a:lnTo>
                    <a:lnTo>
                      <a:pt x="216" y="72"/>
                    </a:lnTo>
                    <a:lnTo>
                      <a:pt x="212" y="60"/>
                    </a:lnTo>
                    <a:lnTo>
                      <a:pt x="206" y="48"/>
                    </a:lnTo>
                    <a:lnTo>
                      <a:pt x="202" y="40"/>
                    </a:lnTo>
                    <a:lnTo>
                      <a:pt x="186" y="24"/>
                    </a:lnTo>
                    <a:lnTo>
                      <a:pt x="176" y="16"/>
                    </a:lnTo>
                    <a:lnTo>
                      <a:pt x="164" y="8"/>
                    </a:lnTo>
                    <a:lnTo>
                      <a:pt x="150" y="2"/>
                    </a:lnTo>
                    <a:lnTo>
                      <a:pt x="136" y="0"/>
                    </a:lnTo>
                    <a:lnTo>
                      <a:pt x="62" y="12"/>
                    </a:lnTo>
                    <a:lnTo>
                      <a:pt x="44" y="22"/>
                    </a:lnTo>
                    <a:lnTo>
                      <a:pt x="36" y="28"/>
                    </a:lnTo>
                    <a:lnTo>
                      <a:pt x="34" y="34"/>
                    </a:lnTo>
                    <a:lnTo>
                      <a:pt x="36" y="44"/>
                    </a:lnTo>
                    <a:lnTo>
                      <a:pt x="38" y="50"/>
                    </a:lnTo>
                    <a:lnTo>
                      <a:pt x="38" y="54"/>
                    </a:lnTo>
                    <a:lnTo>
                      <a:pt x="36" y="58"/>
                    </a:lnTo>
                    <a:lnTo>
                      <a:pt x="20" y="90"/>
                    </a:lnTo>
                    <a:lnTo>
                      <a:pt x="16" y="98"/>
                    </a:lnTo>
                    <a:lnTo>
                      <a:pt x="14" y="106"/>
                    </a:lnTo>
                    <a:lnTo>
                      <a:pt x="14" y="112"/>
                    </a:lnTo>
                    <a:lnTo>
                      <a:pt x="14" y="120"/>
                    </a:lnTo>
                    <a:lnTo>
                      <a:pt x="2" y="146"/>
                    </a:lnTo>
                    <a:lnTo>
                      <a:pt x="0" y="154"/>
                    </a:lnTo>
                    <a:lnTo>
                      <a:pt x="0" y="158"/>
                    </a:lnTo>
                    <a:lnTo>
                      <a:pt x="4" y="160"/>
                    </a:lnTo>
                    <a:lnTo>
                      <a:pt x="10" y="162"/>
                    </a:lnTo>
                    <a:lnTo>
                      <a:pt x="12" y="164"/>
                    </a:lnTo>
                    <a:lnTo>
                      <a:pt x="14" y="168"/>
                    </a:lnTo>
                    <a:lnTo>
                      <a:pt x="12" y="182"/>
                    </a:lnTo>
                    <a:lnTo>
                      <a:pt x="12" y="192"/>
                    </a:lnTo>
                    <a:lnTo>
                      <a:pt x="12" y="194"/>
                    </a:lnTo>
                    <a:lnTo>
                      <a:pt x="14" y="202"/>
                    </a:lnTo>
                    <a:lnTo>
                      <a:pt x="14" y="210"/>
                    </a:lnTo>
                    <a:lnTo>
                      <a:pt x="12" y="216"/>
                    </a:lnTo>
                    <a:lnTo>
                      <a:pt x="14" y="224"/>
                    </a:lnTo>
                    <a:lnTo>
                      <a:pt x="14" y="226"/>
                    </a:lnTo>
                    <a:lnTo>
                      <a:pt x="20" y="234"/>
                    </a:lnTo>
                    <a:lnTo>
                      <a:pt x="24" y="236"/>
                    </a:lnTo>
                    <a:lnTo>
                      <a:pt x="32" y="240"/>
                    </a:lnTo>
                    <a:lnTo>
                      <a:pt x="48" y="242"/>
                    </a:lnTo>
                    <a:lnTo>
                      <a:pt x="56" y="242"/>
                    </a:lnTo>
                    <a:lnTo>
                      <a:pt x="68" y="242"/>
                    </a:lnTo>
                    <a:close/>
                  </a:path>
                </a:pathLst>
              </a:custGeom>
              <a:solidFill>
                <a:srgbClr val="000000"/>
              </a:solidFill>
              <a:ln w="9525">
                <a:noFill/>
                <a:round/>
                <a:headEnd/>
                <a:tailEnd/>
              </a:ln>
            </p:spPr>
            <p:txBody>
              <a:bodyPr/>
              <a:lstStyle/>
              <a:p>
                <a:endParaRPr lang="ja-JP" altLang="en-US" sz="3200"/>
              </a:p>
            </p:txBody>
          </p:sp>
          <p:sp>
            <p:nvSpPr>
              <p:cNvPr id="359" name="Freeform 126"/>
              <p:cNvSpPr>
                <a:spLocks/>
              </p:cNvSpPr>
              <p:nvPr/>
            </p:nvSpPr>
            <p:spPr bwMode="auto">
              <a:xfrm>
                <a:off x="9802810" y="3901967"/>
                <a:ext cx="126996" cy="539767"/>
              </a:xfrm>
              <a:custGeom>
                <a:avLst/>
                <a:gdLst>
                  <a:gd name="T0" fmla="*/ 2147483647 w 80"/>
                  <a:gd name="T1" fmla="*/ 2147483647 h 340"/>
                  <a:gd name="T2" fmla="*/ 2147483647 w 80"/>
                  <a:gd name="T3" fmla="*/ 2147483647 h 340"/>
                  <a:gd name="T4" fmla="*/ 2147483647 w 80"/>
                  <a:gd name="T5" fmla="*/ 2147483647 h 340"/>
                  <a:gd name="T6" fmla="*/ 2147483647 w 80"/>
                  <a:gd name="T7" fmla="*/ 2147483647 h 340"/>
                  <a:gd name="T8" fmla="*/ 2147483647 w 80"/>
                  <a:gd name="T9" fmla="*/ 2147483647 h 340"/>
                  <a:gd name="T10" fmla="*/ 2147483647 w 80"/>
                  <a:gd name="T11" fmla="*/ 2147483647 h 340"/>
                  <a:gd name="T12" fmla="*/ 2147483647 w 80"/>
                  <a:gd name="T13" fmla="*/ 2147483647 h 340"/>
                  <a:gd name="T14" fmla="*/ 2147483647 w 80"/>
                  <a:gd name="T15" fmla="*/ 2147483647 h 340"/>
                  <a:gd name="T16" fmla="*/ 2147483647 w 80"/>
                  <a:gd name="T17" fmla="*/ 2147483647 h 340"/>
                  <a:gd name="T18" fmla="*/ 2147483647 w 80"/>
                  <a:gd name="T19" fmla="*/ 2147483647 h 340"/>
                  <a:gd name="T20" fmla="*/ 2147483647 w 80"/>
                  <a:gd name="T21" fmla="*/ 2147483647 h 340"/>
                  <a:gd name="T22" fmla="*/ 2147483647 w 80"/>
                  <a:gd name="T23" fmla="*/ 2147483647 h 340"/>
                  <a:gd name="T24" fmla="*/ 2147483647 w 80"/>
                  <a:gd name="T25" fmla="*/ 2147483647 h 340"/>
                  <a:gd name="T26" fmla="*/ 2147483647 w 80"/>
                  <a:gd name="T27" fmla="*/ 2147483647 h 340"/>
                  <a:gd name="T28" fmla="*/ 2147483647 w 80"/>
                  <a:gd name="T29" fmla="*/ 0 h 340"/>
                  <a:gd name="T30" fmla="*/ 2147483647 w 80"/>
                  <a:gd name="T31" fmla="*/ 0 h 340"/>
                  <a:gd name="T32" fmla="*/ 2147483647 w 80"/>
                  <a:gd name="T33" fmla="*/ 2147483647 h 340"/>
                  <a:gd name="T34" fmla="*/ 2147483647 w 80"/>
                  <a:gd name="T35" fmla="*/ 2147483647 h 340"/>
                  <a:gd name="T36" fmla="*/ 2147483647 w 80"/>
                  <a:gd name="T37" fmla="*/ 2147483647 h 340"/>
                  <a:gd name="T38" fmla="*/ 2147483647 w 80"/>
                  <a:gd name="T39" fmla="*/ 2147483647 h 340"/>
                  <a:gd name="T40" fmla="*/ 2147483647 w 80"/>
                  <a:gd name="T41" fmla="*/ 2147483647 h 340"/>
                  <a:gd name="T42" fmla="*/ 2147483647 w 80"/>
                  <a:gd name="T43" fmla="*/ 2147483647 h 340"/>
                  <a:gd name="T44" fmla="*/ 2147483647 w 80"/>
                  <a:gd name="T45" fmla="*/ 2147483647 h 340"/>
                  <a:gd name="T46" fmla="*/ 2147483647 w 80"/>
                  <a:gd name="T47" fmla="*/ 2147483647 h 340"/>
                  <a:gd name="T48" fmla="*/ 2147483647 w 80"/>
                  <a:gd name="T49" fmla="*/ 2147483647 h 340"/>
                  <a:gd name="T50" fmla="*/ 2147483647 w 80"/>
                  <a:gd name="T51" fmla="*/ 2147483647 h 340"/>
                  <a:gd name="T52" fmla="*/ 2147483647 w 80"/>
                  <a:gd name="T53" fmla="*/ 2147483647 h 340"/>
                  <a:gd name="T54" fmla="*/ 2147483647 w 80"/>
                  <a:gd name="T55" fmla="*/ 2147483647 h 340"/>
                  <a:gd name="T56" fmla="*/ 0 w 80"/>
                  <a:gd name="T57" fmla="*/ 2147483647 h 340"/>
                  <a:gd name="T58" fmla="*/ 0 w 80"/>
                  <a:gd name="T59" fmla="*/ 2147483647 h 340"/>
                  <a:gd name="T60" fmla="*/ 0 w 80"/>
                  <a:gd name="T61" fmla="*/ 2147483647 h 340"/>
                  <a:gd name="T62" fmla="*/ 2147483647 w 80"/>
                  <a:gd name="T63" fmla="*/ 2147483647 h 340"/>
                  <a:gd name="T64" fmla="*/ 2147483647 w 80"/>
                  <a:gd name="T65" fmla="*/ 2147483647 h 340"/>
                  <a:gd name="T66" fmla="*/ 2147483647 w 80"/>
                  <a:gd name="T67" fmla="*/ 2147483647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40"/>
                  <a:gd name="T104" fmla="*/ 80 w 80"/>
                  <a:gd name="T105" fmla="*/ 340 h 3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40">
                    <a:moveTo>
                      <a:pt x="58" y="38"/>
                    </a:moveTo>
                    <a:lnTo>
                      <a:pt x="58" y="38"/>
                    </a:lnTo>
                    <a:lnTo>
                      <a:pt x="58" y="36"/>
                    </a:lnTo>
                    <a:lnTo>
                      <a:pt x="62" y="34"/>
                    </a:lnTo>
                    <a:lnTo>
                      <a:pt x="66" y="30"/>
                    </a:lnTo>
                    <a:lnTo>
                      <a:pt x="66" y="26"/>
                    </a:lnTo>
                    <a:lnTo>
                      <a:pt x="64" y="22"/>
                    </a:lnTo>
                    <a:lnTo>
                      <a:pt x="62" y="14"/>
                    </a:lnTo>
                    <a:lnTo>
                      <a:pt x="60" y="8"/>
                    </a:lnTo>
                    <a:lnTo>
                      <a:pt x="56" y="2"/>
                    </a:lnTo>
                    <a:lnTo>
                      <a:pt x="52" y="0"/>
                    </a:lnTo>
                    <a:lnTo>
                      <a:pt x="48" y="0"/>
                    </a:lnTo>
                    <a:lnTo>
                      <a:pt x="46" y="2"/>
                    </a:lnTo>
                    <a:lnTo>
                      <a:pt x="40" y="6"/>
                    </a:lnTo>
                    <a:lnTo>
                      <a:pt x="36" y="14"/>
                    </a:lnTo>
                    <a:lnTo>
                      <a:pt x="34" y="18"/>
                    </a:lnTo>
                    <a:lnTo>
                      <a:pt x="32" y="22"/>
                    </a:lnTo>
                    <a:lnTo>
                      <a:pt x="36" y="30"/>
                    </a:lnTo>
                    <a:lnTo>
                      <a:pt x="40" y="36"/>
                    </a:lnTo>
                    <a:lnTo>
                      <a:pt x="16" y="112"/>
                    </a:lnTo>
                    <a:lnTo>
                      <a:pt x="4" y="158"/>
                    </a:lnTo>
                    <a:lnTo>
                      <a:pt x="0" y="176"/>
                    </a:lnTo>
                    <a:lnTo>
                      <a:pt x="0" y="188"/>
                    </a:lnTo>
                    <a:lnTo>
                      <a:pt x="28" y="340"/>
                    </a:lnTo>
                    <a:lnTo>
                      <a:pt x="80" y="174"/>
                    </a:lnTo>
                    <a:lnTo>
                      <a:pt x="58" y="38"/>
                    </a:lnTo>
                    <a:close/>
                  </a:path>
                </a:pathLst>
              </a:custGeom>
              <a:solidFill>
                <a:srgbClr val="000000"/>
              </a:solidFill>
              <a:ln w="9525">
                <a:noFill/>
                <a:round/>
                <a:headEnd/>
                <a:tailEnd/>
              </a:ln>
            </p:spPr>
            <p:txBody>
              <a:bodyPr/>
              <a:lstStyle/>
              <a:p>
                <a:endParaRPr lang="ja-JP" altLang="en-US" sz="3200"/>
              </a:p>
            </p:txBody>
          </p:sp>
        </p:grpSp>
        <p:pic>
          <p:nvPicPr>
            <p:cNvPr id="360" name="Picture 8"/>
            <p:cNvPicPr>
              <a:picLocks noChangeAspect="1" noChangeArrowheads="1"/>
            </p:cNvPicPr>
            <p:nvPr/>
          </p:nvPicPr>
          <p:blipFill>
            <a:blip r:embed="rId3" cstate="email"/>
            <a:srcRect/>
            <a:stretch>
              <a:fillRect/>
            </a:stretch>
          </p:blipFill>
          <p:spPr bwMode="auto">
            <a:xfrm>
              <a:off x="9826525" y="3348706"/>
              <a:ext cx="36720" cy="45078"/>
            </a:xfrm>
            <a:prstGeom prst="rect">
              <a:avLst/>
            </a:prstGeom>
            <a:noFill/>
            <a:ln w="9525">
              <a:noFill/>
              <a:miter lim="800000"/>
              <a:headEnd/>
              <a:tailEnd/>
            </a:ln>
          </p:spPr>
        </p:pic>
        <p:sp>
          <p:nvSpPr>
            <p:cNvPr id="361" name="AutoShape 155"/>
            <p:cNvSpPr>
              <a:spLocks noChangeAspect="1" noChangeArrowheads="1" noTextEdit="1"/>
            </p:cNvSpPr>
            <p:nvPr/>
          </p:nvSpPr>
          <p:spPr bwMode="auto">
            <a:xfrm>
              <a:off x="9830308" y="3369586"/>
              <a:ext cx="12223" cy="25140"/>
            </a:xfrm>
            <a:prstGeom prst="rect">
              <a:avLst/>
            </a:prstGeom>
            <a:noFill/>
            <a:ln w="9525">
              <a:noFill/>
              <a:miter lim="800000"/>
              <a:headEnd/>
              <a:tailEnd/>
            </a:ln>
          </p:spPr>
          <p:txBody>
            <a:bodyPr/>
            <a:lstStyle/>
            <a:p>
              <a:endParaRPr lang="ja-JP" altLang="en-US" sz="3200"/>
            </a:p>
          </p:txBody>
        </p:sp>
        <p:sp>
          <p:nvSpPr>
            <p:cNvPr id="362" name="Freeform 157"/>
            <p:cNvSpPr>
              <a:spLocks/>
            </p:cNvSpPr>
            <p:nvPr/>
          </p:nvSpPr>
          <p:spPr bwMode="auto">
            <a:xfrm>
              <a:off x="9830308" y="3369586"/>
              <a:ext cx="12223" cy="25140"/>
            </a:xfrm>
            <a:custGeom>
              <a:avLst/>
              <a:gdLst>
                <a:gd name="T0" fmla="*/ 2147483647 w 2041"/>
                <a:gd name="T1" fmla="*/ 2147483647 h 3258"/>
                <a:gd name="T2" fmla="*/ 2147483647 w 2041"/>
                <a:gd name="T3" fmla="*/ 2147483647 h 3258"/>
                <a:gd name="T4" fmla="*/ 2147483647 w 2041"/>
                <a:gd name="T5" fmla="*/ 2147483647 h 3258"/>
                <a:gd name="T6" fmla="*/ 2147483647 w 2041"/>
                <a:gd name="T7" fmla="*/ 2147483647 h 3258"/>
                <a:gd name="T8" fmla="*/ 2147483647 w 2041"/>
                <a:gd name="T9" fmla="*/ 2147483647 h 3258"/>
                <a:gd name="T10" fmla="*/ 2147483647 w 2041"/>
                <a:gd name="T11" fmla="*/ 2147483647 h 3258"/>
                <a:gd name="T12" fmla="*/ 0 w 2041"/>
                <a:gd name="T13" fmla="*/ 2147483647 h 3258"/>
                <a:gd name="T14" fmla="*/ 2147483647 w 2041"/>
                <a:gd name="T15" fmla="*/ 2147483647 h 3258"/>
                <a:gd name="T16" fmla="*/ 2147483647 w 2041"/>
                <a:gd name="T17" fmla="*/ 2147483647 h 3258"/>
                <a:gd name="T18" fmla="*/ 2147483647 w 2041"/>
                <a:gd name="T19" fmla="*/ 2147483647 h 3258"/>
                <a:gd name="T20" fmla="*/ 2147483647 w 2041"/>
                <a:gd name="T21" fmla="*/ 2147483647 h 3258"/>
                <a:gd name="T22" fmla="*/ 2147483647 w 2041"/>
                <a:gd name="T23" fmla="*/ 2147483647 h 3258"/>
                <a:gd name="T24" fmla="*/ 2147483647 w 2041"/>
                <a:gd name="T25" fmla="*/ 2147483647 h 3258"/>
                <a:gd name="T26" fmla="*/ 2147483647 w 2041"/>
                <a:gd name="T27" fmla="*/ 2147483647 h 3258"/>
                <a:gd name="T28" fmla="*/ 2147483647 w 2041"/>
                <a:gd name="T29" fmla="*/ 2147483647 h 3258"/>
                <a:gd name="T30" fmla="*/ 2147483647 w 2041"/>
                <a:gd name="T31" fmla="*/ 2147483647 h 3258"/>
                <a:gd name="T32" fmla="*/ 2147483647 w 2041"/>
                <a:gd name="T33" fmla="*/ 2147483647 h 3258"/>
                <a:gd name="T34" fmla="*/ 2147483647 w 2041"/>
                <a:gd name="T35" fmla="*/ 2147483647 h 3258"/>
                <a:gd name="T36" fmla="*/ 2147483647 w 2041"/>
                <a:gd name="T37" fmla="*/ 2147483647 h 3258"/>
                <a:gd name="T38" fmla="*/ 2147483647 w 2041"/>
                <a:gd name="T39" fmla="*/ 2147483647 h 3258"/>
                <a:gd name="T40" fmla="*/ 2147483647 w 2041"/>
                <a:gd name="T41" fmla="*/ 2147483647 h 3258"/>
                <a:gd name="T42" fmla="*/ 2147483647 w 2041"/>
                <a:gd name="T43" fmla="*/ 2147483647 h 3258"/>
                <a:gd name="T44" fmla="*/ 2147483647 w 2041"/>
                <a:gd name="T45" fmla="*/ 2147483647 h 3258"/>
                <a:gd name="T46" fmla="*/ 2147483647 w 2041"/>
                <a:gd name="T47" fmla="*/ 2147483647 h 3258"/>
                <a:gd name="T48" fmla="*/ 2147483647 w 2041"/>
                <a:gd name="T49" fmla="*/ 2147483647 h 3258"/>
                <a:gd name="T50" fmla="*/ 2147483647 w 2041"/>
                <a:gd name="T51" fmla="*/ 2147483647 h 3258"/>
                <a:gd name="T52" fmla="*/ 2147483647 w 2041"/>
                <a:gd name="T53" fmla="*/ 2147483647 h 3258"/>
                <a:gd name="T54" fmla="*/ 2147483647 w 2041"/>
                <a:gd name="T55" fmla="*/ 2147483647 h 3258"/>
                <a:gd name="T56" fmla="*/ 2147483647 w 2041"/>
                <a:gd name="T57" fmla="*/ 2147483647 h 3258"/>
                <a:gd name="T58" fmla="*/ 2147483647 w 2041"/>
                <a:gd name="T59" fmla="*/ 2147483647 h 3258"/>
                <a:gd name="T60" fmla="*/ 2147483647 w 2041"/>
                <a:gd name="T61" fmla="*/ 2147483647 h 3258"/>
                <a:gd name="T62" fmla="*/ 2147483647 w 2041"/>
                <a:gd name="T63" fmla="*/ 2147483647 h 3258"/>
                <a:gd name="T64" fmla="*/ 2147483647 w 2041"/>
                <a:gd name="T65" fmla="*/ 2147483647 h 3258"/>
                <a:gd name="T66" fmla="*/ 2147483647 w 2041"/>
                <a:gd name="T67" fmla="*/ 2147483647 h 3258"/>
                <a:gd name="T68" fmla="*/ 2147483647 w 2041"/>
                <a:gd name="T69" fmla="*/ 2147483647 h 3258"/>
                <a:gd name="T70" fmla="*/ 2147483647 w 2041"/>
                <a:gd name="T71" fmla="*/ 2147483647 h 3258"/>
                <a:gd name="T72" fmla="*/ 2147483647 w 2041"/>
                <a:gd name="T73" fmla="*/ 2147483647 h 3258"/>
                <a:gd name="T74" fmla="*/ 2147483647 w 2041"/>
                <a:gd name="T75" fmla="*/ 2147483647 h 3258"/>
                <a:gd name="T76" fmla="*/ 2147483647 w 2041"/>
                <a:gd name="T77" fmla="*/ 2147483647 h 3258"/>
                <a:gd name="T78" fmla="*/ 2147483647 w 2041"/>
                <a:gd name="T79" fmla="*/ 2147483647 h 3258"/>
                <a:gd name="T80" fmla="*/ 2147483647 w 2041"/>
                <a:gd name="T81" fmla="*/ 2147483647 h 3258"/>
                <a:gd name="T82" fmla="*/ 2147483647 w 2041"/>
                <a:gd name="T83" fmla="*/ 2147483647 h 3258"/>
                <a:gd name="T84" fmla="*/ 2147483647 w 2041"/>
                <a:gd name="T85" fmla="*/ 2147483647 h 3258"/>
                <a:gd name="T86" fmla="*/ 2147483647 w 2041"/>
                <a:gd name="T87" fmla="*/ 2147483647 h 3258"/>
                <a:gd name="T88" fmla="*/ 2147483647 w 2041"/>
                <a:gd name="T89" fmla="*/ 2147483647 h 3258"/>
                <a:gd name="T90" fmla="*/ 2147483647 w 2041"/>
                <a:gd name="T91" fmla="*/ 2147483647 h 3258"/>
                <a:gd name="T92" fmla="*/ 2147483647 w 2041"/>
                <a:gd name="T93" fmla="*/ 2147483647 h 3258"/>
                <a:gd name="T94" fmla="*/ 2147483647 w 2041"/>
                <a:gd name="T95" fmla="*/ 2147483647 h 3258"/>
                <a:gd name="T96" fmla="*/ 2147483647 w 2041"/>
                <a:gd name="T97" fmla="*/ 2147483647 h 3258"/>
                <a:gd name="T98" fmla="*/ 2147483647 w 2041"/>
                <a:gd name="T99" fmla="*/ 2147483647 h 3258"/>
                <a:gd name="T100" fmla="*/ 2147483647 w 2041"/>
                <a:gd name="T101" fmla="*/ 2147483647 h 3258"/>
                <a:gd name="T102" fmla="*/ 2147483647 w 2041"/>
                <a:gd name="T103" fmla="*/ 2147483647 h 32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41"/>
                <a:gd name="T157" fmla="*/ 0 h 3258"/>
                <a:gd name="T158" fmla="*/ 2041 w 2041"/>
                <a:gd name="T159" fmla="*/ 3258 h 325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41" h="3258">
                  <a:moveTo>
                    <a:pt x="689" y="2029"/>
                  </a:moveTo>
                  <a:cubicBezTo>
                    <a:pt x="687" y="2029"/>
                    <a:pt x="684" y="2029"/>
                    <a:pt x="682" y="2029"/>
                  </a:cubicBezTo>
                  <a:cubicBezTo>
                    <a:pt x="651" y="2030"/>
                    <a:pt x="621" y="2030"/>
                    <a:pt x="594" y="2027"/>
                  </a:cubicBezTo>
                  <a:cubicBezTo>
                    <a:pt x="568" y="2025"/>
                    <a:pt x="546" y="2014"/>
                    <a:pt x="529" y="1995"/>
                  </a:cubicBezTo>
                  <a:cubicBezTo>
                    <a:pt x="512" y="1976"/>
                    <a:pt x="500" y="1962"/>
                    <a:pt x="495" y="1952"/>
                  </a:cubicBezTo>
                  <a:cubicBezTo>
                    <a:pt x="490" y="1942"/>
                    <a:pt x="486" y="1930"/>
                    <a:pt x="485" y="1916"/>
                  </a:cubicBezTo>
                  <a:cubicBezTo>
                    <a:pt x="483" y="1903"/>
                    <a:pt x="481" y="1891"/>
                    <a:pt x="480" y="1880"/>
                  </a:cubicBezTo>
                  <a:cubicBezTo>
                    <a:pt x="479" y="1869"/>
                    <a:pt x="477" y="1859"/>
                    <a:pt x="474" y="1850"/>
                  </a:cubicBezTo>
                  <a:cubicBezTo>
                    <a:pt x="472" y="1841"/>
                    <a:pt x="468" y="1831"/>
                    <a:pt x="463" y="1822"/>
                  </a:cubicBezTo>
                  <a:cubicBezTo>
                    <a:pt x="458" y="1812"/>
                    <a:pt x="449" y="1803"/>
                    <a:pt x="435" y="1794"/>
                  </a:cubicBezTo>
                  <a:cubicBezTo>
                    <a:pt x="420" y="1785"/>
                    <a:pt x="408" y="1779"/>
                    <a:pt x="397" y="1776"/>
                  </a:cubicBezTo>
                  <a:cubicBezTo>
                    <a:pt x="386" y="1772"/>
                    <a:pt x="373" y="1769"/>
                    <a:pt x="356" y="1765"/>
                  </a:cubicBezTo>
                  <a:cubicBezTo>
                    <a:pt x="340" y="1761"/>
                    <a:pt x="326" y="1757"/>
                    <a:pt x="315" y="1753"/>
                  </a:cubicBezTo>
                  <a:cubicBezTo>
                    <a:pt x="303" y="1748"/>
                    <a:pt x="293" y="1743"/>
                    <a:pt x="286" y="1736"/>
                  </a:cubicBezTo>
                  <a:cubicBezTo>
                    <a:pt x="279" y="1729"/>
                    <a:pt x="272" y="1721"/>
                    <a:pt x="266" y="1713"/>
                  </a:cubicBezTo>
                  <a:cubicBezTo>
                    <a:pt x="260" y="1705"/>
                    <a:pt x="251" y="1691"/>
                    <a:pt x="239" y="1670"/>
                  </a:cubicBezTo>
                  <a:cubicBezTo>
                    <a:pt x="227" y="1649"/>
                    <a:pt x="218" y="1627"/>
                    <a:pt x="213" y="1602"/>
                  </a:cubicBezTo>
                  <a:cubicBezTo>
                    <a:pt x="208" y="1578"/>
                    <a:pt x="205" y="1562"/>
                    <a:pt x="203" y="1554"/>
                  </a:cubicBezTo>
                  <a:cubicBezTo>
                    <a:pt x="201" y="1545"/>
                    <a:pt x="199" y="1537"/>
                    <a:pt x="196" y="1527"/>
                  </a:cubicBezTo>
                  <a:cubicBezTo>
                    <a:pt x="193" y="1517"/>
                    <a:pt x="189" y="1506"/>
                    <a:pt x="183" y="1494"/>
                  </a:cubicBezTo>
                  <a:cubicBezTo>
                    <a:pt x="177" y="1481"/>
                    <a:pt x="168" y="1466"/>
                    <a:pt x="156" y="1449"/>
                  </a:cubicBezTo>
                  <a:cubicBezTo>
                    <a:pt x="143" y="1431"/>
                    <a:pt x="137" y="1414"/>
                    <a:pt x="135" y="1396"/>
                  </a:cubicBezTo>
                  <a:cubicBezTo>
                    <a:pt x="134" y="1378"/>
                    <a:pt x="134" y="1360"/>
                    <a:pt x="136" y="1342"/>
                  </a:cubicBezTo>
                  <a:cubicBezTo>
                    <a:pt x="137" y="1325"/>
                    <a:pt x="136" y="1312"/>
                    <a:pt x="133" y="1303"/>
                  </a:cubicBezTo>
                  <a:cubicBezTo>
                    <a:pt x="130" y="1295"/>
                    <a:pt x="125" y="1289"/>
                    <a:pt x="119" y="1286"/>
                  </a:cubicBezTo>
                  <a:cubicBezTo>
                    <a:pt x="114" y="1283"/>
                    <a:pt x="99" y="1278"/>
                    <a:pt x="74" y="1272"/>
                  </a:cubicBezTo>
                  <a:cubicBezTo>
                    <a:pt x="50" y="1265"/>
                    <a:pt x="26" y="1229"/>
                    <a:pt x="2" y="1163"/>
                  </a:cubicBezTo>
                  <a:cubicBezTo>
                    <a:pt x="1" y="1160"/>
                    <a:pt x="1" y="1157"/>
                    <a:pt x="0" y="1154"/>
                  </a:cubicBezTo>
                  <a:cubicBezTo>
                    <a:pt x="0" y="1152"/>
                    <a:pt x="0" y="1150"/>
                    <a:pt x="0" y="1148"/>
                  </a:cubicBezTo>
                  <a:cubicBezTo>
                    <a:pt x="5" y="1120"/>
                    <a:pt x="14" y="1098"/>
                    <a:pt x="25" y="1081"/>
                  </a:cubicBezTo>
                  <a:cubicBezTo>
                    <a:pt x="36" y="1065"/>
                    <a:pt x="44" y="1051"/>
                    <a:pt x="49" y="1041"/>
                  </a:cubicBezTo>
                  <a:cubicBezTo>
                    <a:pt x="54" y="1030"/>
                    <a:pt x="57" y="1022"/>
                    <a:pt x="58" y="1016"/>
                  </a:cubicBezTo>
                  <a:cubicBezTo>
                    <a:pt x="60" y="1010"/>
                    <a:pt x="61" y="1000"/>
                    <a:pt x="62" y="987"/>
                  </a:cubicBezTo>
                  <a:cubicBezTo>
                    <a:pt x="63" y="973"/>
                    <a:pt x="64" y="959"/>
                    <a:pt x="67" y="944"/>
                  </a:cubicBezTo>
                  <a:cubicBezTo>
                    <a:pt x="70" y="929"/>
                    <a:pt x="74" y="911"/>
                    <a:pt x="82" y="891"/>
                  </a:cubicBezTo>
                  <a:cubicBezTo>
                    <a:pt x="89" y="870"/>
                    <a:pt x="98" y="849"/>
                    <a:pt x="109" y="828"/>
                  </a:cubicBezTo>
                  <a:cubicBezTo>
                    <a:pt x="119" y="806"/>
                    <a:pt x="129" y="786"/>
                    <a:pt x="138" y="765"/>
                  </a:cubicBezTo>
                  <a:cubicBezTo>
                    <a:pt x="147" y="745"/>
                    <a:pt x="159" y="720"/>
                    <a:pt x="173" y="689"/>
                  </a:cubicBezTo>
                  <a:cubicBezTo>
                    <a:pt x="187" y="658"/>
                    <a:pt x="201" y="634"/>
                    <a:pt x="216" y="617"/>
                  </a:cubicBezTo>
                  <a:cubicBezTo>
                    <a:pt x="231" y="600"/>
                    <a:pt x="244" y="586"/>
                    <a:pt x="254" y="575"/>
                  </a:cubicBezTo>
                  <a:cubicBezTo>
                    <a:pt x="265" y="565"/>
                    <a:pt x="275" y="554"/>
                    <a:pt x="286" y="542"/>
                  </a:cubicBezTo>
                  <a:cubicBezTo>
                    <a:pt x="298" y="530"/>
                    <a:pt x="309" y="516"/>
                    <a:pt x="321" y="500"/>
                  </a:cubicBezTo>
                  <a:cubicBezTo>
                    <a:pt x="334" y="485"/>
                    <a:pt x="346" y="466"/>
                    <a:pt x="358" y="445"/>
                  </a:cubicBezTo>
                  <a:cubicBezTo>
                    <a:pt x="370" y="424"/>
                    <a:pt x="380" y="407"/>
                    <a:pt x="387" y="393"/>
                  </a:cubicBezTo>
                  <a:cubicBezTo>
                    <a:pt x="395" y="380"/>
                    <a:pt x="404" y="363"/>
                    <a:pt x="414" y="342"/>
                  </a:cubicBezTo>
                  <a:cubicBezTo>
                    <a:pt x="423" y="321"/>
                    <a:pt x="430" y="299"/>
                    <a:pt x="433" y="275"/>
                  </a:cubicBezTo>
                  <a:cubicBezTo>
                    <a:pt x="436" y="251"/>
                    <a:pt x="438" y="231"/>
                    <a:pt x="440" y="215"/>
                  </a:cubicBezTo>
                  <a:cubicBezTo>
                    <a:pt x="441" y="198"/>
                    <a:pt x="443" y="179"/>
                    <a:pt x="446" y="158"/>
                  </a:cubicBezTo>
                  <a:cubicBezTo>
                    <a:pt x="449" y="137"/>
                    <a:pt x="456" y="117"/>
                    <a:pt x="465" y="98"/>
                  </a:cubicBezTo>
                  <a:cubicBezTo>
                    <a:pt x="474" y="79"/>
                    <a:pt x="484" y="64"/>
                    <a:pt x="496" y="54"/>
                  </a:cubicBezTo>
                  <a:cubicBezTo>
                    <a:pt x="508" y="43"/>
                    <a:pt x="529" y="31"/>
                    <a:pt x="559" y="18"/>
                  </a:cubicBezTo>
                  <a:cubicBezTo>
                    <a:pt x="590" y="4"/>
                    <a:pt x="628" y="0"/>
                    <a:pt x="673" y="5"/>
                  </a:cubicBezTo>
                  <a:cubicBezTo>
                    <a:pt x="719" y="9"/>
                    <a:pt x="755" y="20"/>
                    <a:pt x="784" y="37"/>
                  </a:cubicBezTo>
                  <a:cubicBezTo>
                    <a:pt x="812" y="55"/>
                    <a:pt x="833" y="71"/>
                    <a:pt x="847" y="86"/>
                  </a:cubicBezTo>
                  <a:cubicBezTo>
                    <a:pt x="861" y="101"/>
                    <a:pt x="872" y="119"/>
                    <a:pt x="879" y="140"/>
                  </a:cubicBezTo>
                  <a:cubicBezTo>
                    <a:pt x="886" y="161"/>
                    <a:pt x="891" y="177"/>
                    <a:pt x="893" y="187"/>
                  </a:cubicBezTo>
                  <a:cubicBezTo>
                    <a:pt x="895" y="198"/>
                    <a:pt x="899" y="212"/>
                    <a:pt x="904" y="229"/>
                  </a:cubicBezTo>
                  <a:cubicBezTo>
                    <a:pt x="910" y="246"/>
                    <a:pt x="916" y="266"/>
                    <a:pt x="922" y="288"/>
                  </a:cubicBezTo>
                  <a:cubicBezTo>
                    <a:pt x="928" y="309"/>
                    <a:pt x="930" y="328"/>
                    <a:pt x="929" y="344"/>
                  </a:cubicBezTo>
                  <a:cubicBezTo>
                    <a:pt x="928" y="359"/>
                    <a:pt x="926" y="373"/>
                    <a:pt x="921" y="385"/>
                  </a:cubicBezTo>
                  <a:cubicBezTo>
                    <a:pt x="917" y="397"/>
                    <a:pt x="912" y="408"/>
                    <a:pt x="905" y="419"/>
                  </a:cubicBezTo>
                  <a:cubicBezTo>
                    <a:pt x="899" y="430"/>
                    <a:pt x="893" y="442"/>
                    <a:pt x="886" y="455"/>
                  </a:cubicBezTo>
                  <a:cubicBezTo>
                    <a:pt x="879" y="469"/>
                    <a:pt x="874" y="481"/>
                    <a:pt x="870" y="491"/>
                  </a:cubicBezTo>
                  <a:cubicBezTo>
                    <a:pt x="866" y="502"/>
                    <a:pt x="864" y="513"/>
                    <a:pt x="864" y="524"/>
                  </a:cubicBezTo>
                  <a:cubicBezTo>
                    <a:pt x="864" y="535"/>
                    <a:pt x="864" y="546"/>
                    <a:pt x="863" y="556"/>
                  </a:cubicBezTo>
                  <a:cubicBezTo>
                    <a:pt x="862" y="566"/>
                    <a:pt x="848" y="570"/>
                    <a:pt x="823" y="568"/>
                  </a:cubicBezTo>
                  <a:cubicBezTo>
                    <a:pt x="821" y="567"/>
                    <a:pt x="818" y="567"/>
                    <a:pt x="816" y="566"/>
                  </a:cubicBezTo>
                  <a:cubicBezTo>
                    <a:pt x="814" y="569"/>
                    <a:pt x="811" y="571"/>
                    <a:pt x="809" y="573"/>
                  </a:cubicBezTo>
                  <a:cubicBezTo>
                    <a:pt x="801" y="586"/>
                    <a:pt x="797" y="597"/>
                    <a:pt x="799" y="607"/>
                  </a:cubicBezTo>
                  <a:cubicBezTo>
                    <a:pt x="800" y="617"/>
                    <a:pt x="808" y="626"/>
                    <a:pt x="824" y="636"/>
                  </a:cubicBezTo>
                  <a:cubicBezTo>
                    <a:pt x="839" y="646"/>
                    <a:pt x="852" y="654"/>
                    <a:pt x="862" y="662"/>
                  </a:cubicBezTo>
                  <a:cubicBezTo>
                    <a:pt x="873" y="669"/>
                    <a:pt x="880" y="676"/>
                    <a:pt x="883" y="682"/>
                  </a:cubicBezTo>
                  <a:cubicBezTo>
                    <a:pt x="887" y="687"/>
                    <a:pt x="890" y="700"/>
                    <a:pt x="893" y="719"/>
                  </a:cubicBezTo>
                  <a:cubicBezTo>
                    <a:pt x="897" y="738"/>
                    <a:pt x="901" y="758"/>
                    <a:pt x="905" y="779"/>
                  </a:cubicBezTo>
                  <a:cubicBezTo>
                    <a:pt x="910" y="800"/>
                    <a:pt x="915" y="816"/>
                    <a:pt x="919" y="827"/>
                  </a:cubicBezTo>
                  <a:cubicBezTo>
                    <a:pt x="923" y="838"/>
                    <a:pt x="932" y="856"/>
                    <a:pt x="946" y="883"/>
                  </a:cubicBezTo>
                  <a:cubicBezTo>
                    <a:pt x="960" y="910"/>
                    <a:pt x="974" y="937"/>
                    <a:pt x="987" y="966"/>
                  </a:cubicBezTo>
                  <a:cubicBezTo>
                    <a:pt x="1000" y="995"/>
                    <a:pt x="1007" y="1013"/>
                    <a:pt x="1009" y="1021"/>
                  </a:cubicBezTo>
                  <a:cubicBezTo>
                    <a:pt x="1011" y="1028"/>
                    <a:pt x="1013" y="1040"/>
                    <a:pt x="1015" y="1055"/>
                  </a:cubicBezTo>
                  <a:cubicBezTo>
                    <a:pt x="1017" y="1070"/>
                    <a:pt x="1019" y="1088"/>
                    <a:pt x="1022" y="1109"/>
                  </a:cubicBezTo>
                  <a:cubicBezTo>
                    <a:pt x="1024" y="1131"/>
                    <a:pt x="1028" y="1147"/>
                    <a:pt x="1032" y="1158"/>
                  </a:cubicBezTo>
                  <a:cubicBezTo>
                    <a:pt x="1037" y="1170"/>
                    <a:pt x="1041" y="1177"/>
                    <a:pt x="1045" y="1182"/>
                  </a:cubicBezTo>
                  <a:cubicBezTo>
                    <a:pt x="1049" y="1186"/>
                    <a:pt x="1058" y="1190"/>
                    <a:pt x="1071" y="1192"/>
                  </a:cubicBezTo>
                  <a:cubicBezTo>
                    <a:pt x="1085" y="1195"/>
                    <a:pt x="1103" y="1192"/>
                    <a:pt x="1127" y="1185"/>
                  </a:cubicBezTo>
                  <a:cubicBezTo>
                    <a:pt x="1150" y="1178"/>
                    <a:pt x="1174" y="1170"/>
                    <a:pt x="1197" y="1160"/>
                  </a:cubicBezTo>
                  <a:cubicBezTo>
                    <a:pt x="1221" y="1150"/>
                    <a:pt x="1240" y="1144"/>
                    <a:pt x="1253" y="1140"/>
                  </a:cubicBezTo>
                  <a:cubicBezTo>
                    <a:pt x="1267" y="1136"/>
                    <a:pt x="1280" y="1134"/>
                    <a:pt x="1291" y="1134"/>
                  </a:cubicBezTo>
                  <a:cubicBezTo>
                    <a:pt x="1303" y="1134"/>
                    <a:pt x="1316" y="1136"/>
                    <a:pt x="1331" y="1139"/>
                  </a:cubicBezTo>
                  <a:cubicBezTo>
                    <a:pt x="1345" y="1142"/>
                    <a:pt x="1355" y="1143"/>
                    <a:pt x="1361" y="1142"/>
                  </a:cubicBezTo>
                  <a:cubicBezTo>
                    <a:pt x="1367" y="1142"/>
                    <a:pt x="1375" y="1140"/>
                    <a:pt x="1384" y="1137"/>
                  </a:cubicBezTo>
                  <a:cubicBezTo>
                    <a:pt x="1392" y="1134"/>
                    <a:pt x="1403" y="1130"/>
                    <a:pt x="1415" y="1124"/>
                  </a:cubicBezTo>
                  <a:cubicBezTo>
                    <a:pt x="1427" y="1118"/>
                    <a:pt x="1439" y="1113"/>
                    <a:pt x="1451" y="1111"/>
                  </a:cubicBezTo>
                  <a:cubicBezTo>
                    <a:pt x="1462" y="1109"/>
                    <a:pt x="1469" y="1108"/>
                    <a:pt x="1472" y="1108"/>
                  </a:cubicBezTo>
                  <a:cubicBezTo>
                    <a:pt x="1475" y="1108"/>
                    <a:pt x="1490" y="1108"/>
                    <a:pt x="1518" y="1106"/>
                  </a:cubicBezTo>
                  <a:cubicBezTo>
                    <a:pt x="1545" y="1104"/>
                    <a:pt x="1578" y="1097"/>
                    <a:pt x="1617" y="1086"/>
                  </a:cubicBezTo>
                  <a:cubicBezTo>
                    <a:pt x="1655" y="1074"/>
                    <a:pt x="1691" y="1066"/>
                    <a:pt x="1724" y="1064"/>
                  </a:cubicBezTo>
                  <a:cubicBezTo>
                    <a:pt x="1757" y="1061"/>
                    <a:pt x="1780" y="1069"/>
                    <a:pt x="1793" y="1087"/>
                  </a:cubicBezTo>
                  <a:cubicBezTo>
                    <a:pt x="1805" y="1106"/>
                    <a:pt x="1812" y="1132"/>
                    <a:pt x="1815" y="1165"/>
                  </a:cubicBezTo>
                  <a:cubicBezTo>
                    <a:pt x="1815" y="1172"/>
                    <a:pt x="1814" y="1180"/>
                    <a:pt x="1814" y="1187"/>
                  </a:cubicBezTo>
                  <a:cubicBezTo>
                    <a:pt x="1811" y="1187"/>
                    <a:pt x="1808" y="1188"/>
                    <a:pt x="1806" y="1188"/>
                  </a:cubicBezTo>
                  <a:cubicBezTo>
                    <a:pt x="1765" y="1194"/>
                    <a:pt x="1730" y="1197"/>
                    <a:pt x="1700" y="1197"/>
                  </a:cubicBezTo>
                  <a:cubicBezTo>
                    <a:pt x="1671" y="1198"/>
                    <a:pt x="1647" y="1198"/>
                    <a:pt x="1630" y="1200"/>
                  </a:cubicBezTo>
                  <a:cubicBezTo>
                    <a:pt x="1613" y="1201"/>
                    <a:pt x="1598" y="1203"/>
                    <a:pt x="1586" y="1205"/>
                  </a:cubicBezTo>
                  <a:cubicBezTo>
                    <a:pt x="1573" y="1207"/>
                    <a:pt x="1562" y="1209"/>
                    <a:pt x="1554" y="1212"/>
                  </a:cubicBezTo>
                  <a:cubicBezTo>
                    <a:pt x="1545" y="1214"/>
                    <a:pt x="1539" y="1218"/>
                    <a:pt x="1535" y="1223"/>
                  </a:cubicBezTo>
                  <a:cubicBezTo>
                    <a:pt x="1531" y="1227"/>
                    <a:pt x="1527" y="1231"/>
                    <a:pt x="1525" y="1235"/>
                  </a:cubicBezTo>
                  <a:cubicBezTo>
                    <a:pt x="1522" y="1238"/>
                    <a:pt x="1517" y="1242"/>
                    <a:pt x="1510" y="1247"/>
                  </a:cubicBezTo>
                  <a:cubicBezTo>
                    <a:pt x="1504" y="1252"/>
                    <a:pt x="1496" y="1257"/>
                    <a:pt x="1487" y="1262"/>
                  </a:cubicBezTo>
                  <a:cubicBezTo>
                    <a:pt x="1478" y="1268"/>
                    <a:pt x="1470" y="1272"/>
                    <a:pt x="1462" y="1276"/>
                  </a:cubicBezTo>
                  <a:cubicBezTo>
                    <a:pt x="1455" y="1280"/>
                    <a:pt x="1450" y="1283"/>
                    <a:pt x="1447" y="1284"/>
                  </a:cubicBezTo>
                  <a:cubicBezTo>
                    <a:pt x="1444" y="1286"/>
                    <a:pt x="1432" y="1293"/>
                    <a:pt x="1411" y="1306"/>
                  </a:cubicBezTo>
                  <a:cubicBezTo>
                    <a:pt x="1390" y="1319"/>
                    <a:pt x="1366" y="1337"/>
                    <a:pt x="1339" y="1360"/>
                  </a:cubicBezTo>
                  <a:cubicBezTo>
                    <a:pt x="1312" y="1384"/>
                    <a:pt x="1286" y="1403"/>
                    <a:pt x="1261" y="1418"/>
                  </a:cubicBezTo>
                  <a:cubicBezTo>
                    <a:pt x="1235" y="1433"/>
                    <a:pt x="1214" y="1443"/>
                    <a:pt x="1196" y="1449"/>
                  </a:cubicBezTo>
                  <a:cubicBezTo>
                    <a:pt x="1178" y="1454"/>
                    <a:pt x="1160" y="1458"/>
                    <a:pt x="1143" y="1460"/>
                  </a:cubicBezTo>
                  <a:cubicBezTo>
                    <a:pt x="1125" y="1462"/>
                    <a:pt x="1110" y="1464"/>
                    <a:pt x="1096" y="1465"/>
                  </a:cubicBezTo>
                  <a:cubicBezTo>
                    <a:pt x="1083" y="1466"/>
                    <a:pt x="1070" y="1468"/>
                    <a:pt x="1059" y="1470"/>
                  </a:cubicBezTo>
                  <a:cubicBezTo>
                    <a:pt x="1047" y="1472"/>
                    <a:pt x="1041" y="1473"/>
                    <a:pt x="1039" y="1474"/>
                  </a:cubicBezTo>
                  <a:cubicBezTo>
                    <a:pt x="1037" y="1474"/>
                    <a:pt x="1031" y="1475"/>
                    <a:pt x="1022" y="1476"/>
                  </a:cubicBezTo>
                  <a:cubicBezTo>
                    <a:pt x="1013" y="1477"/>
                    <a:pt x="1002" y="1481"/>
                    <a:pt x="990" y="1486"/>
                  </a:cubicBezTo>
                  <a:cubicBezTo>
                    <a:pt x="978" y="1492"/>
                    <a:pt x="972" y="1500"/>
                    <a:pt x="973" y="1512"/>
                  </a:cubicBezTo>
                  <a:cubicBezTo>
                    <a:pt x="974" y="1523"/>
                    <a:pt x="979" y="1533"/>
                    <a:pt x="988" y="1543"/>
                  </a:cubicBezTo>
                  <a:cubicBezTo>
                    <a:pt x="997" y="1553"/>
                    <a:pt x="1009" y="1558"/>
                    <a:pt x="1024" y="1560"/>
                  </a:cubicBezTo>
                  <a:cubicBezTo>
                    <a:pt x="1039" y="1561"/>
                    <a:pt x="1048" y="1562"/>
                    <a:pt x="1052" y="1562"/>
                  </a:cubicBezTo>
                  <a:cubicBezTo>
                    <a:pt x="1056" y="1563"/>
                    <a:pt x="1067" y="1562"/>
                    <a:pt x="1086" y="1560"/>
                  </a:cubicBezTo>
                  <a:cubicBezTo>
                    <a:pt x="1104" y="1558"/>
                    <a:pt x="1123" y="1555"/>
                    <a:pt x="1143" y="1552"/>
                  </a:cubicBezTo>
                  <a:cubicBezTo>
                    <a:pt x="1162" y="1549"/>
                    <a:pt x="1177" y="1549"/>
                    <a:pt x="1188" y="1551"/>
                  </a:cubicBezTo>
                  <a:cubicBezTo>
                    <a:pt x="1199" y="1554"/>
                    <a:pt x="1208" y="1558"/>
                    <a:pt x="1216" y="1563"/>
                  </a:cubicBezTo>
                  <a:cubicBezTo>
                    <a:pt x="1224" y="1568"/>
                    <a:pt x="1231" y="1574"/>
                    <a:pt x="1237" y="1581"/>
                  </a:cubicBezTo>
                  <a:cubicBezTo>
                    <a:pt x="1243" y="1587"/>
                    <a:pt x="1252" y="1599"/>
                    <a:pt x="1264" y="1617"/>
                  </a:cubicBezTo>
                  <a:cubicBezTo>
                    <a:pt x="1275" y="1636"/>
                    <a:pt x="1283" y="1650"/>
                    <a:pt x="1286" y="1661"/>
                  </a:cubicBezTo>
                  <a:cubicBezTo>
                    <a:pt x="1290" y="1672"/>
                    <a:pt x="1294" y="1683"/>
                    <a:pt x="1298" y="1693"/>
                  </a:cubicBezTo>
                  <a:cubicBezTo>
                    <a:pt x="1302" y="1703"/>
                    <a:pt x="1307" y="1717"/>
                    <a:pt x="1314" y="1733"/>
                  </a:cubicBezTo>
                  <a:cubicBezTo>
                    <a:pt x="1321" y="1750"/>
                    <a:pt x="1327" y="1763"/>
                    <a:pt x="1331" y="1773"/>
                  </a:cubicBezTo>
                  <a:cubicBezTo>
                    <a:pt x="1336" y="1783"/>
                    <a:pt x="1339" y="1790"/>
                    <a:pt x="1340" y="1793"/>
                  </a:cubicBezTo>
                  <a:cubicBezTo>
                    <a:pt x="1342" y="1797"/>
                    <a:pt x="1345" y="1802"/>
                    <a:pt x="1350" y="1809"/>
                  </a:cubicBezTo>
                  <a:cubicBezTo>
                    <a:pt x="1355" y="1817"/>
                    <a:pt x="1362" y="1823"/>
                    <a:pt x="1369" y="1827"/>
                  </a:cubicBezTo>
                  <a:cubicBezTo>
                    <a:pt x="1377" y="1832"/>
                    <a:pt x="1387" y="1834"/>
                    <a:pt x="1400" y="1833"/>
                  </a:cubicBezTo>
                  <a:cubicBezTo>
                    <a:pt x="1412" y="1833"/>
                    <a:pt x="1424" y="1833"/>
                    <a:pt x="1434" y="1835"/>
                  </a:cubicBezTo>
                  <a:cubicBezTo>
                    <a:pt x="1445" y="1836"/>
                    <a:pt x="1453" y="1837"/>
                    <a:pt x="1458" y="1838"/>
                  </a:cubicBezTo>
                  <a:cubicBezTo>
                    <a:pt x="1463" y="1840"/>
                    <a:pt x="1475" y="1847"/>
                    <a:pt x="1494" y="1860"/>
                  </a:cubicBezTo>
                  <a:cubicBezTo>
                    <a:pt x="1514" y="1873"/>
                    <a:pt x="1537" y="1893"/>
                    <a:pt x="1563" y="1922"/>
                  </a:cubicBezTo>
                  <a:cubicBezTo>
                    <a:pt x="1590" y="1950"/>
                    <a:pt x="1609" y="1983"/>
                    <a:pt x="1621" y="2020"/>
                  </a:cubicBezTo>
                  <a:cubicBezTo>
                    <a:pt x="1634" y="2058"/>
                    <a:pt x="1642" y="2086"/>
                    <a:pt x="1646" y="2105"/>
                  </a:cubicBezTo>
                  <a:cubicBezTo>
                    <a:pt x="1651" y="2124"/>
                    <a:pt x="1654" y="2144"/>
                    <a:pt x="1658" y="2165"/>
                  </a:cubicBezTo>
                  <a:cubicBezTo>
                    <a:pt x="1661" y="2187"/>
                    <a:pt x="1663" y="2205"/>
                    <a:pt x="1664" y="2219"/>
                  </a:cubicBezTo>
                  <a:cubicBezTo>
                    <a:pt x="1666" y="2233"/>
                    <a:pt x="1666" y="2257"/>
                    <a:pt x="1667" y="2290"/>
                  </a:cubicBezTo>
                  <a:cubicBezTo>
                    <a:pt x="1667" y="2322"/>
                    <a:pt x="1667" y="2352"/>
                    <a:pt x="1668" y="2379"/>
                  </a:cubicBezTo>
                  <a:cubicBezTo>
                    <a:pt x="1669" y="2405"/>
                    <a:pt x="1670" y="2431"/>
                    <a:pt x="1672" y="2455"/>
                  </a:cubicBezTo>
                  <a:cubicBezTo>
                    <a:pt x="1674" y="2480"/>
                    <a:pt x="1678" y="2504"/>
                    <a:pt x="1684" y="2526"/>
                  </a:cubicBezTo>
                  <a:cubicBezTo>
                    <a:pt x="1690" y="2549"/>
                    <a:pt x="1695" y="2568"/>
                    <a:pt x="1699" y="2583"/>
                  </a:cubicBezTo>
                  <a:cubicBezTo>
                    <a:pt x="1703" y="2598"/>
                    <a:pt x="1707" y="2612"/>
                    <a:pt x="1710" y="2624"/>
                  </a:cubicBezTo>
                  <a:cubicBezTo>
                    <a:pt x="1714" y="2637"/>
                    <a:pt x="1716" y="2646"/>
                    <a:pt x="1718" y="2653"/>
                  </a:cubicBezTo>
                  <a:cubicBezTo>
                    <a:pt x="1720" y="2660"/>
                    <a:pt x="1723" y="2671"/>
                    <a:pt x="1728" y="2687"/>
                  </a:cubicBezTo>
                  <a:cubicBezTo>
                    <a:pt x="1733" y="2703"/>
                    <a:pt x="1738" y="2722"/>
                    <a:pt x="1745" y="2746"/>
                  </a:cubicBezTo>
                  <a:cubicBezTo>
                    <a:pt x="1751" y="2770"/>
                    <a:pt x="1755" y="2789"/>
                    <a:pt x="1756" y="2804"/>
                  </a:cubicBezTo>
                  <a:cubicBezTo>
                    <a:pt x="1758" y="2820"/>
                    <a:pt x="1758" y="2833"/>
                    <a:pt x="1756" y="2846"/>
                  </a:cubicBezTo>
                  <a:cubicBezTo>
                    <a:pt x="1755" y="2858"/>
                    <a:pt x="1747" y="2871"/>
                    <a:pt x="1734" y="2883"/>
                  </a:cubicBezTo>
                  <a:cubicBezTo>
                    <a:pt x="1720" y="2896"/>
                    <a:pt x="1706" y="2908"/>
                    <a:pt x="1692" y="2919"/>
                  </a:cubicBezTo>
                  <a:cubicBezTo>
                    <a:pt x="1678" y="2930"/>
                    <a:pt x="1671" y="2942"/>
                    <a:pt x="1670" y="2953"/>
                  </a:cubicBezTo>
                  <a:cubicBezTo>
                    <a:pt x="1668" y="2965"/>
                    <a:pt x="1673" y="2981"/>
                    <a:pt x="1684" y="3002"/>
                  </a:cubicBezTo>
                  <a:cubicBezTo>
                    <a:pt x="1695" y="3024"/>
                    <a:pt x="1714" y="3039"/>
                    <a:pt x="1741" y="3048"/>
                  </a:cubicBezTo>
                  <a:cubicBezTo>
                    <a:pt x="1768" y="3057"/>
                    <a:pt x="1793" y="3062"/>
                    <a:pt x="1817" y="3065"/>
                  </a:cubicBezTo>
                  <a:cubicBezTo>
                    <a:pt x="1841" y="3067"/>
                    <a:pt x="1863" y="3068"/>
                    <a:pt x="1885" y="3068"/>
                  </a:cubicBezTo>
                  <a:cubicBezTo>
                    <a:pt x="1907" y="3067"/>
                    <a:pt x="1928" y="3070"/>
                    <a:pt x="1948" y="3074"/>
                  </a:cubicBezTo>
                  <a:cubicBezTo>
                    <a:pt x="1968" y="3079"/>
                    <a:pt x="1987" y="3088"/>
                    <a:pt x="2005" y="3100"/>
                  </a:cubicBezTo>
                  <a:cubicBezTo>
                    <a:pt x="2024" y="3113"/>
                    <a:pt x="2036" y="3134"/>
                    <a:pt x="2041" y="3163"/>
                  </a:cubicBezTo>
                  <a:cubicBezTo>
                    <a:pt x="2041" y="3165"/>
                    <a:pt x="2041" y="3168"/>
                    <a:pt x="2041" y="3170"/>
                  </a:cubicBezTo>
                  <a:cubicBezTo>
                    <a:pt x="2037" y="3174"/>
                    <a:pt x="2034" y="3177"/>
                    <a:pt x="2031" y="3181"/>
                  </a:cubicBezTo>
                  <a:cubicBezTo>
                    <a:pt x="1991" y="3213"/>
                    <a:pt x="1951" y="3233"/>
                    <a:pt x="1909" y="3243"/>
                  </a:cubicBezTo>
                  <a:cubicBezTo>
                    <a:pt x="1867" y="3253"/>
                    <a:pt x="1824" y="3258"/>
                    <a:pt x="1780" y="3257"/>
                  </a:cubicBezTo>
                  <a:cubicBezTo>
                    <a:pt x="1736" y="3256"/>
                    <a:pt x="1698" y="3253"/>
                    <a:pt x="1665" y="3247"/>
                  </a:cubicBezTo>
                  <a:cubicBezTo>
                    <a:pt x="1632" y="3241"/>
                    <a:pt x="1613" y="3238"/>
                    <a:pt x="1606" y="3238"/>
                  </a:cubicBezTo>
                  <a:cubicBezTo>
                    <a:pt x="1600" y="3237"/>
                    <a:pt x="1589" y="3238"/>
                    <a:pt x="1572" y="3238"/>
                  </a:cubicBezTo>
                  <a:cubicBezTo>
                    <a:pt x="1555" y="3239"/>
                    <a:pt x="1535" y="3239"/>
                    <a:pt x="1512" y="3239"/>
                  </a:cubicBezTo>
                  <a:cubicBezTo>
                    <a:pt x="1489" y="3239"/>
                    <a:pt x="1471" y="3236"/>
                    <a:pt x="1460" y="3229"/>
                  </a:cubicBezTo>
                  <a:cubicBezTo>
                    <a:pt x="1448" y="3223"/>
                    <a:pt x="1440" y="3215"/>
                    <a:pt x="1435" y="3207"/>
                  </a:cubicBezTo>
                  <a:cubicBezTo>
                    <a:pt x="1431" y="3198"/>
                    <a:pt x="1429" y="3190"/>
                    <a:pt x="1428" y="3182"/>
                  </a:cubicBezTo>
                  <a:cubicBezTo>
                    <a:pt x="1428" y="3174"/>
                    <a:pt x="1429" y="3162"/>
                    <a:pt x="1432" y="3146"/>
                  </a:cubicBezTo>
                  <a:cubicBezTo>
                    <a:pt x="1434" y="3131"/>
                    <a:pt x="1439" y="3111"/>
                    <a:pt x="1445" y="3088"/>
                  </a:cubicBezTo>
                  <a:cubicBezTo>
                    <a:pt x="1452" y="3064"/>
                    <a:pt x="1456" y="3045"/>
                    <a:pt x="1458" y="3031"/>
                  </a:cubicBezTo>
                  <a:cubicBezTo>
                    <a:pt x="1460" y="3016"/>
                    <a:pt x="1461" y="3005"/>
                    <a:pt x="1461" y="2998"/>
                  </a:cubicBezTo>
                  <a:cubicBezTo>
                    <a:pt x="1462" y="2991"/>
                    <a:pt x="1458" y="2983"/>
                    <a:pt x="1451" y="2974"/>
                  </a:cubicBezTo>
                  <a:cubicBezTo>
                    <a:pt x="1444" y="2965"/>
                    <a:pt x="1428" y="2957"/>
                    <a:pt x="1405" y="2952"/>
                  </a:cubicBezTo>
                  <a:cubicBezTo>
                    <a:pt x="1381" y="2946"/>
                    <a:pt x="1351" y="2943"/>
                    <a:pt x="1313" y="2943"/>
                  </a:cubicBezTo>
                  <a:cubicBezTo>
                    <a:pt x="1276" y="2943"/>
                    <a:pt x="1237" y="2944"/>
                    <a:pt x="1198" y="2945"/>
                  </a:cubicBezTo>
                  <a:cubicBezTo>
                    <a:pt x="1159" y="2947"/>
                    <a:pt x="1117" y="2946"/>
                    <a:pt x="1075" y="2942"/>
                  </a:cubicBezTo>
                  <a:cubicBezTo>
                    <a:pt x="1032" y="2938"/>
                    <a:pt x="1010" y="2936"/>
                    <a:pt x="1008" y="2935"/>
                  </a:cubicBezTo>
                  <a:cubicBezTo>
                    <a:pt x="1007" y="2934"/>
                    <a:pt x="1003" y="2930"/>
                    <a:pt x="997" y="2924"/>
                  </a:cubicBezTo>
                  <a:cubicBezTo>
                    <a:pt x="991" y="2918"/>
                    <a:pt x="989" y="2909"/>
                    <a:pt x="991" y="2897"/>
                  </a:cubicBezTo>
                  <a:cubicBezTo>
                    <a:pt x="994" y="2885"/>
                    <a:pt x="996" y="2875"/>
                    <a:pt x="997" y="2867"/>
                  </a:cubicBezTo>
                  <a:cubicBezTo>
                    <a:pt x="999" y="2859"/>
                    <a:pt x="1000" y="2853"/>
                    <a:pt x="1002" y="2847"/>
                  </a:cubicBezTo>
                  <a:cubicBezTo>
                    <a:pt x="1003" y="2842"/>
                    <a:pt x="1006" y="2833"/>
                    <a:pt x="1012" y="2822"/>
                  </a:cubicBezTo>
                  <a:cubicBezTo>
                    <a:pt x="1017" y="2810"/>
                    <a:pt x="1021" y="2800"/>
                    <a:pt x="1023" y="2790"/>
                  </a:cubicBezTo>
                  <a:cubicBezTo>
                    <a:pt x="1025" y="2781"/>
                    <a:pt x="1027" y="2772"/>
                    <a:pt x="1029" y="2764"/>
                  </a:cubicBezTo>
                  <a:cubicBezTo>
                    <a:pt x="1031" y="2755"/>
                    <a:pt x="1033" y="2746"/>
                    <a:pt x="1036" y="2737"/>
                  </a:cubicBezTo>
                  <a:cubicBezTo>
                    <a:pt x="1039" y="2728"/>
                    <a:pt x="1043" y="2719"/>
                    <a:pt x="1047" y="2709"/>
                  </a:cubicBezTo>
                  <a:cubicBezTo>
                    <a:pt x="1051" y="2699"/>
                    <a:pt x="1054" y="2689"/>
                    <a:pt x="1055" y="2678"/>
                  </a:cubicBezTo>
                  <a:cubicBezTo>
                    <a:pt x="1056" y="2668"/>
                    <a:pt x="1056" y="2660"/>
                    <a:pt x="1055" y="2653"/>
                  </a:cubicBezTo>
                  <a:cubicBezTo>
                    <a:pt x="1055" y="2647"/>
                    <a:pt x="1053" y="2632"/>
                    <a:pt x="1050" y="2610"/>
                  </a:cubicBezTo>
                  <a:cubicBezTo>
                    <a:pt x="1048" y="2587"/>
                    <a:pt x="1046" y="2555"/>
                    <a:pt x="1044" y="2514"/>
                  </a:cubicBezTo>
                  <a:cubicBezTo>
                    <a:pt x="1043" y="2473"/>
                    <a:pt x="1041" y="2425"/>
                    <a:pt x="1040" y="2372"/>
                  </a:cubicBezTo>
                  <a:cubicBezTo>
                    <a:pt x="1039" y="2319"/>
                    <a:pt x="1037" y="2277"/>
                    <a:pt x="1034" y="2248"/>
                  </a:cubicBezTo>
                  <a:cubicBezTo>
                    <a:pt x="1030" y="2218"/>
                    <a:pt x="1025" y="2191"/>
                    <a:pt x="1019" y="2166"/>
                  </a:cubicBezTo>
                  <a:cubicBezTo>
                    <a:pt x="1012" y="2142"/>
                    <a:pt x="1001" y="2118"/>
                    <a:pt x="985" y="2095"/>
                  </a:cubicBezTo>
                  <a:cubicBezTo>
                    <a:pt x="969" y="2073"/>
                    <a:pt x="944" y="2056"/>
                    <a:pt x="910" y="2045"/>
                  </a:cubicBezTo>
                  <a:cubicBezTo>
                    <a:pt x="876" y="2035"/>
                    <a:pt x="842" y="2029"/>
                    <a:pt x="809" y="2029"/>
                  </a:cubicBezTo>
                  <a:cubicBezTo>
                    <a:pt x="777" y="2028"/>
                    <a:pt x="743" y="2028"/>
                    <a:pt x="707" y="2029"/>
                  </a:cubicBezTo>
                  <a:cubicBezTo>
                    <a:pt x="701" y="2029"/>
                    <a:pt x="695" y="2029"/>
                    <a:pt x="689" y="2029"/>
                  </a:cubicBezTo>
                  <a:close/>
                </a:path>
              </a:pathLst>
            </a:custGeom>
            <a:solidFill>
              <a:schemeClr val="tx1"/>
            </a:solidFill>
            <a:ln w="0" cap="rnd">
              <a:solidFill>
                <a:srgbClr val="000000"/>
              </a:solidFill>
              <a:prstDash val="solid"/>
              <a:round/>
              <a:headEnd/>
              <a:tailEnd/>
            </a:ln>
          </p:spPr>
          <p:txBody>
            <a:bodyPr/>
            <a:lstStyle/>
            <a:p>
              <a:endParaRPr lang="ja-JP" altLang="en-US" sz="3200"/>
            </a:p>
          </p:txBody>
        </p:sp>
        <p:sp>
          <p:nvSpPr>
            <p:cNvPr id="363" name="正方形/長方形 362"/>
            <p:cNvSpPr/>
            <p:nvPr/>
          </p:nvSpPr>
          <p:spPr bwMode="auto">
            <a:xfrm>
              <a:off x="9275195" y="1774240"/>
              <a:ext cx="471024" cy="852185"/>
            </a:xfrm>
            <a:prstGeom prst="rect">
              <a:avLst/>
            </a:prstGeom>
            <a:solidFill>
              <a:schemeClr val="bg1">
                <a:lumMod val="85000"/>
              </a:schemeClr>
            </a:solidFill>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sz="3200" dirty="0">
                <a:solidFill>
                  <a:prstClr val="black"/>
                </a:solidFill>
              </a:endParaRPr>
            </a:p>
          </p:txBody>
        </p:sp>
        <p:sp>
          <p:nvSpPr>
            <p:cNvPr id="364" name="フリーフォーム 363"/>
            <p:cNvSpPr/>
            <p:nvPr/>
          </p:nvSpPr>
          <p:spPr bwMode="auto">
            <a:xfrm rot="10800000">
              <a:off x="10618295" y="2627405"/>
              <a:ext cx="101498" cy="769600"/>
            </a:xfrm>
            <a:custGeom>
              <a:avLst/>
              <a:gdLst>
                <a:gd name="connsiteX0" fmla="*/ 3175 w 238125"/>
                <a:gd name="connsiteY0" fmla="*/ 0 h 1831975"/>
                <a:gd name="connsiteX1" fmla="*/ 238125 w 238125"/>
                <a:gd name="connsiteY1" fmla="*/ 0 h 1831975"/>
                <a:gd name="connsiteX2" fmla="*/ 238125 w 238125"/>
                <a:gd name="connsiteY2" fmla="*/ 1831975 h 1831975"/>
                <a:gd name="connsiteX3" fmla="*/ 0 w 238125"/>
                <a:gd name="connsiteY3" fmla="*/ 1831975 h 1831975"/>
              </a:gdLst>
              <a:ahLst/>
              <a:cxnLst>
                <a:cxn ang="0">
                  <a:pos x="connsiteX0" y="connsiteY0"/>
                </a:cxn>
                <a:cxn ang="0">
                  <a:pos x="connsiteX1" y="connsiteY1"/>
                </a:cxn>
                <a:cxn ang="0">
                  <a:pos x="connsiteX2" y="connsiteY2"/>
                </a:cxn>
                <a:cxn ang="0">
                  <a:pos x="connsiteX3" y="connsiteY3"/>
                </a:cxn>
              </a:cxnLst>
              <a:rect l="l" t="t" r="r" b="b"/>
              <a:pathLst>
                <a:path w="238125" h="1831975">
                  <a:moveTo>
                    <a:pt x="3175" y="0"/>
                  </a:moveTo>
                  <a:lnTo>
                    <a:pt x="238125" y="0"/>
                  </a:lnTo>
                  <a:lnTo>
                    <a:pt x="238125" y="1831975"/>
                  </a:lnTo>
                  <a:lnTo>
                    <a:pt x="0" y="1831975"/>
                  </a:lnTo>
                </a:path>
              </a:pathLst>
            </a:custGeom>
            <a:solidFill>
              <a:schemeClr val="bg1">
                <a:lumMod val="85000"/>
              </a:schemeClr>
            </a:solidFill>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sz="3200" dirty="0">
                <a:solidFill>
                  <a:prstClr val="black"/>
                </a:solidFill>
              </a:endParaRPr>
            </a:p>
          </p:txBody>
        </p:sp>
        <p:grpSp>
          <p:nvGrpSpPr>
            <p:cNvPr id="5" name="グループ化 724"/>
            <p:cNvGrpSpPr>
              <a:grpSpLocks noChangeAspect="1"/>
            </p:cNvGrpSpPr>
            <p:nvPr/>
          </p:nvGrpSpPr>
          <p:grpSpPr bwMode="auto">
            <a:xfrm>
              <a:off x="9904535" y="3369242"/>
              <a:ext cx="10154" cy="27735"/>
              <a:chOff x="9491662" y="3466966"/>
              <a:chExt cx="1009652" cy="2755901"/>
            </a:xfrm>
          </p:grpSpPr>
          <p:sp>
            <p:nvSpPr>
              <p:cNvPr id="366" name="Freeform 79"/>
              <p:cNvSpPr>
                <a:spLocks/>
              </p:cNvSpPr>
              <p:nvPr/>
            </p:nvSpPr>
            <p:spPr bwMode="auto">
              <a:xfrm>
                <a:off x="10221902" y="4962410"/>
                <a:ext cx="146048" cy="244455"/>
              </a:xfrm>
              <a:custGeom>
                <a:avLst/>
                <a:gdLst>
                  <a:gd name="T0" fmla="*/ 2147483647 w 92"/>
                  <a:gd name="T1" fmla="*/ 2147483647 h 154"/>
                  <a:gd name="T2" fmla="*/ 2147483647 w 92"/>
                  <a:gd name="T3" fmla="*/ 2147483647 h 154"/>
                  <a:gd name="T4" fmla="*/ 2147483647 w 92"/>
                  <a:gd name="T5" fmla="*/ 2147483647 h 154"/>
                  <a:gd name="T6" fmla="*/ 2147483647 w 92"/>
                  <a:gd name="T7" fmla="*/ 2147483647 h 154"/>
                  <a:gd name="T8" fmla="*/ 2147483647 w 92"/>
                  <a:gd name="T9" fmla="*/ 2147483647 h 154"/>
                  <a:gd name="T10" fmla="*/ 2147483647 w 92"/>
                  <a:gd name="T11" fmla="*/ 2147483647 h 154"/>
                  <a:gd name="T12" fmla="*/ 2147483647 w 92"/>
                  <a:gd name="T13" fmla="*/ 2147483647 h 154"/>
                  <a:gd name="T14" fmla="*/ 2147483647 w 92"/>
                  <a:gd name="T15" fmla="*/ 2147483647 h 154"/>
                  <a:gd name="T16" fmla="*/ 2147483647 w 92"/>
                  <a:gd name="T17" fmla="*/ 0 h 154"/>
                  <a:gd name="T18" fmla="*/ 2147483647 w 92"/>
                  <a:gd name="T19" fmla="*/ 2147483647 h 154"/>
                  <a:gd name="T20" fmla="*/ 2147483647 w 92"/>
                  <a:gd name="T21" fmla="*/ 2147483647 h 154"/>
                  <a:gd name="T22" fmla="*/ 2147483647 w 92"/>
                  <a:gd name="T23" fmla="*/ 2147483647 h 154"/>
                  <a:gd name="T24" fmla="*/ 2147483647 w 92"/>
                  <a:gd name="T25" fmla="*/ 2147483647 h 154"/>
                  <a:gd name="T26" fmla="*/ 0 w 92"/>
                  <a:gd name="T27" fmla="*/ 2147483647 h 154"/>
                  <a:gd name="T28" fmla="*/ 2147483647 w 92"/>
                  <a:gd name="T29" fmla="*/ 2147483647 h 154"/>
                  <a:gd name="T30" fmla="*/ 2147483647 w 92"/>
                  <a:gd name="T31" fmla="*/ 2147483647 h 154"/>
                  <a:gd name="T32" fmla="*/ 2147483647 w 92"/>
                  <a:gd name="T33" fmla="*/ 2147483647 h 154"/>
                  <a:gd name="T34" fmla="*/ 2147483647 w 92"/>
                  <a:gd name="T35" fmla="*/ 2147483647 h 154"/>
                  <a:gd name="T36" fmla="*/ 2147483647 w 92"/>
                  <a:gd name="T37" fmla="*/ 2147483647 h 154"/>
                  <a:gd name="T38" fmla="*/ 2147483647 w 92"/>
                  <a:gd name="T39" fmla="*/ 2147483647 h 154"/>
                  <a:gd name="T40" fmla="*/ 2147483647 w 92"/>
                  <a:gd name="T41" fmla="*/ 2147483647 h 154"/>
                  <a:gd name="T42" fmla="*/ 2147483647 w 92"/>
                  <a:gd name="T43" fmla="*/ 2147483647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154"/>
                  <a:gd name="T68" fmla="*/ 92 w 92"/>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154">
                    <a:moveTo>
                      <a:pt x="72" y="130"/>
                    </a:moveTo>
                    <a:lnTo>
                      <a:pt x="72" y="104"/>
                    </a:lnTo>
                    <a:lnTo>
                      <a:pt x="86" y="104"/>
                    </a:lnTo>
                    <a:lnTo>
                      <a:pt x="86" y="86"/>
                    </a:lnTo>
                    <a:lnTo>
                      <a:pt x="72" y="60"/>
                    </a:lnTo>
                    <a:lnTo>
                      <a:pt x="72" y="44"/>
                    </a:lnTo>
                    <a:lnTo>
                      <a:pt x="66" y="18"/>
                    </a:lnTo>
                    <a:lnTo>
                      <a:pt x="52" y="18"/>
                    </a:lnTo>
                    <a:lnTo>
                      <a:pt x="40" y="0"/>
                    </a:lnTo>
                    <a:lnTo>
                      <a:pt x="46" y="18"/>
                    </a:lnTo>
                    <a:lnTo>
                      <a:pt x="52" y="60"/>
                    </a:lnTo>
                    <a:lnTo>
                      <a:pt x="40" y="52"/>
                    </a:lnTo>
                    <a:lnTo>
                      <a:pt x="20" y="36"/>
                    </a:lnTo>
                    <a:lnTo>
                      <a:pt x="0" y="36"/>
                    </a:lnTo>
                    <a:lnTo>
                      <a:pt x="14" y="52"/>
                    </a:lnTo>
                    <a:lnTo>
                      <a:pt x="26" y="70"/>
                    </a:lnTo>
                    <a:lnTo>
                      <a:pt x="52" y="104"/>
                    </a:lnTo>
                    <a:lnTo>
                      <a:pt x="66" y="138"/>
                    </a:lnTo>
                    <a:lnTo>
                      <a:pt x="80" y="138"/>
                    </a:lnTo>
                    <a:lnTo>
                      <a:pt x="92" y="154"/>
                    </a:lnTo>
                    <a:lnTo>
                      <a:pt x="92" y="146"/>
                    </a:lnTo>
                    <a:lnTo>
                      <a:pt x="72" y="130"/>
                    </a:lnTo>
                    <a:close/>
                  </a:path>
                </a:pathLst>
              </a:custGeom>
              <a:solidFill>
                <a:srgbClr val="A1C6E7"/>
              </a:solidFill>
              <a:ln w="9525">
                <a:noFill/>
                <a:round/>
                <a:headEnd/>
                <a:tailEnd/>
              </a:ln>
            </p:spPr>
            <p:txBody>
              <a:bodyPr/>
              <a:lstStyle/>
              <a:p>
                <a:endParaRPr lang="ja-JP" altLang="en-US" sz="3200"/>
              </a:p>
            </p:txBody>
          </p:sp>
          <p:sp>
            <p:nvSpPr>
              <p:cNvPr id="367" name="Freeform 84"/>
              <p:cNvSpPr>
                <a:spLocks/>
              </p:cNvSpPr>
              <p:nvPr/>
            </p:nvSpPr>
            <p:spPr bwMode="auto">
              <a:xfrm>
                <a:off x="10482262" y="5140177"/>
                <a:ext cx="19052" cy="41286"/>
              </a:xfrm>
              <a:custGeom>
                <a:avLst/>
                <a:gdLst>
                  <a:gd name="T0" fmla="*/ 2147483647 w 12"/>
                  <a:gd name="T1" fmla="*/ 2147483647 h 26"/>
                  <a:gd name="T2" fmla="*/ 2147483647 w 12"/>
                  <a:gd name="T3" fmla="*/ 2147483647 h 26"/>
                  <a:gd name="T4" fmla="*/ 2147483647 w 12"/>
                  <a:gd name="T5" fmla="*/ 0 h 26"/>
                  <a:gd name="T6" fmla="*/ 0 w 12"/>
                  <a:gd name="T7" fmla="*/ 2147483647 h 26"/>
                  <a:gd name="T8" fmla="*/ 2147483647 w 12"/>
                  <a:gd name="T9" fmla="*/ 2147483647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26"/>
                    </a:moveTo>
                    <a:lnTo>
                      <a:pt x="6" y="18"/>
                    </a:lnTo>
                    <a:lnTo>
                      <a:pt x="12" y="0"/>
                    </a:lnTo>
                    <a:lnTo>
                      <a:pt x="0" y="18"/>
                    </a:lnTo>
                    <a:lnTo>
                      <a:pt x="6" y="26"/>
                    </a:lnTo>
                    <a:close/>
                  </a:path>
                </a:pathLst>
              </a:custGeom>
              <a:solidFill>
                <a:srgbClr val="A1C6E7"/>
              </a:solidFill>
              <a:ln w="9525">
                <a:noFill/>
                <a:round/>
                <a:headEnd/>
                <a:tailEnd/>
              </a:ln>
            </p:spPr>
            <p:txBody>
              <a:bodyPr/>
              <a:lstStyle/>
              <a:p>
                <a:endParaRPr lang="ja-JP" altLang="en-US" sz="3200"/>
              </a:p>
            </p:txBody>
          </p:sp>
          <p:sp>
            <p:nvSpPr>
              <p:cNvPr id="368" name="Freeform 96"/>
              <p:cNvSpPr>
                <a:spLocks/>
              </p:cNvSpPr>
              <p:nvPr/>
            </p:nvSpPr>
            <p:spPr bwMode="auto">
              <a:xfrm>
                <a:off x="9602764" y="5330671"/>
                <a:ext cx="9526" cy="3156"/>
              </a:xfrm>
              <a:custGeom>
                <a:avLst/>
                <a:gdLst>
                  <a:gd name="T0" fmla="*/ 0 w 6"/>
                  <a:gd name="T1" fmla="*/ 0 h 2"/>
                  <a:gd name="T2" fmla="*/ 0 w 6"/>
                  <a:gd name="T3" fmla="*/ 2147483647 h 2"/>
                  <a:gd name="T4" fmla="*/ 2147483647 w 6"/>
                  <a:gd name="T5" fmla="*/ 0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0" y="2"/>
                    </a:lnTo>
                    <a:lnTo>
                      <a:pt x="6" y="0"/>
                    </a:lnTo>
                    <a:lnTo>
                      <a:pt x="0" y="0"/>
                    </a:lnTo>
                    <a:close/>
                  </a:path>
                </a:pathLst>
              </a:custGeom>
              <a:solidFill>
                <a:srgbClr val="A1C6E7"/>
              </a:solidFill>
              <a:ln w="9525">
                <a:noFill/>
                <a:round/>
                <a:headEnd/>
                <a:tailEnd/>
              </a:ln>
            </p:spPr>
            <p:txBody>
              <a:bodyPr/>
              <a:lstStyle/>
              <a:p>
                <a:endParaRPr lang="ja-JP" altLang="en-US" sz="3200"/>
              </a:p>
            </p:txBody>
          </p:sp>
          <p:sp>
            <p:nvSpPr>
              <p:cNvPr id="369" name="Line 105"/>
              <p:cNvSpPr>
                <a:spLocks noChangeShapeType="1"/>
              </p:cNvSpPr>
              <p:nvPr/>
            </p:nvSpPr>
            <p:spPr bwMode="auto">
              <a:xfrm>
                <a:off x="10161588" y="3841642"/>
                <a:ext cx="0" cy="0"/>
              </a:xfrm>
              <a:prstGeom prst="line">
                <a:avLst/>
              </a:prstGeom>
              <a:noFill/>
              <a:ln w="9525">
                <a:noFill/>
                <a:round/>
                <a:headEnd/>
                <a:tailEnd/>
              </a:ln>
            </p:spPr>
            <p:txBody>
              <a:bodyPr/>
              <a:lstStyle/>
              <a:p>
                <a:endParaRPr lang="ja-JP" altLang="en-US" sz="3200"/>
              </a:p>
            </p:txBody>
          </p:sp>
          <p:sp>
            <p:nvSpPr>
              <p:cNvPr id="370" name="Line 106"/>
              <p:cNvSpPr>
                <a:spLocks noChangeShapeType="1"/>
              </p:cNvSpPr>
              <p:nvPr/>
            </p:nvSpPr>
            <p:spPr bwMode="auto">
              <a:xfrm>
                <a:off x="10161588" y="3841642"/>
                <a:ext cx="0" cy="0"/>
              </a:xfrm>
              <a:prstGeom prst="line">
                <a:avLst/>
              </a:prstGeom>
              <a:noFill/>
              <a:ln w="9525">
                <a:noFill/>
                <a:round/>
                <a:headEnd/>
                <a:tailEnd/>
              </a:ln>
            </p:spPr>
            <p:txBody>
              <a:bodyPr/>
              <a:lstStyle/>
              <a:p>
                <a:endParaRPr lang="ja-JP" altLang="en-US" sz="3200"/>
              </a:p>
            </p:txBody>
          </p:sp>
          <p:sp>
            <p:nvSpPr>
              <p:cNvPr id="371" name="Freeform 122"/>
              <p:cNvSpPr>
                <a:spLocks/>
              </p:cNvSpPr>
              <p:nvPr/>
            </p:nvSpPr>
            <p:spPr bwMode="auto">
              <a:xfrm>
                <a:off x="9491662" y="3816239"/>
                <a:ext cx="996968" cy="2406628"/>
              </a:xfrm>
              <a:custGeom>
                <a:avLst/>
                <a:gdLst>
                  <a:gd name="T0" fmla="*/ 2147483647 w 628"/>
                  <a:gd name="T1" fmla="*/ 2147483647 h 1516"/>
                  <a:gd name="T2" fmla="*/ 2147483647 w 628"/>
                  <a:gd name="T3" fmla="*/ 2147483647 h 1516"/>
                  <a:gd name="T4" fmla="*/ 2147483647 w 628"/>
                  <a:gd name="T5" fmla="*/ 2147483647 h 1516"/>
                  <a:gd name="T6" fmla="*/ 2147483647 w 628"/>
                  <a:gd name="T7" fmla="*/ 2147483647 h 1516"/>
                  <a:gd name="T8" fmla="*/ 2147483647 w 628"/>
                  <a:gd name="T9" fmla="*/ 2147483647 h 1516"/>
                  <a:gd name="T10" fmla="*/ 2147483647 w 628"/>
                  <a:gd name="T11" fmla="*/ 2147483647 h 1516"/>
                  <a:gd name="T12" fmla="*/ 2147483647 w 628"/>
                  <a:gd name="T13" fmla="*/ 2147483647 h 1516"/>
                  <a:gd name="T14" fmla="*/ 2147483647 w 628"/>
                  <a:gd name="T15" fmla="*/ 2147483647 h 1516"/>
                  <a:gd name="T16" fmla="*/ 2147483647 w 628"/>
                  <a:gd name="T17" fmla="*/ 2147483647 h 1516"/>
                  <a:gd name="T18" fmla="*/ 2147483647 w 628"/>
                  <a:gd name="T19" fmla="*/ 2147483647 h 1516"/>
                  <a:gd name="T20" fmla="*/ 2147483647 w 628"/>
                  <a:gd name="T21" fmla="*/ 2147483647 h 1516"/>
                  <a:gd name="T22" fmla="*/ 2147483647 w 628"/>
                  <a:gd name="T23" fmla="*/ 2147483647 h 1516"/>
                  <a:gd name="T24" fmla="*/ 2147483647 w 628"/>
                  <a:gd name="T25" fmla="*/ 2147483647 h 1516"/>
                  <a:gd name="T26" fmla="*/ 2147483647 w 628"/>
                  <a:gd name="T27" fmla="*/ 2147483647 h 1516"/>
                  <a:gd name="T28" fmla="*/ 2147483647 w 628"/>
                  <a:gd name="T29" fmla="*/ 2147483647 h 1516"/>
                  <a:gd name="T30" fmla="*/ 2147483647 w 628"/>
                  <a:gd name="T31" fmla="*/ 2147483647 h 1516"/>
                  <a:gd name="T32" fmla="*/ 2147483647 w 628"/>
                  <a:gd name="T33" fmla="*/ 2147483647 h 1516"/>
                  <a:gd name="T34" fmla="*/ 2147483647 w 628"/>
                  <a:gd name="T35" fmla="*/ 2147483647 h 1516"/>
                  <a:gd name="T36" fmla="*/ 2147483647 w 628"/>
                  <a:gd name="T37" fmla="*/ 2147483647 h 1516"/>
                  <a:gd name="T38" fmla="*/ 2147483647 w 628"/>
                  <a:gd name="T39" fmla="*/ 2147483647 h 1516"/>
                  <a:gd name="T40" fmla="*/ 2147483647 w 628"/>
                  <a:gd name="T41" fmla="*/ 2147483647 h 1516"/>
                  <a:gd name="T42" fmla="*/ 2147483647 w 628"/>
                  <a:gd name="T43" fmla="*/ 2147483647 h 1516"/>
                  <a:gd name="T44" fmla="*/ 2147483647 w 628"/>
                  <a:gd name="T45" fmla="*/ 2147483647 h 1516"/>
                  <a:gd name="T46" fmla="*/ 2147483647 w 628"/>
                  <a:gd name="T47" fmla="*/ 2147483647 h 1516"/>
                  <a:gd name="T48" fmla="*/ 2147483647 w 628"/>
                  <a:gd name="T49" fmla="*/ 2147483647 h 1516"/>
                  <a:gd name="T50" fmla="*/ 2147483647 w 628"/>
                  <a:gd name="T51" fmla="*/ 2147483647 h 1516"/>
                  <a:gd name="T52" fmla="*/ 2147483647 w 628"/>
                  <a:gd name="T53" fmla="*/ 2147483647 h 1516"/>
                  <a:gd name="T54" fmla="*/ 2147483647 w 628"/>
                  <a:gd name="T55" fmla="*/ 2147483647 h 1516"/>
                  <a:gd name="T56" fmla="*/ 2147483647 w 628"/>
                  <a:gd name="T57" fmla="*/ 2147483647 h 1516"/>
                  <a:gd name="T58" fmla="*/ 2147483647 w 628"/>
                  <a:gd name="T59" fmla="*/ 2147483647 h 1516"/>
                  <a:gd name="T60" fmla="*/ 2147483647 w 628"/>
                  <a:gd name="T61" fmla="*/ 2147483647 h 1516"/>
                  <a:gd name="T62" fmla="*/ 2147483647 w 628"/>
                  <a:gd name="T63" fmla="*/ 2147483647 h 1516"/>
                  <a:gd name="T64" fmla="*/ 2147483647 w 628"/>
                  <a:gd name="T65" fmla="*/ 2147483647 h 1516"/>
                  <a:gd name="T66" fmla="*/ 2147483647 w 628"/>
                  <a:gd name="T67" fmla="*/ 2147483647 h 1516"/>
                  <a:gd name="T68" fmla="*/ 2147483647 w 628"/>
                  <a:gd name="T69" fmla="*/ 2147483647 h 1516"/>
                  <a:gd name="T70" fmla="*/ 2147483647 w 628"/>
                  <a:gd name="T71" fmla="*/ 2147483647 h 1516"/>
                  <a:gd name="T72" fmla="*/ 2147483647 w 628"/>
                  <a:gd name="T73" fmla="*/ 2147483647 h 1516"/>
                  <a:gd name="T74" fmla="*/ 2147483647 w 628"/>
                  <a:gd name="T75" fmla="*/ 2147483647 h 1516"/>
                  <a:gd name="T76" fmla="*/ 2147483647 w 628"/>
                  <a:gd name="T77" fmla="*/ 2147483647 h 1516"/>
                  <a:gd name="T78" fmla="*/ 2147483647 w 628"/>
                  <a:gd name="T79" fmla="*/ 2147483647 h 1516"/>
                  <a:gd name="T80" fmla="*/ 2147483647 w 628"/>
                  <a:gd name="T81" fmla="*/ 2147483647 h 1516"/>
                  <a:gd name="T82" fmla="*/ 2147483647 w 628"/>
                  <a:gd name="T83" fmla="*/ 2147483647 h 1516"/>
                  <a:gd name="T84" fmla="*/ 2147483647 w 628"/>
                  <a:gd name="T85" fmla="*/ 2147483647 h 1516"/>
                  <a:gd name="T86" fmla="*/ 2147483647 w 628"/>
                  <a:gd name="T87" fmla="*/ 2147483647 h 1516"/>
                  <a:gd name="T88" fmla="*/ 2147483647 w 628"/>
                  <a:gd name="T89" fmla="*/ 2147483647 h 1516"/>
                  <a:gd name="T90" fmla="*/ 2147483647 w 628"/>
                  <a:gd name="T91" fmla="*/ 2147483647 h 1516"/>
                  <a:gd name="T92" fmla="*/ 2147483647 w 628"/>
                  <a:gd name="T93" fmla="*/ 2147483647 h 1516"/>
                  <a:gd name="T94" fmla="*/ 2147483647 w 628"/>
                  <a:gd name="T95" fmla="*/ 2147483647 h 1516"/>
                  <a:gd name="T96" fmla="*/ 2147483647 w 628"/>
                  <a:gd name="T97" fmla="*/ 2147483647 h 1516"/>
                  <a:gd name="T98" fmla="*/ 2147483647 w 628"/>
                  <a:gd name="T99" fmla="*/ 2147483647 h 1516"/>
                  <a:gd name="T100" fmla="*/ 2147483647 w 628"/>
                  <a:gd name="T101" fmla="*/ 2147483647 h 1516"/>
                  <a:gd name="T102" fmla="*/ 2147483647 w 628"/>
                  <a:gd name="T103" fmla="*/ 2147483647 h 1516"/>
                  <a:gd name="T104" fmla="*/ 2147483647 w 628"/>
                  <a:gd name="T105" fmla="*/ 2147483647 h 1516"/>
                  <a:gd name="T106" fmla="*/ 2147483647 w 628"/>
                  <a:gd name="T107" fmla="*/ 2147483647 h 1516"/>
                  <a:gd name="T108" fmla="*/ 2147483647 w 628"/>
                  <a:gd name="T109" fmla="*/ 2147483647 h 1516"/>
                  <a:gd name="T110" fmla="*/ 2147483647 w 628"/>
                  <a:gd name="T111" fmla="*/ 2147483647 h 1516"/>
                  <a:gd name="T112" fmla="*/ 2147483647 w 628"/>
                  <a:gd name="T113" fmla="*/ 2147483647 h 1516"/>
                  <a:gd name="T114" fmla="*/ 2147483647 w 628"/>
                  <a:gd name="T115" fmla="*/ 2147483647 h 1516"/>
                  <a:gd name="T116" fmla="*/ 2147483647 w 628"/>
                  <a:gd name="T117" fmla="*/ 2147483647 h 1516"/>
                  <a:gd name="T118" fmla="*/ 2147483647 w 628"/>
                  <a:gd name="T119" fmla="*/ 2147483647 h 1516"/>
                  <a:gd name="T120" fmla="*/ 2147483647 w 628"/>
                  <a:gd name="T121" fmla="*/ 2147483647 h 1516"/>
                  <a:gd name="T122" fmla="*/ 2147483647 w 628"/>
                  <a:gd name="T123" fmla="*/ 2147483647 h 1516"/>
                  <a:gd name="T124" fmla="*/ 2147483647 w 628"/>
                  <a:gd name="T125" fmla="*/ 2147483647 h 1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8"/>
                  <a:gd name="T190" fmla="*/ 0 h 1516"/>
                  <a:gd name="T191" fmla="*/ 628 w 628"/>
                  <a:gd name="T192" fmla="*/ 1516 h 1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8" h="1516">
                    <a:moveTo>
                      <a:pt x="264" y="22"/>
                    </a:moveTo>
                    <a:lnTo>
                      <a:pt x="264" y="22"/>
                    </a:lnTo>
                    <a:lnTo>
                      <a:pt x="244" y="28"/>
                    </a:lnTo>
                    <a:lnTo>
                      <a:pt x="234" y="32"/>
                    </a:lnTo>
                    <a:lnTo>
                      <a:pt x="226" y="36"/>
                    </a:lnTo>
                    <a:lnTo>
                      <a:pt x="214" y="44"/>
                    </a:lnTo>
                    <a:lnTo>
                      <a:pt x="194" y="52"/>
                    </a:lnTo>
                    <a:lnTo>
                      <a:pt x="146" y="72"/>
                    </a:lnTo>
                    <a:lnTo>
                      <a:pt x="98" y="92"/>
                    </a:lnTo>
                    <a:lnTo>
                      <a:pt x="78" y="102"/>
                    </a:lnTo>
                    <a:lnTo>
                      <a:pt x="66" y="110"/>
                    </a:lnTo>
                    <a:lnTo>
                      <a:pt x="60" y="116"/>
                    </a:lnTo>
                    <a:lnTo>
                      <a:pt x="56" y="124"/>
                    </a:lnTo>
                    <a:lnTo>
                      <a:pt x="52" y="134"/>
                    </a:lnTo>
                    <a:lnTo>
                      <a:pt x="50" y="144"/>
                    </a:lnTo>
                    <a:lnTo>
                      <a:pt x="48" y="168"/>
                    </a:lnTo>
                    <a:lnTo>
                      <a:pt x="44" y="194"/>
                    </a:lnTo>
                    <a:lnTo>
                      <a:pt x="32" y="330"/>
                    </a:lnTo>
                    <a:lnTo>
                      <a:pt x="24" y="394"/>
                    </a:lnTo>
                    <a:lnTo>
                      <a:pt x="18" y="446"/>
                    </a:lnTo>
                    <a:lnTo>
                      <a:pt x="14" y="502"/>
                    </a:lnTo>
                    <a:lnTo>
                      <a:pt x="6" y="620"/>
                    </a:lnTo>
                    <a:lnTo>
                      <a:pt x="0" y="690"/>
                    </a:lnTo>
                    <a:lnTo>
                      <a:pt x="2" y="694"/>
                    </a:lnTo>
                    <a:lnTo>
                      <a:pt x="2" y="698"/>
                    </a:lnTo>
                    <a:lnTo>
                      <a:pt x="8" y="704"/>
                    </a:lnTo>
                    <a:lnTo>
                      <a:pt x="14" y="708"/>
                    </a:lnTo>
                    <a:lnTo>
                      <a:pt x="16" y="710"/>
                    </a:lnTo>
                    <a:lnTo>
                      <a:pt x="14" y="732"/>
                    </a:lnTo>
                    <a:lnTo>
                      <a:pt x="12" y="762"/>
                    </a:lnTo>
                    <a:lnTo>
                      <a:pt x="14" y="792"/>
                    </a:lnTo>
                    <a:lnTo>
                      <a:pt x="16" y="806"/>
                    </a:lnTo>
                    <a:lnTo>
                      <a:pt x="18" y="812"/>
                    </a:lnTo>
                    <a:lnTo>
                      <a:pt x="20" y="816"/>
                    </a:lnTo>
                    <a:lnTo>
                      <a:pt x="26" y="822"/>
                    </a:lnTo>
                    <a:lnTo>
                      <a:pt x="28" y="826"/>
                    </a:lnTo>
                    <a:lnTo>
                      <a:pt x="30" y="824"/>
                    </a:lnTo>
                    <a:lnTo>
                      <a:pt x="32" y="822"/>
                    </a:lnTo>
                    <a:lnTo>
                      <a:pt x="30" y="802"/>
                    </a:lnTo>
                    <a:lnTo>
                      <a:pt x="34" y="810"/>
                    </a:lnTo>
                    <a:lnTo>
                      <a:pt x="46" y="820"/>
                    </a:lnTo>
                    <a:lnTo>
                      <a:pt x="58" y="832"/>
                    </a:lnTo>
                    <a:lnTo>
                      <a:pt x="66" y="838"/>
                    </a:lnTo>
                    <a:lnTo>
                      <a:pt x="72" y="838"/>
                    </a:lnTo>
                    <a:lnTo>
                      <a:pt x="74" y="834"/>
                    </a:lnTo>
                    <a:lnTo>
                      <a:pt x="74" y="830"/>
                    </a:lnTo>
                    <a:lnTo>
                      <a:pt x="80" y="830"/>
                    </a:lnTo>
                    <a:lnTo>
                      <a:pt x="86" y="830"/>
                    </a:lnTo>
                    <a:lnTo>
                      <a:pt x="88" y="828"/>
                    </a:lnTo>
                    <a:lnTo>
                      <a:pt x="90" y="826"/>
                    </a:lnTo>
                    <a:lnTo>
                      <a:pt x="88" y="822"/>
                    </a:lnTo>
                    <a:lnTo>
                      <a:pt x="78" y="812"/>
                    </a:lnTo>
                    <a:lnTo>
                      <a:pt x="70" y="804"/>
                    </a:lnTo>
                    <a:lnTo>
                      <a:pt x="62" y="794"/>
                    </a:lnTo>
                    <a:lnTo>
                      <a:pt x="56" y="784"/>
                    </a:lnTo>
                    <a:lnTo>
                      <a:pt x="54" y="774"/>
                    </a:lnTo>
                    <a:lnTo>
                      <a:pt x="54" y="766"/>
                    </a:lnTo>
                    <a:lnTo>
                      <a:pt x="56" y="760"/>
                    </a:lnTo>
                    <a:lnTo>
                      <a:pt x="58" y="758"/>
                    </a:lnTo>
                    <a:lnTo>
                      <a:pt x="62" y="758"/>
                    </a:lnTo>
                    <a:lnTo>
                      <a:pt x="66" y="760"/>
                    </a:lnTo>
                    <a:lnTo>
                      <a:pt x="68" y="768"/>
                    </a:lnTo>
                    <a:lnTo>
                      <a:pt x="70" y="786"/>
                    </a:lnTo>
                    <a:lnTo>
                      <a:pt x="70" y="790"/>
                    </a:lnTo>
                    <a:lnTo>
                      <a:pt x="72" y="794"/>
                    </a:lnTo>
                    <a:lnTo>
                      <a:pt x="78" y="798"/>
                    </a:lnTo>
                    <a:lnTo>
                      <a:pt x="84" y="798"/>
                    </a:lnTo>
                    <a:lnTo>
                      <a:pt x="88" y="798"/>
                    </a:lnTo>
                    <a:lnTo>
                      <a:pt x="86" y="744"/>
                    </a:lnTo>
                    <a:lnTo>
                      <a:pt x="84" y="720"/>
                    </a:lnTo>
                    <a:lnTo>
                      <a:pt x="84" y="708"/>
                    </a:lnTo>
                    <a:lnTo>
                      <a:pt x="84" y="672"/>
                    </a:lnTo>
                    <a:lnTo>
                      <a:pt x="82" y="650"/>
                    </a:lnTo>
                    <a:lnTo>
                      <a:pt x="82" y="646"/>
                    </a:lnTo>
                    <a:lnTo>
                      <a:pt x="80" y="654"/>
                    </a:lnTo>
                    <a:lnTo>
                      <a:pt x="78" y="674"/>
                    </a:lnTo>
                    <a:lnTo>
                      <a:pt x="80" y="682"/>
                    </a:lnTo>
                    <a:lnTo>
                      <a:pt x="82" y="692"/>
                    </a:lnTo>
                    <a:lnTo>
                      <a:pt x="90" y="730"/>
                    </a:lnTo>
                    <a:lnTo>
                      <a:pt x="96" y="770"/>
                    </a:lnTo>
                    <a:lnTo>
                      <a:pt x="106" y="844"/>
                    </a:lnTo>
                    <a:lnTo>
                      <a:pt x="112" y="924"/>
                    </a:lnTo>
                    <a:lnTo>
                      <a:pt x="116" y="984"/>
                    </a:lnTo>
                    <a:lnTo>
                      <a:pt x="118" y="1054"/>
                    </a:lnTo>
                    <a:lnTo>
                      <a:pt x="122" y="1156"/>
                    </a:lnTo>
                    <a:lnTo>
                      <a:pt x="128" y="1308"/>
                    </a:lnTo>
                    <a:lnTo>
                      <a:pt x="126" y="1320"/>
                    </a:lnTo>
                    <a:lnTo>
                      <a:pt x="124" y="1332"/>
                    </a:lnTo>
                    <a:lnTo>
                      <a:pt x="118" y="1362"/>
                    </a:lnTo>
                    <a:lnTo>
                      <a:pt x="116" y="1376"/>
                    </a:lnTo>
                    <a:lnTo>
                      <a:pt x="114" y="1390"/>
                    </a:lnTo>
                    <a:lnTo>
                      <a:pt x="114" y="1402"/>
                    </a:lnTo>
                    <a:lnTo>
                      <a:pt x="118" y="1410"/>
                    </a:lnTo>
                    <a:lnTo>
                      <a:pt x="124" y="1424"/>
                    </a:lnTo>
                    <a:lnTo>
                      <a:pt x="128" y="1432"/>
                    </a:lnTo>
                    <a:lnTo>
                      <a:pt x="126" y="1440"/>
                    </a:lnTo>
                    <a:lnTo>
                      <a:pt x="120" y="1446"/>
                    </a:lnTo>
                    <a:lnTo>
                      <a:pt x="108" y="1458"/>
                    </a:lnTo>
                    <a:lnTo>
                      <a:pt x="102" y="1468"/>
                    </a:lnTo>
                    <a:lnTo>
                      <a:pt x="100" y="1476"/>
                    </a:lnTo>
                    <a:lnTo>
                      <a:pt x="98" y="1486"/>
                    </a:lnTo>
                    <a:lnTo>
                      <a:pt x="100" y="1490"/>
                    </a:lnTo>
                    <a:lnTo>
                      <a:pt x="102" y="1496"/>
                    </a:lnTo>
                    <a:lnTo>
                      <a:pt x="106" y="1500"/>
                    </a:lnTo>
                    <a:lnTo>
                      <a:pt x="112" y="1502"/>
                    </a:lnTo>
                    <a:lnTo>
                      <a:pt x="120" y="1506"/>
                    </a:lnTo>
                    <a:lnTo>
                      <a:pt x="130" y="1508"/>
                    </a:lnTo>
                    <a:lnTo>
                      <a:pt x="148" y="1510"/>
                    </a:lnTo>
                    <a:lnTo>
                      <a:pt x="164" y="1508"/>
                    </a:lnTo>
                    <a:lnTo>
                      <a:pt x="178" y="1506"/>
                    </a:lnTo>
                    <a:lnTo>
                      <a:pt x="190" y="1502"/>
                    </a:lnTo>
                    <a:lnTo>
                      <a:pt x="198" y="1496"/>
                    </a:lnTo>
                    <a:lnTo>
                      <a:pt x="206" y="1490"/>
                    </a:lnTo>
                    <a:lnTo>
                      <a:pt x="216" y="1478"/>
                    </a:lnTo>
                    <a:lnTo>
                      <a:pt x="220" y="1474"/>
                    </a:lnTo>
                    <a:lnTo>
                      <a:pt x="220" y="1468"/>
                    </a:lnTo>
                    <a:lnTo>
                      <a:pt x="220" y="1454"/>
                    </a:lnTo>
                    <a:lnTo>
                      <a:pt x="218" y="1438"/>
                    </a:lnTo>
                    <a:lnTo>
                      <a:pt x="220" y="1428"/>
                    </a:lnTo>
                    <a:lnTo>
                      <a:pt x="224" y="1416"/>
                    </a:lnTo>
                    <a:lnTo>
                      <a:pt x="228" y="1406"/>
                    </a:lnTo>
                    <a:lnTo>
                      <a:pt x="230" y="1396"/>
                    </a:lnTo>
                    <a:lnTo>
                      <a:pt x="228" y="1388"/>
                    </a:lnTo>
                    <a:lnTo>
                      <a:pt x="228" y="1378"/>
                    </a:lnTo>
                    <a:lnTo>
                      <a:pt x="222" y="1362"/>
                    </a:lnTo>
                    <a:lnTo>
                      <a:pt x="214" y="1348"/>
                    </a:lnTo>
                    <a:lnTo>
                      <a:pt x="212" y="1338"/>
                    </a:lnTo>
                    <a:lnTo>
                      <a:pt x="212" y="1322"/>
                    </a:lnTo>
                    <a:lnTo>
                      <a:pt x="218" y="1284"/>
                    </a:lnTo>
                    <a:lnTo>
                      <a:pt x="224" y="1238"/>
                    </a:lnTo>
                    <a:lnTo>
                      <a:pt x="228" y="1194"/>
                    </a:lnTo>
                    <a:lnTo>
                      <a:pt x="232" y="1148"/>
                    </a:lnTo>
                    <a:lnTo>
                      <a:pt x="236" y="1092"/>
                    </a:lnTo>
                    <a:lnTo>
                      <a:pt x="242" y="1026"/>
                    </a:lnTo>
                    <a:lnTo>
                      <a:pt x="248" y="944"/>
                    </a:lnTo>
                    <a:lnTo>
                      <a:pt x="250" y="906"/>
                    </a:lnTo>
                    <a:lnTo>
                      <a:pt x="252" y="876"/>
                    </a:lnTo>
                    <a:lnTo>
                      <a:pt x="256" y="852"/>
                    </a:lnTo>
                    <a:lnTo>
                      <a:pt x="260" y="836"/>
                    </a:lnTo>
                    <a:lnTo>
                      <a:pt x="264" y="824"/>
                    </a:lnTo>
                    <a:lnTo>
                      <a:pt x="268" y="818"/>
                    </a:lnTo>
                    <a:lnTo>
                      <a:pt x="270" y="814"/>
                    </a:lnTo>
                    <a:lnTo>
                      <a:pt x="272" y="834"/>
                    </a:lnTo>
                    <a:lnTo>
                      <a:pt x="274" y="858"/>
                    </a:lnTo>
                    <a:lnTo>
                      <a:pt x="284" y="916"/>
                    </a:lnTo>
                    <a:lnTo>
                      <a:pt x="292" y="972"/>
                    </a:lnTo>
                    <a:lnTo>
                      <a:pt x="298" y="1016"/>
                    </a:lnTo>
                    <a:lnTo>
                      <a:pt x="302" y="1050"/>
                    </a:lnTo>
                    <a:lnTo>
                      <a:pt x="308" y="1080"/>
                    </a:lnTo>
                    <a:lnTo>
                      <a:pt x="314" y="1112"/>
                    </a:lnTo>
                    <a:lnTo>
                      <a:pt x="318" y="1144"/>
                    </a:lnTo>
                    <a:lnTo>
                      <a:pt x="322" y="1180"/>
                    </a:lnTo>
                    <a:lnTo>
                      <a:pt x="324" y="1218"/>
                    </a:lnTo>
                    <a:lnTo>
                      <a:pt x="324" y="1236"/>
                    </a:lnTo>
                    <a:lnTo>
                      <a:pt x="322" y="1252"/>
                    </a:lnTo>
                    <a:lnTo>
                      <a:pt x="320" y="1268"/>
                    </a:lnTo>
                    <a:lnTo>
                      <a:pt x="314" y="1282"/>
                    </a:lnTo>
                    <a:lnTo>
                      <a:pt x="308" y="1300"/>
                    </a:lnTo>
                    <a:lnTo>
                      <a:pt x="308" y="1314"/>
                    </a:lnTo>
                    <a:lnTo>
                      <a:pt x="310" y="1326"/>
                    </a:lnTo>
                    <a:lnTo>
                      <a:pt x="312" y="1342"/>
                    </a:lnTo>
                    <a:lnTo>
                      <a:pt x="308" y="1360"/>
                    </a:lnTo>
                    <a:lnTo>
                      <a:pt x="304" y="1378"/>
                    </a:lnTo>
                    <a:lnTo>
                      <a:pt x="298" y="1394"/>
                    </a:lnTo>
                    <a:lnTo>
                      <a:pt x="296" y="1408"/>
                    </a:lnTo>
                    <a:lnTo>
                      <a:pt x="296" y="1412"/>
                    </a:lnTo>
                    <a:lnTo>
                      <a:pt x="298" y="1418"/>
                    </a:lnTo>
                    <a:lnTo>
                      <a:pt x="306" y="1428"/>
                    </a:lnTo>
                    <a:lnTo>
                      <a:pt x="314" y="1438"/>
                    </a:lnTo>
                    <a:lnTo>
                      <a:pt x="314" y="1442"/>
                    </a:lnTo>
                    <a:lnTo>
                      <a:pt x="312" y="1446"/>
                    </a:lnTo>
                    <a:lnTo>
                      <a:pt x="304" y="1454"/>
                    </a:lnTo>
                    <a:lnTo>
                      <a:pt x="300" y="1464"/>
                    </a:lnTo>
                    <a:lnTo>
                      <a:pt x="296" y="1474"/>
                    </a:lnTo>
                    <a:lnTo>
                      <a:pt x="296" y="1486"/>
                    </a:lnTo>
                    <a:lnTo>
                      <a:pt x="296" y="1498"/>
                    </a:lnTo>
                    <a:lnTo>
                      <a:pt x="298" y="1502"/>
                    </a:lnTo>
                    <a:lnTo>
                      <a:pt x="302" y="1506"/>
                    </a:lnTo>
                    <a:lnTo>
                      <a:pt x="308" y="1510"/>
                    </a:lnTo>
                    <a:lnTo>
                      <a:pt x="318" y="1514"/>
                    </a:lnTo>
                    <a:lnTo>
                      <a:pt x="330" y="1514"/>
                    </a:lnTo>
                    <a:lnTo>
                      <a:pt x="346" y="1516"/>
                    </a:lnTo>
                    <a:lnTo>
                      <a:pt x="362" y="1514"/>
                    </a:lnTo>
                    <a:lnTo>
                      <a:pt x="376" y="1510"/>
                    </a:lnTo>
                    <a:lnTo>
                      <a:pt x="384" y="1506"/>
                    </a:lnTo>
                    <a:lnTo>
                      <a:pt x="392" y="1500"/>
                    </a:lnTo>
                    <a:lnTo>
                      <a:pt x="398" y="1494"/>
                    </a:lnTo>
                    <a:lnTo>
                      <a:pt x="400" y="1486"/>
                    </a:lnTo>
                    <a:lnTo>
                      <a:pt x="402" y="1474"/>
                    </a:lnTo>
                    <a:lnTo>
                      <a:pt x="400" y="1454"/>
                    </a:lnTo>
                    <a:lnTo>
                      <a:pt x="400" y="1444"/>
                    </a:lnTo>
                    <a:lnTo>
                      <a:pt x="402" y="1438"/>
                    </a:lnTo>
                    <a:lnTo>
                      <a:pt x="406" y="1432"/>
                    </a:lnTo>
                    <a:lnTo>
                      <a:pt x="412" y="1420"/>
                    </a:lnTo>
                    <a:lnTo>
                      <a:pt x="416" y="1406"/>
                    </a:lnTo>
                    <a:lnTo>
                      <a:pt x="416" y="1390"/>
                    </a:lnTo>
                    <a:lnTo>
                      <a:pt x="416" y="1372"/>
                    </a:lnTo>
                    <a:lnTo>
                      <a:pt x="416" y="1364"/>
                    </a:lnTo>
                    <a:lnTo>
                      <a:pt x="418" y="1358"/>
                    </a:lnTo>
                    <a:lnTo>
                      <a:pt x="422" y="1346"/>
                    </a:lnTo>
                    <a:lnTo>
                      <a:pt x="426" y="1326"/>
                    </a:lnTo>
                    <a:lnTo>
                      <a:pt x="430" y="1308"/>
                    </a:lnTo>
                    <a:lnTo>
                      <a:pt x="432" y="1286"/>
                    </a:lnTo>
                    <a:lnTo>
                      <a:pt x="432" y="1224"/>
                    </a:lnTo>
                    <a:lnTo>
                      <a:pt x="430" y="1160"/>
                    </a:lnTo>
                    <a:lnTo>
                      <a:pt x="478" y="1150"/>
                    </a:lnTo>
                    <a:lnTo>
                      <a:pt x="538" y="1134"/>
                    </a:lnTo>
                    <a:lnTo>
                      <a:pt x="614" y="1112"/>
                    </a:lnTo>
                    <a:lnTo>
                      <a:pt x="618" y="1110"/>
                    </a:lnTo>
                    <a:lnTo>
                      <a:pt x="622" y="1108"/>
                    </a:lnTo>
                    <a:lnTo>
                      <a:pt x="626" y="1102"/>
                    </a:lnTo>
                    <a:lnTo>
                      <a:pt x="628" y="1094"/>
                    </a:lnTo>
                    <a:lnTo>
                      <a:pt x="628" y="1044"/>
                    </a:lnTo>
                    <a:lnTo>
                      <a:pt x="626" y="946"/>
                    </a:lnTo>
                    <a:lnTo>
                      <a:pt x="620" y="802"/>
                    </a:lnTo>
                    <a:lnTo>
                      <a:pt x="618" y="800"/>
                    </a:lnTo>
                    <a:lnTo>
                      <a:pt x="614" y="796"/>
                    </a:lnTo>
                    <a:lnTo>
                      <a:pt x="604" y="792"/>
                    </a:lnTo>
                    <a:lnTo>
                      <a:pt x="592" y="790"/>
                    </a:lnTo>
                    <a:lnTo>
                      <a:pt x="582" y="790"/>
                    </a:lnTo>
                    <a:lnTo>
                      <a:pt x="538" y="792"/>
                    </a:lnTo>
                    <a:lnTo>
                      <a:pt x="536" y="780"/>
                    </a:lnTo>
                    <a:lnTo>
                      <a:pt x="532" y="768"/>
                    </a:lnTo>
                    <a:lnTo>
                      <a:pt x="542" y="760"/>
                    </a:lnTo>
                    <a:lnTo>
                      <a:pt x="544" y="754"/>
                    </a:lnTo>
                    <a:lnTo>
                      <a:pt x="546" y="746"/>
                    </a:lnTo>
                    <a:lnTo>
                      <a:pt x="548" y="724"/>
                    </a:lnTo>
                    <a:lnTo>
                      <a:pt x="548" y="696"/>
                    </a:lnTo>
                    <a:lnTo>
                      <a:pt x="550" y="684"/>
                    </a:lnTo>
                    <a:lnTo>
                      <a:pt x="552" y="672"/>
                    </a:lnTo>
                    <a:lnTo>
                      <a:pt x="552" y="656"/>
                    </a:lnTo>
                    <a:lnTo>
                      <a:pt x="552" y="592"/>
                    </a:lnTo>
                    <a:lnTo>
                      <a:pt x="550" y="498"/>
                    </a:lnTo>
                    <a:lnTo>
                      <a:pt x="544" y="398"/>
                    </a:lnTo>
                    <a:lnTo>
                      <a:pt x="540" y="352"/>
                    </a:lnTo>
                    <a:lnTo>
                      <a:pt x="536" y="312"/>
                    </a:lnTo>
                    <a:lnTo>
                      <a:pt x="528" y="248"/>
                    </a:lnTo>
                    <a:lnTo>
                      <a:pt x="524" y="198"/>
                    </a:lnTo>
                    <a:lnTo>
                      <a:pt x="520" y="138"/>
                    </a:lnTo>
                    <a:lnTo>
                      <a:pt x="518" y="126"/>
                    </a:lnTo>
                    <a:lnTo>
                      <a:pt x="512" y="114"/>
                    </a:lnTo>
                    <a:lnTo>
                      <a:pt x="504" y="106"/>
                    </a:lnTo>
                    <a:lnTo>
                      <a:pt x="492" y="96"/>
                    </a:lnTo>
                    <a:lnTo>
                      <a:pt x="480" y="90"/>
                    </a:lnTo>
                    <a:lnTo>
                      <a:pt x="466" y="82"/>
                    </a:lnTo>
                    <a:lnTo>
                      <a:pt x="434" y="72"/>
                    </a:lnTo>
                    <a:lnTo>
                      <a:pt x="404" y="62"/>
                    </a:lnTo>
                    <a:lnTo>
                      <a:pt x="376" y="48"/>
                    </a:lnTo>
                    <a:lnTo>
                      <a:pt x="346" y="32"/>
                    </a:lnTo>
                    <a:lnTo>
                      <a:pt x="330" y="12"/>
                    </a:lnTo>
                    <a:lnTo>
                      <a:pt x="328" y="6"/>
                    </a:lnTo>
                    <a:lnTo>
                      <a:pt x="328" y="0"/>
                    </a:lnTo>
                    <a:lnTo>
                      <a:pt x="264" y="22"/>
                    </a:lnTo>
                    <a:close/>
                  </a:path>
                </a:pathLst>
              </a:custGeom>
              <a:solidFill>
                <a:srgbClr val="000000"/>
              </a:solidFill>
              <a:ln w="9525">
                <a:noFill/>
                <a:round/>
                <a:headEnd/>
                <a:tailEnd/>
              </a:ln>
            </p:spPr>
            <p:txBody>
              <a:bodyPr/>
              <a:lstStyle/>
              <a:p>
                <a:endParaRPr lang="ja-JP" altLang="en-US" sz="3200"/>
              </a:p>
            </p:txBody>
          </p:sp>
          <p:sp>
            <p:nvSpPr>
              <p:cNvPr id="372" name="Freeform 124"/>
              <p:cNvSpPr>
                <a:spLocks/>
              </p:cNvSpPr>
              <p:nvPr/>
            </p:nvSpPr>
            <p:spPr bwMode="auto">
              <a:xfrm>
                <a:off x="9818704" y="3819395"/>
                <a:ext cx="222256" cy="568326"/>
              </a:xfrm>
              <a:custGeom>
                <a:avLst/>
                <a:gdLst>
                  <a:gd name="T0" fmla="*/ 2147483647 w 140"/>
                  <a:gd name="T1" fmla="*/ 0 h 358"/>
                  <a:gd name="T2" fmla="*/ 2147483647 w 140"/>
                  <a:gd name="T3" fmla="*/ 0 h 358"/>
                  <a:gd name="T4" fmla="*/ 2147483647 w 140"/>
                  <a:gd name="T5" fmla="*/ 2147483647 h 358"/>
                  <a:gd name="T6" fmla="*/ 2147483647 w 140"/>
                  <a:gd name="T7" fmla="*/ 2147483647 h 358"/>
                  <a:gd name="T8" fmla="*/ 2147483647 w 140"/>
                  <a:gd name="T9" fmla="*/ 2147483647 h 358"/>
                  <a:gd name="T10" fmla="*/ 2147483647 w 140"/>
                  <a:gd name="T11" fmla="*/ 2147483647 h 358"/>
                  <a:gd name="T12" fmla="*/ 2147483647 w 140"/>
                  <a:gd name="T13" fmla="*/ 2147483647 h 358"/>
                  <a:gd name="T14" fmla="*/ 2147483647 w 140"/>
                  <a:gd name="T15" fmla="*/ 2147483647 h 358"/>
                  <a:gd name="T16" fmla="*/ 2147483647 w 140"/>
                  <a:gd name="T17" fmla="*/ 2147483647 h 358"/>
                  <a:gd name="T18" fmla="*/ 2147483647 w 140"/>
                  <a:gd name="T19" fmla="*/ 2147483647 h 358"/>
                  <a:gd name="T20" fmla="*/ 2147483647 w 140"/>
                  <a:gd name="T21" fmla="*/ 2147483647 h 358"/>
                  <a:gd name="T22" fmla="*/ 2147483647 w 140"/>
                  <a:gd name="T23" fmla="*/ 2147483647 h 358"/>
                  <a:gd name="T24" fmla="*/ 2147483647 w 140"/>
                  <a:gd name="T25" fmla="*/ 2147483647 h 358"/>
                  <a:gd name="T26" fmla="*/ 2147483647 w 140"/>
                  <a:gd name="T27" fmla="*/ 2147483647 h 358"/>
                  <a:gd name="T28" fmla="*/ 2147483647 w 140"/>
                  <a:gd name="T29" fmla="*/ 2147483647 h 358"/>
                  <a:gd name="T30" fmla="*/ 2147483647 w 140"/>
                  <a:gd name="T31" fmla="*/ 2147483647 h 358"/>
                  <a:gd name="T32" fmla="*/ 2147483647 w 140"/>
                  <a:gd name="T33" fmla="*/ 2147483647 h 358"/>
                  <a:gd name="T34" fmla="*/ 2147483647 w 140"/>
                  <a:gd name="T35" fmla="*/ 2147483647 h 358"/>
                  <a:gd name="T36" fmla="*/ 2147483647 w 140"/>
                  <a:gd name="T37" fmla="*/ 2147483647 h 358"/>
                  <a:gd name="T38" fmla="*/ 2147483647 w 140"/>
                  <a:gd name="T39" fmla="*/ 2147483647 h 358"/>
                  <a:gd name="T40" fmla="*/ 0 w 140"/>
                  <a:gd name="T41" fmla="*/ 2147483647 h 358"/>
                  <a:gd name="T42" fmla="*/ 0 w 140"/>
                  <a:gd name="T43" fmla="*/ 2147483647 h 358"/>
                  <a:gd name="T44" fmla="*/ 2147483647 w 140"/>
                  <a:gd name="T45" fmla="*/ 2147483647 h 358"/>
                  <a:gd name="T46" fmla="*/ 2147483647 w 140"/>
                  <a:gd name="T47" fmla="*/ 2147483647 h 358"/>
                  <a:gd name="T48" fmla="*/ 2147483647 w 140"/>
                  <a:gd name="T49" fmla="*/ 2147483647 h 358"/>
                  <a:gd name="T50" fmla="*/ 2147483647 w 140"/>
                  <a:gd name="T51" fmla="*/ 2147483647 h 358"/>
                  <a:gd name="T52" fmla="*/ 2147483647 w 140"/>
                  <a:gd name="T53" fmla="*/ 2147483647 h 358"/>
                  <a:gd name="T54" fmla="*/ 2147483647 w 140"/>
                  <a:gd name="T55" fmla="*/ 2147483647 h 358"/>
                  <a:gd name="T56" fmla="*/ 2147483647 w 140"/>
                  <a:gd name="T57" fmla="*/ 2147483647 h 358"/>
                  <a:gd name="T58" fmla="*/ 2147483647 w 140"/>
                  <a:gd name="T59" fmla="*/ 2147483647 h 358"/>
                  <a:gd name="T60" fmla="*/ 2147483647 w 140"/>
                  <a:gd name="T61" fmla="*/ 2147483647 h 358"/>
                  <a:gd name="T62" fmla="*/ 2147483647 w 140"/>
                  <a:gd name="T63" fmla="*/ 2147483647 h 358"/>
                  <a:gd name="T64" fmla="*/ 2147483647 w 140"/>
                  <a:gd name="T65" fmla="*/ 2147483647 h 358"/>
                  <a:gd name="T66" fmla="*/ 2147483647 w 140"/>
                  <a:gd name="T67" fmla="*/ 2147483647 h 358"/>
                  <a:gd name="T68" fmla="*/ 2147483647 w 140"/>
                  <a:gd name="T69" fmla="*/ 2147483647 h 358"/>
                  <a:gd name="T70" fmla="*/ 2147483647 w 140"/>
                  <a:gd name="T71" fmla="*/ 2147483647 h 358"/>
                  <a:gd name="T72" fmla="*/ 2147483647 w 140"/>
                  <a:gd name="T73" fmla="*/ 2147483647 h 358"/>
                  <a:gd name="T74" fmla="*/ 2147483647 w 140"/>
                  <a:gd name="T75" fmla="*/ 0 h 358"/>
                  <a:gd name="T76" fmla="*/ 2147483647 w 140"/>
                  <a:gd name="T77" fmla="*/ 0 h 3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358"/>
                  <a:gd name="T119" fmla="*/ 140 w 140"/>
                  <a:gd name="T120" fmla="*/ 358 h 3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358">
                    <a:moveTo>
                      <a:pt x="124" y="0"/>
                    </a:moveTo>
                    <a:lnTo>
                      <a:pt x="124" y="0"/>
                    </a:lnTo>
                    <a:lnTo>
                      <a:pt x="116" y="8"/>
                    </a:lnTo>
                    <a:lnTo>
                      <a:pt x="96" y="26"/>
                    </a:lnTo>
                    <a:lnTo>
                      <a:pt x="82" y="36"/>
                    </a:lnTo>
                    <a:lnTo>
                      <a:pt x="70" y="44"/>
                    </a:lnTo>
                    <a:lnTo>
                      <a:pt x="56" y="50"/>
                    </a:lnTo>
                    <a:lnTo>
                      <a:pt x="46" y="54"/>
                    </a:lnTo>
                    <a:lnTo>
                      <a:pt x="40" y="52"/>
                    </a:lnTo>
                    <a:lnTo>
                      <a:pt x="36" y="50"/>
                    </a:lnTo>
                    <a:lnTo>
                      <a:pt x="34" y="46"/>
                    </a:lnTo>
                    <a:lnTo>
                      <a:pt x="34" y="40"/>
                    </a:lnTo>
                    <a:lnTo>
                      <a:pt x="34" y="28"/>
                    </a:lnTo>
                    <a:lnTo>
                      <a:pt x="34" y="16"/>
                    </a:lnTo>
                    <a:lnTo>
                      <a:pt x="22" y="24"/>
                    </a:lnTo>
                    <a:lnTo>
                      <a:pt x="12" y="34"/>
                    </a:lnTo>
                    <a:lnTo>
                      <a:pt x="2" y="46"/>
                    </a:lnTo>
                    <a:lnTo>
                      <a:pt x="0" y="58"/>
                    </a:lnTo>
                    <a:lnTo>
                      <a:pt x="0" y="84"/>
                    </a:lnTo>
                    <a:lnTo>
                      <a:pt x="2" y="164"/>
                    </a:lnTo>
                    <a:lnTo>
                      <a:pt x="8" y="262"/>
                    </a:lnTo>
                    <a:lnTo>
                      <a:pt x="18" y="358"/>
                    </a:lnTo>
                    <a:lnTo>
                      <a:pt x="38" y="300"/>
                    </a:lnTo>
                    <a:lnTo>
                      <a:pt x="54" y="246"/>
                    </a:lnTo>
                    <a:lnTo>
                      <a:pt x="82" y="154"/>
                    </a:lnTo>
                    <a:lnTo>
                      <a:pt x="96" y="116"/>
                    </a:lnTo>
                    <a:lnTo>
                      <a:pt x="110" y="82"/>
                    </a:lnTo>
                    <a:lnTo>
                      <a:pt x="124" y="54"/>
                    </a:lnTo>
                    <a:lnTo>
                      <a:pt x="132" y="40"/>
                    </a:lnTo>
                    <a:lnTo>
                      <a:pt x="140" y="30"/>
                    </a:lnTo>
                    <a:lnTo>
                      <a:pt x="132" y="18"/>
                    </a:lnTo>
                    <a:lnTo>
                      <a:pt x="126" y="8"/>
                    </a:lnTo>
                    <a:lnTo>
                      <a:pt x="124" y="0"/>
                    </a:lnTo>
                    <a:close/>
                  </a:path>
                </a:pathLst>
              </a:custGeom>
              <a:solidFill>
                <a:srgbClr val="FFFFFF"/>
              </a:solidFill>
              <a:ln w="9525">
                <a:noFill/>
                <a:round/>
                <a:headEnd/>
                <a:tailEnd/>
              </a:ln>
            </p:spPr>
            <p:txBody>
              <a:bodyPr/>
              <a:lstStyle/>
              <a:p>
                <a:endParaRPr lang="ja-JP" altLang="en-US" sz="3200"/>
              </a:p>
            </p:txBody>
          </p:sp>
          <p:sp>
            <p:nvSpPr>
              <p:cNvPr id="373" name="Freeform 125"/>
              <p:cNvSpPr>
                <a:spLocks/>
              </p:cNvSpPr>
              <p:nvPr/>
            </p:nvSpPr>
            <p:spPr bwMode="auto">
              <a:xfrm>
                <a:off x="9736128" y="3466966"/>
                <a:ext cx="346094" cy="444520"/>
              </a:xfrm>
              <a:custGeom>
                <a:avLst/>
                <a:gdLst>
                  <a:gd name="T0" fmla="*/ 2147483647 w 218"/>
                  <a:gd name="T1" fmla="*/ 2147483647 h 280"/>
                  <a:gd name="T2" fmla="*/ 2147483647 w 218"/>
                  <a:gd name="T3" fmla="*/ 2147483647 h 280"/>
                  <a:gd name="T4" fmla="*/ 2147483647 w 218"/>
                  <a:gd name="T5" fmla="*/ 2147483647 h 280"/>
                  <a:gd name="T6" fmla="*/ 2147483647 w 218"/>
                  <a:gd name="T7" fmla="*/ 2147483647 h 280"/>
                  <a:gd name="T8" fmla="*/ 2147483647 w 218"/>
                  <a:gd name="T9" fmla="*/ 2147483647 h 280"/>
                  <a:gd name="T10" fmla="*/ 2147483647 w 218"/>
                  <a:gd name="T11" fmla="*/ 2147483647 h 280"/>
                  <a:gd name="T12" fmla="*/ 2147483647 w 218"/>
                  <a:gd name="T13" fmla="*/ 2147483647 h 280"/>
                  <a:gd name="T14" fmla="*/ 2147483647 w 218"/>
                  <a:gd name="T15" fmla="*/ 2147483647 h 280"/>
                  <a:gd name="T16" fmla="*/ 2147483647 w 218"/>
                  <a:gd name="T17" fmla="*/ 2147483647 h 280"/>
                  <a:gd name="T18" fmla="*/ 2147483647 w 218"/>
                  <a:gd name="T19" fmla="*/ 2147483647 h 280"/>
                  <a:gd name="T20" fmla="*/ 2147483647 w 218"/>
                  <a:gd name="T21" fmla="*/ 2147483647 h 280"/>
                  <a:gd name="T22" fmla="*/ 2147483647 w 218"/>
                  <a:gd name="T23" fmla="*/ 2147483647 h 280"/>
                  <a:gd name="T24" fmla="*/ 2147483647 w 218"/>
                  <a:gd name="T25" fmla="*/ 2147483647 h 280"/>
                  <a:gd name="T26" fmla="*/ 2147483647 w 218"/>
                  <a:gd name="T27" fmla="*/ 2147483647 h 280"/>
                  <a:gd name="T28" fmla="*/ 2147483647 w 218"/>
                  <a:gd name="T29" fmla="*/ 2147483647 h 280"/>
                  <a:gd name="T30" fmla="*/ 2147483647 w 218"/>
                  <a:gd name="T31" fmla="*/ 2147483647 h 280"/>
                  <a:gd name="T32" fmla="*/ 2147483647 w 218"/>
                  <a:gd name="T33" fmla="*/ 2147483647 h 280"/>
                  <a:gd name="T34" fmla="*/ 2147483647 w 218"/>
                  <a:gd name="T35" fmla="*/ 2147483647 h 280"/>
                  <a:gd name="T36" fmla="*/ 2147483647 w 218"/>
                  <a:gd name="T37" fmla="*/ 2147483647 h 280"/>
                  <a:gd name="T38" fmla="*/ 2147483647 w 218"/>
                  <a:gd name="T39" fmla="*/ 2147483647 h 280"/>
                  <a:gd name="T40" fmla="*/ 2147483647 w 218"/>
                  <a:gd name="T41" fmla="*/ 2147483647 h 280"/>
                  <a:gd name="T42" fmla="*/ 2147483647 w 218"/>
                  <a:gd name="T43" fmla="*/ 2147483647 h 280"/>
                  <a:gd name="T44" fmla="*/ 2147483647 w 218"/>
                  <a:gd name="T45" fmla="*/ 2147483647 h 280"/>
                  <a:gd name="T46" fmla="*/ 2147483647 w 218"/>
                  <a:gd name="T47" fmla="*/ 2147483647 h 280"/>
                  <a:gd name="T48" fmla="*/ 2147483647 w 218"/>
                  <a:gd name="T49" fmla="*/ 2147483647 h 280"/>
                  <a:gd name="T50" fmla="*/ 2147483647 w 218"/>
                  <a:gd name="T51" fmla="*/ 2147483647 h 280"/>
                  <a:gd name="T52" fmla="*/ 2147483647 w 218"/>
                  <a:gd name="T53" fmla="*/ 2147483647 h 280"/>
                  <a:gd name="T54" fmla="*/ 2147483647 w 218"/>
                  <a:gd name="T55" fmla="*/ 2147483647 h 280"/>
                  <a:gd name="T56" fmla="*/ 2147483647 w 218"/>
                  <a:gd name="T57" fmla="*/ 2147483647 h 280"/>
                  <a:gd name="T58" fmla="*/ 2147483647 w 218"/>
                  <a:gd name="T59" fmla="*/ 2147483647 h 280"/>
                  <a:gd name="T60" fmla="*/ 2147483647 w 218"/>
                  <a:gd name="T61" fmla="*/ 2147483647 h 280"/>
                  <a:gd name="T62" fmla="*/ 2147483647 w 218"/>
                  <a:gd name="T63" fmla="*/ 2147483647 h 280"/>
                  <a:gd name="T64" fmla="*/ 2147483647 w 218"/>
                  <a:gd name="T65" fmla="*/ 2147483647 h 280"/>
                  <a:gd name="T66" fmla="*/ 2147483647 w 218"/>
                  <a:gd name="T67" fmla="*/ 2147483647 h 280"/>
                  <a:gd name="T68" fmla="*/ 2147483647 w 218"/>
                  <a:gd name="T69" fmla="*/ 2147483647 h 280"/>
                  <a:gd name="T70" fmla="*/ 0 w 218"/>
                  <a:gd name="T71" fmla="*/ 2147483647 h 280"/>
                  <a:gd name="T72" fmla="*/ 0 w 218"/>
                  <a:gd name="T73" fmla="*/ 2147483647 h 280"/>
                  <a:gd name="T74" fmla="*/ 2147483647 w 218"/>
                  <a:gd name="T75" fmla="*/ 2147483647 h 280"/>
                  <a:gd name="T76" fmla="*/ 2147483647 w 218"/>
                  <a:gd name="T77" fmla="*/ 2147483647 h 280"/>
                  <a:gd name="T78" fmla="*/ 2147483647 w 218"/>
                  <a:gd name="T79" fmla="*/ 2147483647 h 280"/>
                  <a:gd name="T80" fmla="*/ 2147483647 w 218"/>
                  <a:gd name="T81" fmla="*/ 2147483647 h 280"/>
                  <a:gd name="T82" fmla="*/ 2147483647 w 218"/>
                  <a:gd name="T83" fmla="*/ 2147483647 h 280"/>
                  <a:gd name="T84" fmla="*/ 2147483647 w 218"/>
                  <a:gd name="T85" fmla="*/ 2147483647 h 280"/>
                  <a:gd name="T86" fmla="*/ 2147483647 w 218"/>
                  <a:gd name="T87" fmla="*/ 2147483647 h 280"/>
                  <a:gd name="T88" fmla="*/ 2147483647 w 218"/>
                  <a:gd name="T89" fmla="*/ 2147483647 h 280"/>
                  <a:gd name="T90" fmla="*/ 2147483647 w 218"/>
                  <a:gd name="T91" fmla="*/ 2147483647 h 280"/>
                  <a:gd name="T92" fmla="*/ 2147483647 w 218"/>
                  <a:gd name="T93" fmla="*/ 2147483647 h 280"/>
                  <a:gd name="T94" fmla="*/ 2147483647 w 218"/>
                  <a:gd name="T95" fmla="*/ 2147483647 h 280"/>
                  <a:gd name="T96" fmla="*/ 2147483647 w 218"/>
                  <a:gd name="T97" fmla="*/ 2147483647 h 280"/>
                  <a:gd name="T98" fmla="*/ 2147483647 w 218"/>
                  <a:gd name="T99" fmla="*/ 2147483647 h 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280"/>
                  <a:gd name="T152" fmla="*/ 218 w 218"/>
                  <a:gd name="T153" fmla="*/ 280 h 2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280">
                    <a:moveTo>
                      <a:pt x="68" y="242"/>
                    </a:moveTo>
                    <a:lnTo>
                      <a:pt x="64" y="260"/>
                    </a:lnTo>
                    <a:lnTo>
                      <a:pt x="64" y="264"/>
                    </a:lnTo>
                    <a:lnTo>
                      <a:pt x="66" y="268"/>
                    </a:lnTo>
                    <a:lnTo>
                      <a:pt x="76" y="278"/>
                    </a:lnTo>
                    <a:lnTo>
                      <a:pt x="80" y="280"/>
                    </a:lnTo>
                    <a:lnTo>
                      <a:pt x="84" y="278"/>
                    </a:lnTo>
                    <a:lnTo>
                      <a:pt x="102" y="272"/>
                    </a:lnTo>
                    <a:lnTo>
                      <a:pt x="110" y="268"/>
                    </a:lnTo>
                    <a:lnTo>
                      <a:pt x="152" y="244"/>
                    </a:lnTo>
                    <a:lnTo>
                      <a:pt x="160" y="240"/>
                    </a:lnTo>
                    <a:lnTo>
                      <a:pt x="172" y="234"/>
                    </a:lnTo>
                    <a:lnTo>
                      <a:pt x="176" y="228"/>
                    </a:lnTo>
                    <a:lnTo>
                      <a:pt x="178" y="220"/>
                    </a:lnTo>
                    <a:lnTo>
                      <a:pt x="178" y="198"/>
                    </a:lnTo>
                    <a:lnTo>
                      <a:pt x="180" y="188"/>
                    </a:lnTo>
                    <a:lnTo>
                      <a:pt x="182" y="180"/>
                    </a:lnTo>
                    <a:lnTo>
                      <a:pt x="186" y="170"/>
                    </a:lnTo>
                    <a:lnTo>
                      <a:pt x="194" y="160"/>
                    </a:lnTo>
                    <a:lnTo>
                      <a:pt x="202" y="148"/>
                    </a:lnTo>
                    <a:lnTo>
                      <a:pt x="210" y="134"/>
                    </a:lnTo>
                    <a:lnTo>
                      <a:pt x="214" y="114"/>
                    </a:lnTo>
                    <a:lnTo>
                      <a:pt x="218" y="94"/>
                    </a:lnTo>
                    <a:lnTo>
                      <a:pt x="218" y="82"/>
                    </a:lnTo>
                    <a:lnTo>
                      <a:pt x="216" y="72"/>
                    </a:lnTo>
                    <a:lnTo>
                      <a:pt x="212" y="60"/>
                    </a:lnTo>
                    <a:lnTo>
                      <a:pt x="206" y="48"/>
                    </a:lnTo>
                    <a:lnTo>
                      <a:pt x="202" y="40"/>
                    </a:lnTo>
                    <a:lnTo>
                      <a:pt x="186" y="24"/>
                    </a:lnTo>
                    <a:lnTo>
                      <a:pt x="176" y="16"/>
                    </a:lnTo>
                    <a:lnTo>
                      <a:pt x="164" y="8"/>
                    </a:lnTo>
                    <a:lnTo>
                      <a:pt x="150" y="2"/>
                    </a:lnTo>
                    <a:lnTo>
                      <a:pt x="136" y="0"/>
                    </a:lnTo>
                    <a:lnTo>
                      <a:pt x="62" y="12"/>
                    </a:lnTo>
                    <a:lnTo>
                      <a:pt x="44" y="22"/>
                    </a:lnTo>
                    <a:lnTo>
                      <a:pt x="36" y="28"/>
                    </a:lnTo>
                    <a:lnTo>
                      <a:pt x="34" y="34"/>
                    </a:lnTo>
                    <a:lnTo>
                      <a:pt x="36" y="44"/>
                    </a:lnTo>
                    <a:lnTo>
                      <a:pt x="38" y="50"/>
                    </a:lnTo>
                    <a:lnTo>
                      <a:pt x="38" y="54"/>
                    </a:lnTo>
                    <a:lnTo>
                      <a:pt x="36" y="58"/>
                    </a:lnTo>
                    <a:lnTo>
                      <a:pt x="20" y="90"/>
                    </a:lnTo>
                    <a:lnTo>
                      <a:pt x="16" y="98"/>
                    </a:lnTo>
                    <a:lnTo>
                      <a:pt x="14" y="106"/>
                    </a:lnTo>
                    <a:lnTo>
                      <a:pt x="14" y="112"/>
                    </a:lnTo>
                    <a:lnTo>
                      <a:pt x="14" y="120"/>
                    </a:lnTo>
                    <a:lnTo>
                      <a:pt x="2" y="146"/>
                    </a:lnTo>
                    <a:lnTo>
                      <a:pt x="0" y="154"/>
                    </a:lnTo>
                    <a:lnTo>
                      <a:pt x="0" y="158"/>
                    </a:lnTo>
                    <a:lnTo>
                      <a:pt x="4" y="160"/>
                    </a:lnTo>
                    <a:lnTo>
                      <a:pt x="10" y="162"/>
                    </a:lnTo>
                    <a:lnTo>
                      <a:pt x="12" y="164"/>
                    </a:lnTo>
                    <a:lnTo>
                      <a:pt x="14" y="168"/>
                    </a:lnTo>
                    <a:lnTo>
                      <a:pt x="12" y="182"/>
                    </a:lnTo>
                    <a:lnTo>
                      <a:pt x="12" y="192"/>
                    </a:lnTo>
                    <a:lnTo>
                      <a:pt x="12" y="194"/>
                    </a:lnTo>
                    <a:lnTo>
                      <a:pt x="14" y="202"/>
                    </a:lnTo>
                    <a:lnTo>
                      <a:pt x="14" y="210"/>
                    </a:lnTo>
                    <a:lnTo>
                      <a:pt x="12" y="216"/>
                    </a:lnTo>
                    <a:lnTo>
                      <a:pt x="14" y="224"/>
                    </a:lnTo>
                    <a:lnTo>
                      <a:pt x="14" y="226"/>
                    </a:lnTo>
                    <a:lnTo>
                      <a:pt x="20" y="234"/>
                    </a:lnTo>
                    <a:lnTo>
                      <a:pt x="24" y="236"/>
                    </a:lnTo>
                    <a:lnTo>
                      <a:pt x="32" y="240"/>
                    </a:lnTo>
                    <a:lnTo>
                      <a:pt x="48" y="242"/>
                    </a:lnTo>
                    <a:lnTo>
                      <a:pt x="56" y="242"/>
                    </a:lnTo>
                    <a:lnTo>
                      <a:pt x="68" y="242"/>
                    </a:lnTo>
                    <a:close/>
                  </a:path>
                </a:pathLst>
              </a:custGeom>
              <a:solidFill>
                <a:srgbClr val="000000"/>
              </a:solidFill>
              <a:ln w="9525">
                <a:noFill/>
                <a:round/>
                <a:headEnd/>
                <a:tailEnd/>
              </a:ln>
            </p:spPr>
            <p:txBody>
              <a:bodyPr/>
              <a:lstStyle/>
              <a:p>
                <a:endParaRPr lang="ja-JP" altLang="en-US" sz="3200"/>
              </a:p>
            </p:txBody>
          </p:sp>
          <p:sp>
            <p:nvSpPr>
              <p:cNvPr id="374" name="Freeform 126"/>
              <p:cNvSpPr>
                <a:spLocks/>
              </p:cNvSpPr>
              <p:nvPr/>
            </p:nvSpPr>
            <p:spPr bwMode="auto">
              <a:xfrm>
                <a:off x="9802810" y="3901967"/>
                <a:ext cx="126996" cy="539767"/>
              </a:xfrm>
              <a:custGeom>
                <a:avLst/>
                <a:gdLst>
                  <a:gd name="T0" fmla="*/ 2147483647 w 80"/>
                  <a:gd name="T1" fmla="*/ 2147483647 h 340"/>
                  <a:gd name="T2" fmla="*/ 2147483647 w 80"/>
                  <a:gd name="T3" fmla="*/ 2147483647 h 340"/>
                  <a:gd name="T4" fmla="*/ 2147483647 w 80"/>
                  <a:gd name="T5" fmla="*/ 2147483647 h 340"/>
                  <a:gd name="T6" fmla="*/ 2147483647 w 80"/>
                  <a:gd name="T7" fmla="*/ 2147483647 h 340"/>
                  <a:gd name="T8" fmla="*/ 2147483647 w 80"/>
                  <a:gd name="T9" fmla="*/ 2147483647 h 340"/>
                  <a:gd name="T10" fmla="*/ 2147483647 w 80"/>
                  <a:gd name="T11" fmla="*/ 2147483647 h 340"/>
                  <a:gd name="T12" fmla="*/ 2147483647 w 80"/>
                  <a:gd name="T13" fmla="*/ 2147483647 h 340"/>
                  <a:gd name="T14" fmla="*/ 2147483647 w 80"/>
                  <a:gd name="T15" fmla="*/ 2147483647 h 340"/>
                  <a:gd name="T16" fmla="*/ 2147483647 w 80"/>
                  <a:gd name="T17" fmla="*/ 2147483647 h 340"/>
                  <a:gd name="T18" fmla="*/ 2147483647 w 80"/>
                  <a:gd name="T19" fmla="*/ 2147483647 h 340"/>
                  <a:gd name="T20" fmla="*/ 2147483647 w 80"/>
                  <a:gd name="T21" fmla="*/ 2147483647 h 340"/>
                  <a:gd name="T22" fmla="*/ 2147483647 w 80"/>
                  <a:gd name="T23" fmla="*/ 2147483647 h 340"/>
                  <a:gd name="T24" fmla="*/ 2147483647 w 80"/>
                  <a:gd name="T25" fmla="*/ 2147483647 h 340"/>
                  <a:gd name="T26" fmla="*/ 2147483647 w 80"/>
                  <a:gd name="T27" fmla="*/ 2147483647 h 340"/>
                  <a:gd name="T28" fmla="*/ 2147483647 w 80"/>
                  <a:gd name="T29" fmla="*/ 0 h 340"/>
                  <a:gd name="T30" fmla="*/ 2147483647 w 80"/>
                  <a:gd name="T31" fmla="*/ 0 h 340"/>
                  <a:gd name="T32" fmla="*/ 2147483647 w 80"/>
                  <a:gd name="T33" fmla="*/ 2147483647 h 340"/>
                  <a:gd name="T34" fmla="*/ 2147483647 w 80"/>
                  <a:gd name="T35" fmla="*/ 2147483647 h 340"/>
                  <a:gd name="T36" fmla="*/ 2147483647 w 80"/>
                  <a:gd name="T37" fmla="*/ 2147483647 h 340"/>
                  <a:gd name="T38" fmla="*/ 2147483647 w 80"/>
                  <a:gd name="T39" fmla="*/ 2147483647 h 340"/>
                  <a:gd name="T40" fmla="*/ 2147483647 w 80"/>
                  <a:gd name="T41" fmla="*/ 2147483647 h 340"/>
                  <a:gd name="T42" fmla="*/ 2147483647 w 80"/>
                  <a:gd name="T43" fmla="*/ 2147483647 h 340"/>
                  <a:gd name="T44" fmla="*/ 2147483647 w 80"/>
                  <a:gd name="T45" fmla="*/ 2147483647 h 340"/>
                  <a:gd name="T46" fmla="*/ 2147483647 w 80"/>
                  <a:gd name="T47" fmla="*/ 2147483647 h 340"/>
                  <a:gd name="T48" fmla="*/ 2147483647 w 80"/>
                  <a:gd name="T49" fmla="*/ 2147483647 h 340"/>
                  <a:gd name="T50" fmla="*/ 2147483647 w 80"/>
                  <a:gd name="T51" fmla="*/ 2147483647 h 340"/>
                  <a:gd name="T52" fmla="*/ 2147483647 w 80"/>
                  <a:gd name="T53" fmla="*/ 2147483647 h 340"/>
                  <a:gd name="T54" fmla="*/ 2147483647 w 80"/>
                  <a:gd name="T55" fmla="*/ 2147483647 h 340"/>
                  <a:gd name="T56" fmla="*/ 0 w 80"/>
                  <a:gd name="T57" fmla="*/ 2147483647 h 340"/>
                  <a:gd name="T58" fmla="*/ 0 w 80"/>
                  <a:gd name="T59" fmla="*/ 2147483647 h 340"/>
                  <a:gd name="T60" fmla="*/ 0 w 80"/>
                  <a:gd name="T61" fmla="*/ 2147483647 h 340"/>
                  <a:gd name="T62" fmla="*/ 2147483647 w 80"/>
                  <a:gd name="T63" fmla="*/ 2147483647 h 340"/>
                  <a:gd name="T64" fmla="*/ 2147483647 w 80"/>
                  <a:gd name="T65" fmla="*/ 2147483647 h 340"/>
                  <a:gd name="T66" fmla="*/ 2147483647 w 80"/>
                  <a:gd name="T67" fmla="*/ 2147483647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40"/>
                  <a:gd name="T104" fmla="*/ 80 w 80"/>
                  <a:gd name="T105" fmla="*/ 340 h 3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40">
                    <a:moveTo>
                      <a:pt x="58" y="38"/>
                    </a:moveTo>
                    <a:lnTo>
                      <a:pt x="58" y="38"/>
                    </a:lnTo>
                    <a:lnTo>
                      <a:pt x="58" y="36"/>
                    </a:lnTo>
                    <a:lnTo>
                      <a:pt x="62" y="34"/>
                    </a:lnTo>
                    <a:lnTo>
                      <a:pt x="66" y="30"/>
                    </a:lnTo>
                    <a:lnTo>
                      <a:pt x="66" y="26"/>
                    </a:lnTo>
                    <a:lnTo>
                      <a:pt x="64" y="22"/>
                    </a:lnTo>
                    <a:lnTo>
                      <a:pt x="62" y="14"/>
                    </a:lnTo>
                    <a:lnTo>
                      <a:pt x="60" y="8"/>
                    </a:lnTo>
                    <a:lnTo>
                      <a:pt x="56" y="2"/>
                    </a:lnTo>
                    <a:lnTo>
                      <a:pt x="52" y="0"/>
                    </a:lnTo>
                    <a:lnTo>
                      <a:pt x="48" y="0"/>
                    </a:lnTo>
                    <a:lnTo>
                      <a:pt x="46" y="2"/>
                    </a:lnTo>
                    <a:lnTo>
                      <a:pt x="40" y="6"/>
                    </a:lnTo>
                    <a:lnTo>
                      <a:pt x="36" y="14"/>
                    </a:lnTo>
                    <a:lnTo>
                      <a:pt x="34" y="18"/>
                    </a:lnTo>
                    <a:lnTo>
                      <a:pt x="32" y="22"/>
                    </a:lnTo>
                    <a:lnTo>
                      <a:pt x="36" y="30"/>
                    </a:lnTo>
                    <a:lnTo>
                      <a:pt x="40" y="36"/>
                    </a:lnTo>
                    <a:lnTo>
                      <a:pt x="16" y="112"/>
                    </a:lnTo>
                    <a:lnTo>
                      <a:pt x="4" y="158"/>
                    </a:lnTo>
                    <a:lnTo>
                      <a:pt x="0" y="176"/>
                    </a:lnTo>
                    <a:lnTo>
                      <a:pt x="0" y="188"/>
                    </a:lnTo>
                    <a:lnTo>
                      <a:pt x="28" y="340"/>
                    </a:lnTo>
                    <a:lnTo>
                      <a:pt x="80" y="174"/>
                    </a:lnTo>
                    <a:lnTo>
                      <a:pt x="58" y="38"/>
                    </a:lnTo>
                    <a:close/>
                  </a:path>
                </a:pathLst>
              </a:custGeom>
              <a:solidFill>
                <a:srgbClr val="000000"/>
              </a:solidFill>
              <a:ln w="9525">
                <a:noFill/>
                <a:round/>
                <a:headEnd/>
                <a:tailEnd/>
              </a:ln>
            </p:spPr>
            <p:txBody>
              <a:bodyPr/>
              <a:lstStyle/>
              <a:p>
                <a:endParaRPr lang="ja-JP" altLang="en-US" sz="3200"/>
              </a:p>
            </p:txBody>
          </p:sp>
        </p:grpSp>
        <p:grpSp>
          <p:nvGrpSpPr>
            <p:cNvPr id="6" name="グループ化 725"/>
            <p:cNvGrpSpPr>
              <a:grpSpLocks noChangeAspect="1"/>
            </p:cNvGrpSpPr>
            <p:nvPr/>
          </p:nvGrpSpPr>
          <p:grpSpPr bwMode="auto">
            <a:xfrm>
              <a:off x="10505603" y="3366184"/>
              <a:ext cx="10154" cy="27735"/>
              <a:chOff x="9491662" y="3466966"/>
              <a:chExt cx="1009652" cy="2755901"/>
            </a:xfrm>
          </p:grpSpPr>
          <p:sp>
            <p:nvSpPr>
              <p:cNvPr id="376" name="Freeform 79"/>
              <p:cNvSpPr>
                <a:spLocks/>
              </p:cNvSpPr>
              <p:nvPr/>
            </p:nvSpPr>
            <p:spPr bwMode="auto">
              <a:xfrm>
                <a:off x="10221902" y="4962410"/>
                <a:ext cx="146048" cy="244455"/>
              </a:xfrm>
              <a:custGeom>
                <a:avLst/>
                <a:gdLst>
                  <a:gd name="T0" fmla="*/ 2147483647 w 92"/>
                  <a:gd name="T1" fmla="*/ 2147483647 h 154"/>
                  <a:gd name="T2" fmla="*/ 2147483647 w 92"/>
                  <a:gd name="T3" fmla="*/ 2147483647 h 154"/>
                  <a:gd name="T4" fmla="*/ 2147483647 w 92"/>
                  <a:gd name="T5" fmla="*/ 2147483647 h 154"/>
                  <a:gd name="T6" fmla="*/ 2147483647 w 92"/>
                  <a:gd name="T7" fmla="*/ 2147483647 h 154"/>
                  <a:gd name="T8" fmla="*/ 2147483647 w 92"/>
                  <a:gd name="T9" fmla="*/ 2147483647 h 154"/>
                  <a:gd name="T10" fmla="*/ 2147483647 w 92"/>
                  <a:gd name="T11" fmla="*/ 2147483647 h 154"/>
                  <a:gd name="T12" fmla="*/ 2147483647 w 92"/>
                  <a:gd name="T13" fmla="*/ 2147483647 h 154"/>
                  <a:gd name="T14" fmla="*/ 2147483647 w 92"/>
                  <a:gd name="T15" fmla="*/ 2147483647 h 154"/>
                  <a:gd name="T16" fmla="*/ 2147483647 w 92"/>
                  <a:gd name="T17" fmla="*/ 0 h 154"/>
                  <a:gd name="T18" fmla="*/ 2147483647 w 92"/>
                  <a:gd name="T19" fmla="*/ 2147483647 h 154"/>
                  <a:gd name="T20" fmla="*/ 2147483647 w 92"/>
                  <a:gd name="T21" fmla="*/ 2147483647 h 154"/>
                  <a:gd name="T22" fmla="*/ 2147483647 w 92"/>
                  <a:gd name="T23" fmla="*/ 2147483647 h 154"/>
                  <a:gd name="T24" fmla="*/ 2147483647 w 92"/>
                  <a:gd name="T25" fmla="*/ 2147483647 h 154"/>
                  <a:gd name="T26" fmla="*/ 0 w 92"/>
                  <a:gd name="T27" fmla="*/ 2147483647 h 154"/>
                  <a:gd name="T28" fmla="*/ 2147483647 w 92"/>
                  <a:gd name="T29" fmla="*/ 2147483647 h 154"/>
                  <a:gd name="T30" fmla="*/ 2147483647 w 92"/>
                  <a:gd name="T31" fmla="*/ 2147483647 h 154"/>
                  <a:gd name="T32" fmla="*/ 2147483647 w 92"/>
                  <a:gd name="T33" fmla="*/ 2147483647 h 154"/>
                  <a:gd name="T34" fmla="*/ 2147483647 w 92"/>
                  <a:gd name="T35" fmla="*/ 2147483647 h 154"/>
                  <a:gd name="T36" fmla="*/ 2147483647 w 92"/>
                  <a:gd name="T37" fmla="*/ 2147483647 h 154"/>
                  <a:gd name="T38" fmla="*/ 2147483647 w 92"/>
                  <a:gd name="T39" fmla="*/ 2147483647 h 154"/>
                  <a:gd name="T40" fmla="*/ 2147483647 w 92"/>
                  <a:gd name="T41" fmla="*/ 2147483647 h 154"/>
                  <a:gd name="T42" fmla="*/ 2147483647 w 92"/>
                  <a:gd name="T43" fmla="*/ 2147483647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154"/>
                  <a:gd name="T68" fmla="*/ 92 w 92"/>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154">
                    <a:moveTo>
                      <a:pt x="72" y="130"/>
                    </a:moveTo>
                    <a:lnTo>
                      <a:pt x="72" y="104"/>
                    </a:lnTo>
                    <a:lnTo>
                      <a:pt x="86" y="104"/>
                    </a:lnTo>
                    <a:lnTo>
                      <a:pt x="86" y="86"/>
                    </a:lnTo>
                    <a:lnTo>
                      <a:pt x="72" y="60"/>
                    </a:lnTo>
                    <a:lnTo>
                      <a:pt x="72" y="44"/>
                    </a:lnTo>
                    <a:lnTo>
                      <a:pt x="66" y="18"/>
                    </a:lnTo>
                    <a:lnTo>
                      <a:pt x="52" y="18"/>
                    </a:lnTo>
                    <a:lnTo>
                      <a:pt x="40" y="0"/>
                    </a:lnTo>
                    <a:lnTo>
                      <a:pt x="46" y="18"/>
                    </a:lnTo>
                    <a:lnTo>
                      <a:pt x="52" y="60"/>
                    </a:lnTo>
                    <a:lnTo>
                      <a:pt x="40" y="52"/>
                    </a:lnTo>
                    <a:lnTo>
                      <a:pt x="20" y="36"/>
                    </a:lnTo>
                    <a:lnTo>
                      <a:pt x="0" y="36"/>
                    </a:lnTo>
                    <a:lnTo>
                      <a:pt x="14" y="52"/>
                    </a:lnTo>
                    <a:lnTo>
                      <a:pt x="26" y="70"/>
                    </a:lnTo>
                    <a:lnTo>
                      <a:pt x="52" y="104"/>
                    </a:lnTo>
                    <a:lnTo>
                      <a:pt x="66" y="138"/>
                    </a:lnTo>
                    <a:lnTo>
                      <a:pt x="80" y="138"/>
                    </a:lnTo>
                    <a:lnTo>
                      <a:pt x="92" y="154"/>
                    </a:lnTo>
                    <a:lnTo>
                      <a:pt x="92" y="146"/>
                    </a:lnTo>
                    <a:lnTo>
                      <a:pt x="72" y="130"/>
                    </a:lnTo>
                    <a:close/>
                  </a:path>
                </a:pathLst>
              </a:custGeom>
              <a:solidFill>
                <a:srgbClr val="A1C6E7"/>
              </a:solidFill>
              <a:ln w="9525">
                <a:noFill/>
                <a:round/>
                <a:headEnd/>
                <a:tailEnd/>
              </a:ln>
            </p:spPr>
            <p:txBody>
              <a:bodyPr/>
              <a:lstStyle/>
              <a:p>
                <a:endParaRPr lang="ja-JP" altLang="en-US" sz="3200"/>
              </a:p>
            </p:txBody>
          </p:sp>
          <p:sp>
            <p:nvSpPr>
              <p:cNvPr id="377" name="Freeform 84"/>
              <p:cNvSpPr>
                <a:spLocks/>
              </p:cNvSpPr>
              <p:nvPr/>
            </p:nvSpPr>
            <p:spPr bwMode="auto">
              <a:xfrm>
                <a:off x="10482262" y="5140177"/>
                <a:ext cx="19052" cy="41286"/>
              </a:xfrm>
              <a:custGeom>
                <a:avLst/>
                <a:gdLst>
                  <a:gd name="T0" fmla="*/ 2147483647 w 12"/>
                  <a:gd name="T1" fmla="*/ 2147483647 h 26"/>
                  <a:gd name="T2" fmla="*/ 2147483647 w 12"/>
                  <a:gd name="T3" fmla="*/ 2147483647 h 26"/>
                  <a:gd name="T4" fmla="*/ 2147483647 w 12"/>
                  <a:gd name="T5" fmla="*/ 0 h 26"/>
                  <a:gd name="T6" fmla="*/ 0 w 12"/>
                  <a:gd name="T7" fmla="*/ 2147483647 h 26"/>
                  <a:gd name="T8" fmla="*/ 2147483647 w 12"/>
                  <a:gd name="T9" fmla="*/ 2147483647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26"/>
                    </a:moveTo>
                    <a:lnTo>
                      <a:pt x="6" y="18"/>
                    </a:lnTo>
                    <a:lnTo>
                      <a:pt x="12" y="0"/>
                    </a:lnTo>
                    <a:lnTo>
                      <a:pt x="0" y="18"/>
                    </a:lnTo>
                    <a:lnTo>
                      <a:pt x="6" y="26"/>
                    </a:lnTo>
                    <a:close/>
                  </a:path>
                </a:pathLst>
              </a:custGeom>
              <a:solidFill>
                <a:srgbClr val="A1C6E7"/>
              </a:solidFill>
              <a:ln w="9525">
                <a:noFill/>
                <a:round/>
                <a:headEnd/>
                <a:tailEnd/>
              </a:ln>
            </p:spPr>
            <p:txBody>
              <a:bodyPr/>
              <a:lstStyle/>
              <a:p>
                <a:endParaRPr lang="ja-JP" altLang="en-US" sz="3200"/>
              </a:p>
            </p:txBody>
          </p:sp>
          <p:sp>
            <p:nvSpPr>
              <p:cNvPr id="378" name="Freeform 96"/>
              <p:cNvSpPr>
                <a:spLocks/>
              </p:cNvSpPr>
              <p:nvPr/>
            </p:nvSpPr>
            <p:spPr bwMode="auto">
              <a:xfrm>
                <a:off x="9602764" y="5330671"/>
                <a:ext cx="9526" cy="3156"/>
              </a:xfrm>
              <a:custGeom>
                <a:avLst/>
                <a:gdLst>
                  <a:gd name="T0" fmla="*/ 0 w 6"/>
                  <a:gd name="T1" fmla="*/ 0 h 2"/>
                  <a:gd name="T2" fmla="*/ 0 w 6"/>
                  <a:gd name="T3" fmla="*/ 2147483647 h 2"/>
                  <a:gd name="T4" fmla="*/ 2147483647 w 6"/>
                  <a:gd name="T5" fmla="*/ 0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0" y="2"/>
                    </a:lnTo>
                    <a:lnTo>
                      <a:pt x="6" y="0"/>
                    </a:lnTo>
                    <a:lnTo>
                      <a:pt x="0" y="0"/>
                    </a:lnTo>
                    <a:close/>
                  </a:path>
                </a:pathLst>
              </a:custGeom>
              <a:solidFill>
                <a:srgbClr val="A1C6E7"/>
              </a:solidFill>
              <a:ln w="9525">
                <a:noFill/>
                <a:round/>
                <a:headEnd/>
                <a:tailEnd/>
              </a:ln>
            </p:spPr>
            <p:txBody>
              <a:bodyPr/>
              <a:lstStyle/>
              <a:p>
                <a:endParaRPr lang="ja-JP" altLang="en-US" sz="3200"/>
              </a:p>
            </p:txBody>
          </p:sp>
          <p:sp>
            <p:nvSpPr>
              <p:cNvPr id="379" name="Line 105"/>
              <p:cNvSpPr>
                <a:spLocks noChangeShapeType="1"/>
              </p:cNvSpPr>
              <p:nvPr/>
            </p:nvSpPr>
            <p:spPr bwMode="auto">
              <a:xfrm>
                <a:off x="10161588" y="3841642"/>
                <a:ext cx="0" cy="0"/>
              </a:xfrm>
              <a:prstGeom prst="line">
                <a:avLst/>
              </a:prstGeom>
              <a:noFill/>
              <a:ln w="9525">
                <a:noFill/>
                <a:round/>
                <a:headEnd/>
                <a:tailEnd/>
              </a:ln>
            </p:spPr>
            <p:txBody>
              <a:bodyPr/>
              <a:lstStyle/>
              <a:p>
                <a:endParaRPr lang="ja-JP" altLang="en-US" sz="3200"/>
              </a:p>
            </p:txBody>
          </p:sp>
          <p:sp>
            <p:nvSpPr>
              <p:cNvPr id="380" name="Line 106"/>
              <p:cNvSpPr>
                <a:spLocks noChangeShapeType="1"/>
              </p:cNvSpPr>
              <p:nvPr/>
            </p:nvSpPr>
            <p:spPr bwMode="auto">
              <a:xfrm>
                <a:off x="10161588" y="3841642"/>
                <a:ext cx="0" cy="0"/>
              </a:xfrm>
              <a:prstGeom prst="line">
                <a:avLst/>
              </a:prstGeom>
              <a:noFill/>
              <a:ln w="9525">
                <a:noFill/>
                <a:round/>
                <a:headEnd/>
                <a:tailEnd/>
              </a:ln>
            </p:spPr>
            <p:txBody>
              <a:bodyPr/>
              <a:lstStyle/>
              <a:p>
                <a:endParaRPr lang="ja-JP" altLang="en-US" sz="3200"/>
              </a:p>
            </p:txBody>
          </p:sp>
          <p:sp>
            <p:nvSpPr>
              <p:cNvPr id="381" name="Freeform 122"/>
              <p:cNvSpPr>
                <a:spLocks/>
              </p:cNvSpPr>
              <p:nvPr/>
            </p:nvSpPr>
            <p:spPr bwMode="auto">
              <a:xfrm>
                <a:off x="9491662" y="3816239"/>
                <a:ext cx="996968" cy="2406628"/>
              </a:xfrm>
              <a:custGeom>
                <a:avLst/>
                <a:gdLst>
                  <a:gd name="T0" fmla="*/ 2147483647 w 628"/>
                  <a:gd name="T1" fmla="*/ 2147483647 h 1516"/>
                  <a:gd name="T2" fmla="*/ 2147483647 w 628"/>
                  <a:gd name="T3" fmla="*/ 2147483647 h 1516"/>
                  <a:gd name="T4" fmla="*/ 2147483647 w 628"/>
                  <a:gd name="T5" fmla="*/ 2147483647 h 1516"/>
                  <a:gd name="T6" fmla="*/ 2147483647 w 628"/>
                  <a:gd name="T7" fmla="*/ 2147483647 h 1516"/>
                  <a:gd name="T8" fmla="*/ 2147483647 w 628"/>
                  <a:gd name="T9" fmla="*/ 2147483647 h 1516"/>
                  <a:gd name="T10" fmla="*/ 2147483647 w 628"/>
                  <a:gd name="T11" fmla="*/ 2147483647 h 1516"/>
                  <a:gd name="T12" fmla="*/ 2147483647 w 628"/>
                  <a:gd name="T13" fmla="*/ 2147483647 h 1516"/>
                  <a:gd name="T14" fmla="*/ 2147483647 w 628"/>
                  <a:gd name="T15" fmla="*/ 2147483647 h 1516"/>
                  <a:gd name="T16" fmla="*/ 2147483647 w 628"/>
                  <a:gd name="T17" fmla="*/ 2147483647 h 1516"/>
                  <a:gd name="T18" fmla="*/ 2147483647 w 628"/>
                  <a:gd name="T19" fmla="*/ 2147483647 h 1516"/>
                  <a:gd name="T20" fmla="*/ 2147483647 w 628"/>
                  <a:gd name="T21" fmla="*/ 2147483647 h 1516"/>
                  <a:gd name="T22" fmla="*/ 2147483647 w 628"/>
                  <a:gd name="T23" fmla="*/ 2147483647 h 1516"/>
                  <a:gd name="T24" fmla="*/ 2147483647 w 628"/>
                  <a:gd name="T25" fmla="*/ 2147483647 h 1516"/>
                  <a:gd name="T26" fmla="*/ 2147483647 w 628"/>
                  <a:gd name="T27" fmla="*/ 2147483647 h 1516"/>
                  <a:gd name="T28" fmla="*/ 2147483647 w 628"/>
                  <a:gd name="T29" fmla="*/ 2147483647 h 1516"/>
                  <a:gd name="T30" fmla="*/ 2147483647 w 628"/>
                  <a:gd name="T31" fmla="*/ 2147483647 h 1516"/>
                  <a:gd name="T32" fmla="*/ 2147483647 w 628"/>
                  <a:gd name="T33" fmla="*/ 2147483647 h 1516"/>
                  <a:gd name="T34" fmla="*/ 2147483647 w 628"/>
                  <a:gd name="T35" fmla="*/ 2147483647 h 1516"/>
                  <a:gd name="T36" fmla="*/ 2147483647 w 628"/>
                  <a:gd name="T37" fmla="*/ 2147483647 h 1516"/>
                  <a:gd name="T38" fmla="*/ 2147483647 w 628"/>
                  <a:gd name="T39" fmla="*/ 2147483647 h 1516"/>
                  <a:gd name="T40" fmla="*/ 2147483647 w 628"/>
                  <a:gd name="T41" fmla="*/ 2147483647 h 1516"/>
                  <a:gd name="T42" fmla="*/ 2147483647 w 628"/>
                  <a:gd name="T43" fmla="*/ 2147483647 h 1516"/>
                  <a:gd name="T44" fmla="*/ 2147483647 w 628"/>
                  <a:gd name="T45" fmla="*/ 2147483647 h 1516"/>
                  <a:gd name="T46" fmla="*/ 2147483647 w 628"/>
                  <a:gd name="T47" fmla="*/ 2147483647 h 1516"/>
                  <a:gd name="T48" fmla="*/ 2147483647 w 628"/>
                  <a:gd name="T49" fmla="*/ 2147483647 h 1516"/>
                  <a:gd name="T50" fmla="*/ 2147483647 w 628"/>
                  <a:gd name="T51" fmla="*/ 2147483647 h 1516"/>
                  <a:gd name="T52" fmla="*/ 2147483647 w 628"/>
                  <a:gd name="T53" fmla="*/ 2147483647 h 1516"/>
                  <a:gd name="T54" fmla="*/ 2147483647 w 628"/>
                  <a:gd name="T55" fmla="*/ 2147483647 h 1516"/>
                  <a:gd name="T56" fmla="*/ 2147483647 w 628"/>
                  <a:gd name="T57" fmla="*/ 2147483647 h 1516"/>
                  <a:gd name="T58" fmla="*/ 2147483647 w 628"/>
                  <a:gd name="T59" fmla="*/ 2147483647 h 1516"/>
                  <a:gd name="T60" fmla="*/ 2147483647 w 628"/>
                  <a:gd name="T61" fmla="*/ 2147483647 h 1516"/>
                  <a:gd name="T62" fmla="*/ 2147483647 w 628"/>
                  <a:gd name="T63" fmla="*/ 2147483647 h 1516"/>
                  <a:gd name="T64" fmla="*/ 2147483647 w 628"/>
                  <a:gd name="T65" fmla="*/ 2147483647 h 1516"/>
                  <a:gd name="T66" fmla="*/ 2147483647 w 628"/>
                  <a:gd name="T67" fmla="*/ 2147483647 h 1516"/>
                  <a:gd name="T68" fmla="*/ 2147483647 w 628"/>
                  <a:gd name="T69" fmla="*/ 2147483647 h 1516"/>
                  <a:gd name="T70" fmla="*/ 2147483647 w 628"/>
                  <a:gd name="T71" fmla="*/ 2147483647 h 1516"/>
                  <a:gd name="T72" fmla="*/ 2147483647 w 628"/>
                  <a:gd name="T73" fmla="*/ 2147483647 h 1516"/>
                  <a:gd name="T74" fmla="*/ 2147483647 w 628"/>
                  <a:gd name="T75" fmla="*/ 2147483647 h 1516"/>
                  <a:gd name="T76" fmla="*/ 2147483647 w 628"/>
                  <a:gd name="T77" fmla="*/ 2147483647 h 1516"/>
                  <a:gd name="T78" fmla="*/ 2147483647 w 628"/>
                  <a:gd name="T79" fmla="*/ 2147483647 h 1516"/>
                  <a:gd name="T80" fmla="*/ 2147483647 w 628"/>
                  <a:gd name="T81" fmla="*/ 2147483647 h 1516"/>
                  <a:gd name="T82" fmla="*/ 2147483647 w 628"/>
                  <a:gd name="T83" fmla="*/ 2147483647 h 1516"/>
                  <a:gd name="T84" fmla="*/ 2147483647 w 628"/>
                  <a:gd name="T85" fmla="*/ 2147483647 h 1516"/>
                  <a:gd name="T86" fmla="*/ 2147483647 w 628"/>
                  <a:gd name="T87" fmla="*/ 2147483647 h 1516"/>
                  <a:gd name="T88" fmla="*/ 2147483647 w 628"/>
                  <a:gd name="T89" fmla="*/ 2147483647 h 1516"/>
                  <a:gd name="T90" fmla="*/ 2147483647 w 628"/>
                  <a:gd name="T91" fmla="*/ 2147483647 h 1516"/>
                  <a:gd name="T92" fmla="*/ 2147483647 w 628"/>
                  <a:gd name="T93" fmla="*/ 2147483647 h 1516"/>
                  <a:gd name="T94" fmla="*/ 2147483647 w 628"/>
                  <a:gd name="T95" fmla="*/ 2147483647 h 1516"/>
                  <a:gd name="T96" fmla="*/ 2147483647 w 628"/>
                  <a:gd name="T97" fmla="*/ 2147483647 h 1516"/>
                  <a:gd name="T98" fmla="*/ 2147483647 w 628"/>
                  <a:gd name="T99" fmla="*/ 2147483647 h 1516"/>
                  <a:gd name="T100" fmla="*/ 2147483647 w 628"/>
                  <a:gd name="T101" fmla="*/ 2147483647 h 1516"/>
                  <a:gd name="T102" fmla="*/ 2147483647 w 628"/>
                  <a:gd name="T103" fmla="*/ 2147483647 h 1516"/>
                  <a:gd name="T104" fmla="*/ 2147483647 w 628"/>
                  <a:gd name="T105" fmla="*/ 2147483647 h 1516"/>
                  <a:gd name="T106" fmla="*/ 2147483647 w 628"/>
                  <a:gd name="T107" fmla="*/ 2147483647 h 1516"/>
                  <a:gd name="T108" fmla="*/ 2147483647 w 628"/>
                  <a:gd name="T109" fmla="*/ 2147483647 h 1516"/>
                  <a:gd name="T110" fmla="*/ 2147483647 w 628"/>
                  <a:gd name="T111" fmla="*/ 2147483647 h 1516"/>
                  <a:gd name="T112" fmla="*/ 2147483647 w 628"/>
                  <a:gd name="T113" fmla="*/ 2147483647 h 1516"/>
                  <a:gd name="T114" fmla="*/ 2147483647 w 628"/>
                  <a:gd name="T115" fmla="*/ 2147483647 h 1516"/>
                  <a:gd name="T116" fmla="*/ 2147483647 w 628"/>
                  <a:gd name="T117" fmla="*/ 2147483647 h 1516"/>
                  <a:gd name="T118" fmla="*/ 2147483647 w 628"/>
                  <a:gd name="T119" fmla="*/ 2147483647 h 1516"/>
                  <a:gd name="T120" fmla="*/ 2147483647 w 628"/>
                  <a:gd name="T121" fmla="*/ 2147483647 h 1516"/>
                  <a:gd name="T122" fmla="*/ 2147483647 w 628"/>
                  <a:gd name="T123" fmla="*/ 2147483647 h 1516"/>
                  <a:gd name="T124" fmla="*/ 2147483647 w 628"/>
                  <a:gd name="T125" fmla="*/ 2147483647 h 1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8"/>
                  <a:gd name="T190" fmla="*/ 0 h 1516"/>
                  <a:gd name="T191" fmla="*/ 628 w 628"/>
                  <a:gd name="T192" fmla="*/ 1516 h 1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8" h="1516">
                    <a:moveTo>
                      <a:pt x="264" y="22"/>
                    </a:moveTo>
                    <a:lnTo>
                      <a:pt x="264" y="22"/>
                    </a:lnTo>
                    <a:lnTo>
                      <a:pt x="244" y="28"/>
                    </a:lnTo>
                    <a:lnTo>
                      <a:pt x="234" y="32"/>
                    </a:lnTo>
                    <a:lnTo>
                      <a:pt x="226" y="36"/>
                    </a:lnTo>
                    <a:lnTo>
                      <a:pt x="214" y="44"/>
                    </a:lnTo>
                    <a:lnTo>
                      <a:pt x="194" y="52"/>
                    </a:lnTo>
                    <a:lnTo>
                      <a:pt x="146" y="72"/>
                    </a:lnTo>
                    <a:lnTo>
                      <a:pt x="98" y="92"/>
                    </a:lnTo>
                    <a:lnTo>
                      <a:pt x="78" y="102"/>
                    </a:lnTo>
                    <a:lnTo>
                      <a:pt x="66" y="110"/>
                    </a:lnTo>
                    <a:lnTo>
                      <a:pt x="60" y="116"/>
                    </a:lnTo>
                    <a:lnTo>
                      <a:pt x="56" y="124"/>
                    </a:lnTo>
                    <a:lnTo>
                      <a:pt x="52" y="134"/>
                    </a:lnTo>
                    <a:lnTo>
                      <a:pt x="50" y="144"/>
                    </a:lnTo>
                    <a:lnTo>
                      <a:pt x="48" y="168"/>
                    </a:lnTo>
                    <a:lnTo>
                      <a:pt x="44" y="194"/>
                    </a:lnTo>
                    <a:lnTo>
                      <a:pt x="32" y="330"/>
                    </a:lnTo>
                    <a:lnTo>
                      <a:pt x="24" y="394"/>
                    </a:lnTo>
                    <a:lnTo>
                      <a:pt x="18" y="446"/>
                    </a:lnTo>
                    <a:lnTo>
                      <a:pt x="14" y="502"/>
                    </a:lnTo>
                    <a:lnTo>
                      <a:pt x="6" y="620"/>
                    </a:lnTo>
                    <a:lnTo>
                      <a:pt x="0" y="690"/>
                    </a:lnTo>
                    <a:lnTo>
                      <a:pt x="2" y="694"/>
                    </a:lnTo>
                    <a:lnTo>
                      <a:pt x="2" y="698"/>
                    </a:lnTo>
                    <a:lnTo>
                      <a:pt x="8" y="704"/>
                    </a:lnTo>
                    <a:lnTo>
                      <a:pt x="14" y="708"/>
                    </a:lnTo>
                    <a:lnTo>
                      <a:pt x="16" y="710"/>
                    </a:lnTo>
                    <a:lnTo>
                      <a:pt x="14" y="732"/>
                    </a:lnTo>
                    <a:lnTo>
                      <a:pt x="12" y="762"/>
                    </a:lnTo>
                    <a:lnTo>
                      <a:pt x="14" y="792"/>
                    </a:lnTo>
                    <a:lnTo>
                      <a:pt x="16" y="806"/>
                    </a:lnTo>
                    <a:lnTo>
                      <a:pt x="18" y="812"/>
                    </a:lnTo>
                    <a:lnTo>
                      <a:pt x="20" y="816"/>
                    </a:lnTo>
                    <a:lnTo>
                      <a:pt x="26" y="822"/>
                    </a:lnTo>
                    <a:lnTo>
                      <a:pt x="28" y="826"/>
                    </a:lnTo>
                    <a:lnTo>
                      <a:pt x="30" y="824"/>
                    </a:lnTo>
                    <a:lnTo>
                      <a:pt x="32" y="822"/>
                    </a:lnTo>
                    <a:lnTo>
                      <a:pt x="30" y="802"/>
                    </a:lnTo>
                    <a:lnTo>
                      <a:pt x="34" y="810"/>
                    </a:lnTo>
                    <a:lnTo>
                      <a:pt x="46" y="820"/>
                    </a:lnTo>
                    <a:lnTo>
                      <a:pt x="58" y="832"/>
                    </a:lnTo>
                    <a:lnTo>
                      <a:pt x="66" y="838"/>
                    </a:lnTo>
                    <a:lnTo>
                      <a:pt x="72" y="838"/>
                    </a:lnTo>
                    <a:lnTo>
                      <a:pt x="74" y="834"/>
                    </a:lnTo>
                    <a:lnTo>
                      <a:pt x="74" y="830"/>
                    </a:lnTo>
                    <a:lnTo>
                      <a:pt x="80" y="830"/>
                    </a:lnTo>
                    <a:lnTo>
                      <a:pt x="86" y="830"/>
                    </a:lnTo>
                    <a:lnTo>
                      <a:pt x="88" y="828"/>
                    </a:lnTo>
                    <a:lnTo>
                      <a:pt x="90" y="826"/>
                    </a:lnTo>
                    <a:lnTo>
                      <a:pt x="88" y="822"/>
                    </a:lnTo>
                    <a:lnTo>
                      <a:pt x="78" y="812"/>
                    </a:lnTo>
                    <a:lnTo>
                      <a:pt x="70" y="804"/>
                    </a:lnTo>
                    <a:lnTo>
                      <a:pt x="62" y="794"/>
                    </a:lnTo>
                    <a:lnTo>
                      <a:pt x="56" y="784"/>
                    </a:lnTo>
                    <a:lnTo>
                      <a:pt x="54" y="774"/>
                    </a:lnTo>
                    <a:lnTo>
                      <a:pt x="54" y="766"/>
                    </a:lnTo>
                    <a:lnTo>
                      <a:pt x="56" y="760"/>
                    </a:lnTo>
                    <a:lnTo>
                      <a:pt x="58" y="758"/>
                    </a:lnTo>
                    <a:lnTo>
                      <a:pt x="62" y="758"/>
                    </a:lnTo>
                    <a:lnTo>
                      <a:pt x="66" y="760"/>
                    </a:lnTo>
                    <a:lnTo>
                      <a:pt x="68" y="768"/>
                    </a:lnTo>
                    <a:lnTo>
                      <a:pt x="70" y="786"/>
                    </a:lnTo>
                    <a:lnTo>
                      <a:pt x="70" y="790"/>
                    </a:lnTo>
                    <a:lnTo>
                      <a:pt x="72" y="794"/>
                    </a:lnTo>
                    <a:lnTo>
                      <a:pt x="78" y="798"/>
                    </a:lnTo>
                    <a:lnTo>
                      <a:pt x="84" y="798"/>
                    </a:lnTo>
                    <a:lnTo>
                      <a:pt x="88" y="798"/>
                    </a:lnTo>
                    <a:lnTo>
                      <a:pt x="86" y="744"/>
                    </a:lnTo>
                    <a:lnTo>
                      <a:pt x="84" y="720"/>
                    </a:lnTo>
                    <a:lnTo>
                      <a:pt x="84" y="708"/>
                    </a:lnTo>
                    <a:lnTo>
                      <a:pt x="84" y="672"/>
                    </a:lnTo>
                    <a:lnTo>
                      <a:pt x="82" y="650"/>
                    </a:lnTo>
                    <a:lnTo>
                      <a:pt x="82" y="646"/>
                    </a:lnTo>
                    <a:lnTo>
                      <a:pt x="80" y="654"/>
                    </a:lnTo>
                    <a:lnTo>
                      <a:pt x="78" y="674"/>
                    </a:lnTo>
                    <a:lnTo>
                      <a:pt x="80" y="682"/>
                    </a:lnTo>
                    <a:lnTo>
                      <a:pt x="82" y="692"/>
                    </a:lnTo>
                    <a:lnTo>
                      <a:pt x="90" y="730"/>
                    </a:lnTo>
                    <a:lnTo>
                      <a:pt x="96" y="770"/>
                    </a:lnTo>
                    <a:lnTo>
                      <a:pt x="106" y="844"/>
                    </a:lnTo>
                    <a:lnTo>
                      <a:pt x="112" y="924"/>
                    </a:lnTo>
                    <a:lnTo>
                      <a:pt x="116" y="984"/>
                    </a:lnTo>
                    <a:lnTo>
                      <a:pt x="118" y="1054"/>
                    </a:lnTo>
                    <a:lnTo>
                      <a:pt x="122" y="1156"/>
                    </a:lnTo>
                    <a:lnTo>
                      <a:pt x="128" y="1308"/>
                    </a:lnTo>
                    <a:lnTo>
                      <a:pt x="126" y="1320"/>
                    </a:lnTo>
                    <a:lnTo>
                      <a:pt x="124" y="1332"/>
                    </a:lnTo>
                    <a:lnTo>
                      <a:pt x="118" y="1362"/>
                    </a:lnTo>
                    <a:lnTo>
                      <a:pt x="116" y="1376"/>
                    </a:lnTo>
                    <a:lnTo>
                      <a:pt x="114" y="1390"/>
                    </a:lnTo>
                    <a:lnTo>
                      <a:pt x="114" y="1402"/>
                    </a:lnTo>
                    <a:lnTo>
                      <a:pt x="118" y="1410"/>
                    </a:lnTo>
                    <a:lnTo>
                      <a:pt x="124" y="1424"/>
                    </a:lnTo>
                    <a:lnTo>
                      <a:pt x="128" y="1432"/>
                    </a:lnTo>
                    <a:lnTo>
                      <a:pt x="126" y="1440"/>
                    </a:lnTo>
                    <a:lnTo>
                      <a:pt x="120" y="1446"/>
                    </a:lnTo>
                    <a:lnTo>
                      <a:pt x="108" y="1458"/>
                    </a:lnTo>
                    <a:lnTo>
                      <a:pt x="102" y="1468"/>
                    </a:lnTo>
                    <a:lnTo>
                      <a:pt x="100" y="1476"/>
                    </a:lnTo>
                    <a:lnTo>
                      <a:pt x="98" y="1486"/>
                    </a:lnTo>
                    <a:lnTo>
                      <a:pt x="100" y="1490"/>
                    </a:lnTo>
                    <a:lnTo>
                      <a:pt x="102" y="1496"/>
                    </a:lnTo>
                    <a:lnTo>
                      <a:pt x="106" y="1500"/>
                    </a:lnTo>
                    <a:lnTo>
                      <a:pt x="112" y="1502"/>
                    </a:lnTo>
                    <a:lnTo>
                      <a:pt x="120" y="1506"/>
                    </a:lnTo>
                    <a:lnTo>
                      <a:pt x="130" y="1508"/>
                    </a:lnTo>
                    <a:lnTo>
                      <a:pt x="148" y="1510"/>
                    </a:lnTo>
                    <a:lnTo>
                      <a:pt x="164" y="1508"/>
                    </a:lnTo>
                    <a:lnTo>
                      <a:pt x="178" y="1506"/>
                    </a:lnTo>
                    <a:lnTo>
                      <a:pt x="190" y="1502"/>
                    </a:lnTo>
                    <a:lnTo>
                      <a:pt x="198" y="1496"/>
                    </a:lnTo>
                    <a:lnTo>
                      <a:pt x="206" y="1490"/>
                    </a:lnTo>
                    <a:lnTo>
                      <a:pt x="216" y="1478"/>
                    </a:lnTo>
                    <a:lnTo>
                      <a:pt x="220" y="1474"/>
                    </a:lnTo>
                    <a:lnTo>
                      <a:pt x="220" y="1468"/>
                    </a:lnTo>
                    <a:lnTo>
                      <a:pt x="220" y="1454"/>
                    </a:lnTo>
                    <a:lnTo>
                      <a:pt x="218" y="1438"/>
                    </a:lnTo>
                    <a:lnTo>
                      <a:pt x="220" y="1428"/>
                    </a:lnTo>
                    <a:lnTo>
                      <a:pt x="224" y="1416"/>
                    </a:lnTo>
                    <a:lnTo>
                      <a:pt x="228" y="1406"/>
                    </a:lnTo>
                    <a:lnTo>
                      <a:pt x="230" y="1396"/>
                    </a:lnTo>
                    <a:lnTo>
                      <a:pt x="228" y="1388"/>
                    </a:lnTo>
                    <a:lnTo>
                      <a:pt x="228" y="1378"/>
                    </a:lnTo>
                    <a:lnTo>
                      <a:pt x="222" y="1362"/>
                    </a:lnTo>
                    <a:lnTo>
                      <a:pt x="214" y="1348"/>
                    </a:lnTo>
                    <a:lnTo>
                      <a:pt x="212" y="1338"/>
                    </a:lnTo>
                    <a:lnTo>
                      <a:pt x="212" y="1322"/>
                    </a:lnTo>
                    <a:lnTo>
                      <a:pt x="218" y="1284"/>
                    </a:lnTo>
                    <a:lnTo>
                      <a:pt x="224" y="1238"/>
                    </a:lnTo>
                    <a:lnTo>
                      <a:pt x="228" y="1194"/>
                    </a:lnTo>
                    <a:lnTo>
                      <a:pt x="232" y="1148"/>
                    </a:lnTo>
                    <a:lnTo>
                      <a:pt x="236" y="1092"/>
                    </a:lnTo>
                    <a:lnTo>
                      <a:pt x="242" y="1026"/>
                    </a:lnTo>
                    <a:lnTo>
                      <a:pt x="248" y="944"/>
                    </a:lnTo>
                    <a:lnTo>
                      <a:pt x="250" y="906"/>
                    </a:lnTo>
                    <a:lnTo>
                      <a:pt x="252" y="876"/>
                    </a:lnTo>
                    <a:lnTo>
                      <a:pt x="256" y="852"/>
                    </a:lnTo>
                    <a:lnTo>
                      <a:pt x="260" y="836"/>
                    </a:lnTo>
                    <a:lnTo>
                      <a:pt x="264" y="824"/>
                    </a:lnTo>
                    <a:lnTo>
                      <a:pt x="268" y="818"/>
                    </a:lnTo>
                    <a:lnTo>
                      <a:pt x="270" y="814"/>
                    </a:lnTo>
                    <a:lnTo>
                      <a:pt x="272" y="834"/>
                    </a:lnTo>
                    <a:lnTo>
                      <a:pt x="274" y="858"/>
                    </a:lnTo>
                    <a:lnTo>
                      <a:pt x="284" y="916"/>
                    </a:lnTo>
                    <a:lnTo>
                      <a:pt x="292" y="972"/>
                    </a:lnTo>
                    <a:lnTo>
                      <a:pt x="298" y="1016"/>
                    </a:lnTo>
                    <a:lnTo>
                      <a:pt x="302" y="1050"/>
                    </a:lnTo>
                    <a:lnTo>
                      <a:pt x="308" y="1080"/>
                    </a:lnTo>
                    <a:lnTo>
                      <a:pt x="314" y="1112"/>
                    </a:lnTo>
                    <a:lnTo>
                      <a:pt x="318" y="1144"/>
                    </a:lnTo>
                    <a:lnTo>
                      <a:pt x="322" y="1180"/>
                    </a:lnTo>
                    <a:lnTo>
                      <a:pt x="324" y="1218"/>
                    </a:lnTo>
                    <a:lnTo>
                      <a:pt x="324" y="1236"/>
                    </a:lnTo>
                    <a:lnTo>
                      <a:pt x="322" y="1252"/>
                    </a:lnTo>
                    <a:lnTo>
                      <a:pt x="320" y="1268"/>
                    </a:lnTo>
                    <a:lnTo>
                      <a:pt x="314" y="1282"/>
                    </a:lnTo>
                    <a:lnTo>
                      <a:pt x="308" y="1300"/>
                    </a:lnTo>
                    <a:lnTo>
                      <a:pt x="308" y="1314"/>
                    </a:lnTo>
                    <a:lnTo>
                      <a:pt x="310" y="1326"/>
                    </a:lnTo>
                    <a:lnTo>
                      <a:pt x="312" y="1342"/>
                    </a:lnTo>
                    <a:lnTo>
                      <a:pt x="308" y="1360"/>
                    </a:lnTo>
                    <a:lnTo>
                      <a:pt x="304" y="1378"/>
                    </a:lnTo>
                    <a:lnTo>
                      <a:pt x="298" y="1394"/>
                    </a:lnTo>
                    <a:lnTo>
                      <a:pt x="296" y="1408"/>
                    </a:lnTo>
                    <a:lnTo>
                      <a:pt x="296" y="1412"/>
                    </a:lnTo>
                    <a:lnTo>
                      <a:pt x="298" y="1418"/>
                    </a:lnTo>
                    <a:lnTo>
                      <a:pt x="306" y="1428"/>
                    </a:lnTo>
                    <a:lnTo>
                      <a:pt x="314" y="1438"/>
                    </a:lnTo>
                    <a:lnTo>
                      <a:pt x="314" y="1442"/>
                    </a:lnTo>
                    <a:lnTo>
                      <a:pt x="312" y="1446"/>
                    </a:lnTo>
                    <a:lnTo>
                      <a:pt x="304" y="1454"/>
                    </a:lnTo>
                    <a:lnTo>
                      <a:pt x="300" y="1464"/>
                    </a:lnTo>
                    <a:lnTo>
                      <a:pt x="296" y="1474"/>
                    </a:lnTo>
                    <a:lnTo>
                      <a:pt x="296" y="1486"/>
                    </a:lnTo>
                    <a:lnTo>
                      <a:pt x="296" y="1498"/>
                    </a:lnTo>
                    <a:lnTo>
                      <a:pt x="298" y="1502"/>
                    </a:lnTo>
                    <a:lnTo>
                      <a:pt x="302" y="1506"/>
                    </a:lnTo>
                    <a:lnTo>
                      <a:pt x="308" y="1510"/>
                    </a:lnTo>
                    <a:lnTo>
                      <a:pt x="318" y="1514"/>
                    </a:lnTo>
                    <a:lnTo>
                      <a:pt x="330" y="1514"/>
                    </a:lnTo>
                    <a:lnTo>
                      <a:pt x="346" y="1516"/>
                    </a:lnTo>
                    <a:lnTo>
                      <a:pt x="362" y="1514"/>
                    </a:lnTo>
                    <a:lnTo>
                      <a:pt x="376" y="1510"/>
                    </a:lnTo>
                    <a:lnTo>
                      <a:pt x="384" y="1506"/>
                    </a:lnTo>
                    <a:lnTo>
                      <a:pt x="392" y="1500"/>
                    </a:lnTo>
                    <a:lnTo>
                      <a:pt x="398" y="1494"/>
                    </a:lnTo>
                    <a:lnTo>
                      <a:pt x="400" y="1486"/>
                    </a:lnTo>
                    <a:lnTo>
                      <a:pt x="402" y="1474"/>
                    </a:lnTo>
                    <a:lnTo>
                      <a:pt x="400" y="1454"/>
                    </a:lnTo>
                    <a:lnTo>
                      <a:pt x="400" y="1444"/>
                    </a:lnTo>
                    <a:lnTo>
                      <a:pt x="402" y="1438"/>
                    </a:lnTo>
                    <a:lnTo>
                      <a:pt x="406" y="1432"/>
                    </a:lnTo>
                    <a:lnTo>
                      <a:pt x="412" y="1420"/>
                    </a:lnTo>
                    <a:lnTo>
                      <a:pt x="416" y="1406"/>
                    </a:lnTo>
                    <a:lnTo>
                      <a:pt x="416" y="1390"/>
                    </a:lnTo>
                    <a:lnTo>
                      <a:pt x="416" y="1372"/>
                    </a:lnTo>
                    <a:lnTo>
                      <a:pt x="416" y="1364"/>
                    </a:lnTo>
                    <a:lnTo>
                      <a:pt x="418" y="1358"/>
                    </a:lnTo>
                    <a:lnTo>
                      <a:pt x="422" y="1346"/>
                    </a:lnTo>
                    <a:lnTo>
                      <a:pt x="426" y="1326"/>
                    </a:lnTo>
                    <a:lnTo>
                      <a:pt x="430" y="1308"/>
                    </a:lnTo>
                    <a:lnTo>
                      <a:pt x="432" y="1286"/>
                    </a:lnTo>
                    <a:lnTo>
                      <a:pt x="432" y="1224"/>
                    </a:lnTo>
                    <a:lnTo>
                      <a:pt x="430" y="1160"/>
                    </a:lnTo>
                    <a:lnTo>
                      <a:pt x="478" y="1150"/>
                    </a:lnTo>
                    <a:lnTo>
                      <a:pt x="538" y="1134"/>
                    </a:lnTo>
                    <a:lnTo>
                      <a:pt x="614" y="1112"/>
                    </a:lnTo>
                    <a:lnTo>
                      <a:pt x="618" y="1110"/>
                    </a:lnTo>
                    <a:lnTo>
                      <a:pt x="622" y="1108"/>
                    </a:lnTo>
                    <a:lnTo>
                      <a:pt x="626" y="1102"/>
                    </a:lnTo>
                    <a:lnTo>
                      <a:pt x="628" y="1094"/>
                    </a:lnTo>
                    <a:lnTo>
                      <a:pt x="628" y="1044"/>
                    </a:lnTo>
                    <a:lnTo>
                      <a:pt x="626" y="946"/>
                    </a:lnTo>
                    <a:lnTo>
                      <a:pt x="620" y="802"/>
                    </a:lnTo>
                    <a:lnTo>
                      <a:pt x="618" y="800"/>
                    </a:lnTo>
                    <a:lnTo>
                      <a:pt x="614" y="796"/>
                    </a:lnTo>
                    <a:lnTo>
                      <a:pt x="604" y="792"/>
                    </a:lnTo>
                    <a:lnTo>
                      <a:pt x="592" y="790"/>
                    </a:lnTo>
                    <a:lnTo>
                      <a:pt x="582" y="790"/>
                    </a:lnTo>
                    <a:lnTo>
                      <a:pt x="538" y="792"/>
                    </a:lnTo>
                    <a:lnTo>
                      <a:pt x="536" y="780"/>
                    </a:lnTo>
                    <a:lnTo>
                      <a:pt x="532" y="768"/>
                    </a:lnTo>
                    <a:lnTo>
                      <a:pt x="542" y="760"/>
                    </a:lnTo>
                    <a:lnTo>
                      <a:pt x="544" y="754"/>
                    </a:lnTo>
                    <a:lnTo>
                      <a:pt x="546" y="746"/>
                    </a:lnTo>
                    <a:lnTo>
                      <a:pt x="548" y="724"/>
                    </a:lnTo>
                    <a:lnTo>
                      <a:pt x="548" y="696"/>
                    </a:lnTo>
                    <a:lnTo>
                      <a:pt x="550" y="684"/>
                    </a:lnTo>
                    <a:lnTo>
                      <a:pt x="552" y="672"/>
                    </a:lnTo>
                    <a:lnTo>
                      <a:pt x="552" y="656"/>
                    </a:lnTo>
                    <a:lnTo>
                      <a:pt x="552" y="592"/>
                    </a:lnTo>
                    <a:lnTo>
                      <a:pt x="550" y="498"/>
                    </a:lnTo>
                    <a:lnTo>
                      <a:pt x="544" y="398"/>
                    </a:lnTo>
                    <a:lnTo>
                      <a:pt x="540" y="352"/>
                    </a:lnTo>
                    <a:lnTo>
                      <a:pt x="536" y="312"/>
                    </a:lnTo>
                    <a:lnTo>
                      <a:pt x="528" y="248"/>
                    </a:lnTo>
                    <a:lnTo>
                      <a:pt x="524" y="198"/>
                    </a:lnTo>
                    <a:lnTo>
                      <a:pt x="520" y="138"/>
                    </a:lnTo>
                    <a:lnTo>
                      <a:pt x="518" y="126"/>
                    </a:lnTo>
                    <a:lnTo>
                      <a:pt x="512" y="114"/>
                    </a:lnTo>
                    <a:lnTo>
                      <a:pt x="504" y="106"/>
                    </a:lnTo>
                    <a:lnTo>
                      <a:pt x="492" y="96"/>
                    </a:lnTo>
                    <a:lnTo>
                      <a:pt x="480" y="90"/>
                    </a:lnTo>
                    <a:lnTo>
                      <a:pt x="466" y="82"/>
                    </a:lnTo>
                    <a:lnTo>
                      <a:pt x="434" y="72"/>
                    </a:lnTo>
                    <a:lnTo>
                      <a:pt x="404" y="62"/>
                    </a:lnTo>
                    <a:lnTo>
                      <a:pt x="376" y="48"/>
                    </a:lnTo>
                    <a:lnTo>
                      <a:pt x="346" y="32"/>
                    </a:lnTo>
                    <a:lnTo>
                      <a:pt x="330" y="12"/>
                    </a:lnTo>
                    <a:lnTo>
                      <a:pt x="328" y="6"/>
                    </a:lnTo>
                    <a:lnTo>
                      <a:pt x="328" y="0"/>
                    </a:lnTo>
                    <a:lnTo>
                      <a:pt x="264" y="22"/>
                    </a:lnTo>
                    <a:close/>
                  </a:path>
                </a:pathLst>
              </a:custGeom>
              <a:solidFill>
                <a:srgbClr val="000000"/>
              </a:solidFill>
              <a:ln w="9525">
                <a:noFill/>
                <a:round/>
                <a:headEnd/>
                <a:tailEnd/>
              </a:ln>
            </p:spPr>
            <p:txBody>
              <a:bodyPr/>
              <a:lstStyle/>
              <a:p>
                <a:endParaRPr lang="ja-JP" altLang="en-US" sz="3200"/>
              </a:p>
            </p:txBody>
          </p:sp>
          <p:sp>
            <p:nvSpPr>
              <p:cNvPr id="382" name="Freeform 124"/>
              <p:cNvSpPr>
                <a:spLocks/>
              </p:cNvSpPr>
              <p:nvPr/>
            </p:nvSpPr>
            <p:spPr bwMode="auto">
              <a:xfrm>
                <a:off x="9818704" y="3819395"/>
                <a:ext cx="222256" cy="568326"/>
              </a:xfrm>
              <a:custGeom>
                <a:avLst/>
                <a:gdLst>
                  <a:gd name="T0" fmla="*/ 2147483647 w 140"/>
                  <a:gd name="T1" fmla="*/ 0 h 358"/>
                  <a:gd name="T2" fmla="*/ 2147483647 w 140"/>
                  <a:gd name="T3" fmla="*/ 0 h 358"/>
                  <a:gd name="T4" fmla="*/ 2147483647 w 140"/>
                  <a:gd name="T5" fmla="*/ 2147483647 h 358"/>
                  <a:gd name="T6" fmla="*/ 2147483647 w 140"/>
                  <a:gd name="T7" fmla="*/ 2147483647 h 358"/>
                  <a:gd name="T8" fmla="*/ 2147483647 w 140"/>
                  <a:gd name="T9" fmla="*/ 2147483647 h 358"/>
                  <a:gd name="T10" fmla="*/ 2147483647 w 140"/>
                  <a:gd name="T11" fmla="*/ 2147483647 h 358"/>
                  <a:gd name="T12" fmla="*/ 2147483647 w 140"/>
                  <a:gd name="T13" fmla="*/ 2147483647 h 358"/>
                  <a:gd name="T14" fmla="*/ 2147483647 w 140"/>
                  <a:gd name="T15" fmla="*/ 2147483647 h 358"/>
                  <a:gd name="T16" fmla="*/ 2147483647 w 140"/>
                  <a:gd name="T17" fmla="*/ 2147483647 h 358"/>
                  <a:gd name="T18" fmla="*/ 2147483647 w 140"/>
                  <a:gd name="T19" fmla="*/ 2147483647 h 358"/>
                  <a:gd name="T20" fmla="*/ 2147483647 w 140"/>
                  <a:gd name="T21" fmla="*/ 2147483647 h 358"/>
                  <a:gd name="T22" fmla="*/ 2147483647 w 140"/>
                  <a:gd name="T23" fmla="*/ 2147483647 h 358"/>
                  <a:gd name="T24" fmla="*/ 2147483647 w 140"/>
                  <a:gd name="T25" fmla="*/ 2147483647 h 358"/>
                  <a:gd name="T26" fmla="*/ 2147483647 w 140"/>
                  <a:gd name="T27" fmla="*/ 2147483647 h 358"/>
                  <a:gd name="T28" fmla="*/ 2147483647 w 140"/>
                  <a:gd name="T29" fmla="*/ 2147483647 h 358"/>
                  <a:gd name="T30" fmla="*/ 2147483647 w 140"/>
                  <a:gd name="T31" fmla="*/ 2147483647 h 358"/>
                  <a:gd name="T32" fmla="*/ 2147483647 w 140"/>
                  <a:gd name="T33" fmla="*/ 2147483647 h 358"/>
                  <a:gd name="T34" fmla="*/ 2147483647 w 140"/>
                  <a:gd name="T35" fmla="*/ 2147483647 h 358"/>
                  <a:gd name="T36" fmla="*/ 2147483647 w 140"/>
                  <a:gd name="T37" fmla="*/ 2147483647 h 358"/>
                  <a:gd name="T38" fmla="*/ 2147483647 w 140"/>
                  <a:gd name="T39" fmla="*/ 2147483647 h 358"/>
                  <a:gd name="T40" fmla="*/ 0 w 140"/>
                  <a:gd name="T41" fmla="*/ 2147483647 h 358"/>
                  <a:gd name="T42" fmla="*/ 0 w 140"/>
                  <a:gd name="T43" fmla="*/ 2147483647 h 358"/>
                  <a:gd name="T44" fmla="*/ 2147483647 w 140"/>
                  <a:gd name="T45" fmla="*/ 2147483647 h 358"/>
                  <a:gd name="T46" fmla="*/ 2147483647 w 140"/>
                  <a:gd name="T47" fmla="*/ 2147483647 h 358"/>
                  <a:gd name="T48" fmla="*/ 2147483647 w 140"/>
                  <a:gd name="T49" fmla="*/ 2147483647 h 358"/>
                  <a:gd name="T50" fmla="*/ 2147483647 w 140"/>
                  <a:gd name="T51" fmla="*/ 2147483647 h 358"/>
                  <a:gd name="T52" fmla="*/ 2147483647 w 140"/>
                  <a:gd name="T53" fmla="*/ 2147483647 h 358"/>
                  <a:gd name="T54" fmla="*/ 2147483647 w 140"/>
                  <a:gd name="T55" fmla="*/ 2147483647 h 358"/>
                  <a:gd name="T56" fmla="*/ 2147483647 w 140"/>
                  <a:gd name="T57" fmla="*/ 2147483647 h 358"/>
                  <a:gd name="T58" fmla="*/ 2147483647 w 140"/>
                  <a:gd name="T59" fmla="*/ 2147483647 h 358"/>
                  <a:gd name="T60" fmla="*/ 2147483647 w 140"/>
                  <a:gd name="T61" fmla="*/ 2147483647 h 358"/>
                  <a:gd name="T62" fmla="*/ 2147483647 w 140"/>
                  <a:gd name="T63" fmla="*/ 2147483647 h 358"/>
                  <a:gd name="T64" fmla="*/ 2147483647 w 140"/>
                  <a:gd name="T65" fmla="*/ 2147483647 h 358"/>
                  <a:gd name="T66" fmla="*/ 2147483647 w 140"/>
                  <a:gd name="T67" fmla="*/ 2147483647 h 358"/>
                  <a:gd name="T68" fmla="*/ 2147483647 w 140"/>
                  <a:gd name="T69" fmla="*/ 2147483647 h 358"/>
                  <a:gd name="T70" fmla="*/ 2147483647 w 140"/>
                  <a:gd name="T71" fmla="*/ 2147483647 h 358"/>
                  <a:gd name="T72" fmla="*/ 2147483647 w 140"/>
                  <a:gd name="T73" fmla="*/ 2147483647 h 358"/>
                  <a:gd name="T74" fmla="*/ 2147483647 w 140"/>
                  <a:gd name="T75" fmla="*/ 0 h 358"/>
                  <a:gd name="T76" fmla="*/ 2147483647 w 140"/>
                  <a:gd name="T77" fmla="*/ 0 h 3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358"/>
                  <a:gd name="T119" fmla="*/ 140 w 140"/>
                  <a:gd name="T120" fmla="*/ 358 h 3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358">
                    <a:moveTo>
                      <a:pt x="124" y="0"/>
                    </a:moveTo>
                    <a:lnTo>
                      <a:pt x="124" y="0"/>
                    </a:lnTo>
                    <a:lnTo>
                      <a:pt x="116" y="8"/>
                    </a:lnTo>
                    <a:lnTo>
                      <a:pt x="96" y="26"/>
                    </a:lnTo>
                    <a:lnTo>
                      <a:pt x="82" y="36"/>
                    </a:lnTo>
                    <a:lnTo>
                      <a:pt x="70" y="44"/>
                    </a:lnTo>
                    <a:lnTo>
                      <a:pt x="56" y="50"/>
                    </a:lnTo>
                    <a:lnTo>
                      <a:pt x="46" y="54"/>
                    </a:lnTo>
                    <a:lnTo>
                      <a:pt x="40" y="52"/>
                    </a:lnTo>
                    <a:lnTo>
                      <a:pt x="36" y="50"/>
                    </a:lnTo>
                    <a:lnTo>
                      <a:pt x="34" y="46"/>
                    </a:lnTo>
                    <a:lnTo>
                      <a:pt x="34" y="40"/>
                    </a:lnTo>
                    <a:lnTo>
                      <a:pt x="34" y="28"/>
                    </a:lnTo>
                    <a:lnTo>
                      <a:pt x="34" y="16"/>
                    </a:lnTo>
                    <a:lnTo>
                      <a:pt x="22" y="24"/>
                    </a:lnTo>
                    <a:lnTo>
                      <a:pt x="12" y="34"/>
                    </a:lnTo>
                    <a:lnTo>
                      <a:pt x="2" y="46"/>
                    </a:lnTo>
                    <a:lnTo>
                      <a:pt x="0" y="58"/>
                    </a:lnTo>
                    <a:lnTo>
                      <a:pt x="0" y="84"/>
                    </a:lnTo>
                    <a:lnTo>
                      <a:pt x="2" y="164"/>
                    </a:lnTo>
                    <a:lnTo>
                      <a:pt x="8" y="262"/>
                    </a:lnTo>
                    <a:lnTo>
                      <a:pt x="18" y="358"/>
                    </a:lnTo>
                    <a:lnTo>
                      <a:pt x="38" y="300"/>
                    </a:lnTo>
                    <a:lnTo>
                      <a:pt x="54" y="246"/>
                    </a:lnTo>
                    <a:lnTo>
                      <a:pt x="82" y="154"/>
                    </a:lnTo>
                    <a:lnTo>
                      <a:pt x="96" y="116"/>
                    </a:lnTo>
                    <a:lnTo>
                      <a:pt x="110" y="82"/>
                    </a:lnTo>
                    <a:lnTo>
                      <a:pt x="124" y="54"/>
                    </a:lnTo>
                    <a:lnTo>
                      <a:pt x="132" y="40"/>
                    </a:lnTo>
                    <a:lnTo>
                      <a:pt x="140" y="30"/>
                    </a:lnTo>
                    <a:lnTo>
                      <a:pt x="132" y="18"/>
                    </a:lnTo>
                    <a:lnTo>
                      <a:pt x="126" y="8"/>
                    </a:lnTo>
                    <a:lnTo>
                      <a:pt x="124" y="0"/>
                    </a:lnTo>
                    <a:close/>
                  </a:path>
                </a:pathLst>
              </a:custGeom>
              <a:solidFill>
                <a:srgbClr val="FFFFFF"/>
              </a:solidFill>
              <a:ln w="9525">
                <a:noFill/>
                <a:round/>
                <a:headEnd/>
                <a:tailEnd/>
              </a:ln>
            </p:spPr>
            <p:txBody>
              <a:bodyPr/>
              <a:lstStyle/>
              <a:p>
                <a:endParaRPr lang="ja-JP" altLang="en-US" sz="3200"/>
              </a:p>
            </p:txBody>
          </p:sp>
          <p:sp>
            <p:nvSpPr>
              <p:cNvPr id="383" name="Freeform 125"/>
              <p:cNvSpPr>
                <a:spLocks/>
              </p:cNvSpPr>
              <p:nvPr/>
            </p:nvSpPr>
            <p:spPr bwMode="auto">
              <a:xfrm>
                <a:off x="9736128" y="3466966"/>
                <a:ext cx="346094" cy="444520"/>
              </a:xfrm>
              <a:custGeom>
                <a:avLst/>
                <a:gdLst>
                  <a:gd name="T0" fmla="*/ 2147483647 w 218"/>
                  <a:gd name="T1" fmla="*/ 2147483647 h 280"/>
                  <a:gd name="T2" fmla="*/ 2147483647 w 218"/>
                  <a:gd name="T3" fmla="*/ 2147483647 h 280"/>
                  <a:gd name="T4" fmla="*/ 2147483647 w 218"/>
                  <a:gd name="T5" fmla="*/ 2147483647 h 280"/>
                  <a:gd name="T6" fmla="*/ 2147483647 w 218"/>
                  <a:gd name="T7" fmla="*/ 2147483647 h 280"/>
                  <a:gd name="T8" fmla="*/ 2147483647 w 218"/>
                  <a:gd name="T9" fmla="*/ 2147483647 h 280"/>
                  <a:gd name="T10" fmla="*/ 2147483647 w 218"/>
                  <a:gd name="T11" fmla="*/ 2147483647 h 280"/>
                  <a:gd name="T12" fmla="*/ 2147483647 w 218"/>
                  <a:gd name="T13" fmla="*/ 2147483647 h 280"/>
                  <a:gd name="T14" fmla="*/ 2147483647 w 218"/>
                  <a:gd name="T15" fmla="*/ 2147483647 h 280"/>
                  <a:gd name="T16" fmla="*/ 2147483647 w 218"/>
                  <a:gd name="T17" fmla="*/ 2147483647 h 280"/>
                  <a:gd name="T18" fmla="*/ 2147483647 w 218"/>
                  <a:gd name="T19" fmla="*/ 2147483647 h 280"/>
                  <a:gd name="T20" fmla="*/ 2147483647 w 218"/>
                  <a:gd name="T21" fmla="*/ 2147483647 h 280"/>
                  <a:gd name="T22" fmla="*/ 2147483647 w 218"/>
                  <a:gd name="T23" fmla="*/ 2147483647 h 280"/>
                  <a:gd name="T24" fmla="*/ 2147483647 w 218"/>
                  <a:gd name="T25" fmla="*/ 2147483647 h 280"/>
                  <a:gd name="T26" fmla="*/ 2147483647 w 218"/>
                  <a:gd name="T27" fmla="*/ 2147483647 h 280"/>
                  <a:gd name="T28" fmla="*/ 2147483647 w 218"/>
                  <a:gd name="T29" fmla="*/ 2147483647 h 280"/>
                  <a:gd name="T30" fmla="*/ 2147483647 w 218"/>
                  <a:gd name="T31" fmla="*/ 2147483647 h 280"/>
                  <a:gd name="T32" fmla="*/ 2147483647 w 218"/>
                  <a:gd name="T33" fmla="*/ 2147483647 h 280"/>
                  <a:gd name="T34" fmla="*/ 2147483647 w 218"/>
                  <a:gd name="T35" fmla="*/ 2147483647 h 280"/>
                  <a:gd name="T36" fmla="*/ 2147483647 w 218"/>
                  <a:gd name="T37" fmla="*/ 2147483647 h 280"/>
                  <a:gd name="T38" fmla="*/ 2147483647 w 218"/>
                  <a:gd name="T39" fmla="*/ 2147483647 h 280"/>
                  <a:gd name="T40" fmla="*/ 2147483647 w 218"/>
                  <a:gd name="T41" fmla="*/ 2147483647 h 280"/>
                  <a:gd name="T42" fmla="*/ 2147483647 w 218"/>
                  <a:gd name="T43" fmla="*/ 2147483647 h 280"/>
                  <a:gd name="T44" fmla="*/ 2147483647 w 218"/>
                  <a:gd name="T45" fmla="*/ 2147483647 h 280"/>
                  <a:gd name="T46" fmla="*/ 2147483647 w 218"/>
                  <a:gd name="T47" fmla="*/ 2147483647 h 280"/>
                  <a:gd name="T48" fmla="*/ 2147483647 w 218"/>
                  <a:gd name="T49" fmla="*/ 2147483647 h 280"/>
                  <a:gd name="T50" fmla="*/ 2147483647 w 218"/>
                  <a:gd name="T51" fmla="*/ 2147483647 h 280"/>
                  <a:gd name="T52" fmla="*/ 2147483647 w 218"/>
                  <a:gd name="T53" fmla="*/ 2147483647 h 280"/>
                  <a:gd name="T54" fmla="*/ 2147483647 w 218"/>
                  <a:gd name="T55" fmla="*/ 2147483647 h 280"/>
                  <a:gd name="T56" fmla="*/ 2147483647 w 218"/>
                  <a:gd name="T57" fmla="*/ 2147483647 h 280"/>
                  <a:gd name="T58" fmla="*/ 2147483647 w 218"/>
                  <a:gd name="T59" fmla="*/ 2147483647 h 280"/>
                  <a:gd name="T60" fmla="*/ 2147483647 w 218"/>
                  <a:gd name="T61" fmla="*/ 2147483647 h 280"/>
                  <a:gd name="T62" fmla="*/ 2147483647 w 218"/>
                  <a:gd name="T63" fmla="*/ 2147483647 h 280"/>
                  <a:gd name="T64" fmla="*/ 2147483647 w 218"/>
                  <a:gd name="T65" fmla="*/ 2147483647 h 280"/>
                  <a:gd name="T66" fmla="*/ 2147483647 w 218"/>
                  <a:gd name="T67" fmla="*/ 2147483647 h 280"/>
                  <a:gd name="T68" fmla="*/ 2147483647 w 218"/>
                  <a:gd name="T69" fmla="*/ 2147483647 h 280"/>
                  <a:gd name="T70" fmla="*/ 0 w 218"/>
                  <a:gd name="T71" fmla="*/ 2147483647 h 280"/>
                  <a:gd name="T72" fmla="*/ 0 w 218"/>
                  <a:gd name="T73" fmla="*/ 2147483647 h 280"/>
                  <a:gd name="T74" fmla="*/ 2147483647 w 218"/>
                  <a:gd name="T75" fmla="*/ 2147483647 h 280"/>
                  <a:gd name="T76" fmla="*/ 2147483647 w 218"/>
                  <a:gd name="T77" fmla="*/ 2147483647 h 280"/>
                  <a:gd name="T78" fmla="*/ 2147483647 w 218"/>
                  <a:gd name="T79" fmla="*/ 2147483647 h 280"/>
                  <a:gd name="T80" fmla="*/ 2147483647 w 218"/>
                  <a:gd name="T81" fmla="*/ 2147483647 h 280"/>
                  <a:gd name="T82" fmla="*/ 2147483647 w 218"/>
                  <a:gd name="T83" fmla="*/ 2147483647 h 280"/>
                  <a:gd name="T84" fmla="*/ 2147483647 w 218"/>
                  <a:gd name="T85" fmla="*/ 2147483647 h 280"/>
                  <a:gd name="T86" fmla="*/ 2147483647 w 218"/>
                  <a:gd name="T87" fmla="*/ 2147483647 h 280"/>
                  <a:gd name="T88" fmla="*/ 2147483647 w 218"/>
                  <a:gd name="T89" fmla="*/ 2147483647 h 280"/>
                  <a:gd name="T90" fmla="*/ 2147483647 w 218"/>
                  <a:gd name="T91" fmla="*/ 2147483647 h 280"/>
                  <a:gd name="T92" fmla="*/ 2147483647 w 218"/>
                  <a:gd name="T93" fmla="*/ 2147483647 h 280"/>
                  <a:gd name="T94" fmla="*/ 2147483647 w 218"/>
                  <a:gd name="T95" fmla="*/ 2147483647 h 280"/>
                  <a:gd name="T96" fmla="*/ 2147483647 w 218"/>
                  <a:gd name="T97" fmla="*/ 2147483647 h 280"/>
                  <a:gd name="T98" fmla="*/ 2147483647 w 218"/>
                  <a:gd name="T99" fmla="*/ 2147483647 h 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280"/>
                  <a:gd name="T152" fmla="*/ 218 w 218"/>
                  <a:gd name="T153" fmla="*/ 280 h 2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280">
                    <a:moveTo>
                      <a:pt x="68" y="242"/>
                    </a:moveTo>
                    <a:lnTo>
                      <a:pt x="64" y="260"/>
                    </a:lnTo>
                    <a:lnTo>
                      <a:pt x="64" y="264"/>
                    </a:lnTo>
                    <a:lnTo>
                      <a:pt x="66" y="268"/>
                    </a:lnTo>
                    <a:lnTo>
                      <a:pt x="76" y="278"/>
                    </a:lnTo>
                    <a:lnTo>
                      <a:pt x="80" y="280"/>
                    </a:lnTo>
                    <a:lnTo>
                      <a:pt x="84" y="278"/>
                    </a:lnTo>
                    <a:lnTo>
                      <a:pt x="102" y="272"/>
                    </a:lnTo>
                    <a:lnTo>
                      <a:pt x="110" y="268"/>
                    </a:lnTo>
                    <a:lnTo>
                      <a:pt x="152" y="244"/>
                    </a:lnTo>
                    <a:lnTo>
                      <a:pt x="160" y="240"/>
                    </a:lnTo>
                    <a:lnTo>
                      <a:pt x="172" y="234"/>
                    </a:lnTo>
                    <a:lnTo>
                      <a:pt x="176" y="228"/>
                    </a:lnTo>
                    <a:lnTo>
                      <a:pt x="178" y="220"/>
                    </a:lnTo>
                    <a:lnTo>
                      <a:pt x="178" y="198"/>
                    </a:lnTo>
                    <a:lnTo>
                      <a:pt x="180" y="188"/>
                    </a:lnTo>
                    <a:lnTo>
                      <a:pt x="182" y="180"/>
                    </a:lnTo>
                    <a:lnTo>
                      <a:pt x="186" y="170"/>
                    </a:lnTo>
                    <a:lnTo>
                      <a:pt x="194" y="160"/>
                    </a:lnTo>
                    <a:lnTo>
                      <a:pt x="202" y="148"/>
                    </a:lnTo>
                    <a:lnTo>
                      <a:pt x="210" y="134"/>
                    </a:lnTo>
                    <a:lnTo>
                      <a:pt x="214" y="114"/>
                    </a:lnTo>
                    <a:lnTo>
                      <a:pt x="218" y="94"/>
                    </a:lnTo>
                    <a:lnTo>
                      <a:pt x="218" y="82"/>
                    </a:lnTo>
                    <a:lnTo>
                      <a:pt x="216" y="72"/>
                    </a:lnTo>
                    <a:lnTo>
                      <a:pt x="212" y="60"/>
                    </a:lnTo>
                    <a:lnTo>
                      <a:pt x="206" y="48"/>
                    </a:lnTo>
                    <a:lnTo>
                      <a:pt x="202" y="40"/>
                    </a:lnTo>
                    <a:lnTo>
                      <a:pt x="186" y="24"/>
                    </a:lnTo>
                    <a:lnTo>
                      <a:pt x="176" y="16"/>
                    </a:lnTo>
                    <a:lnTo>
                      <a:pt x="164" y="8"/>
                    </a:lnTo>
                    <a:lnTo>
                      <a:pt x="150" y="2"/>
                    </a:lnTo>
                    <a:lnTo>
                      <a:pt x="136" y="0"/>
                    </a:lnTo>
                    <a:lnTo>
                      <a:pt x="62" y="12"/>
                    </a:lnTo>
                    <a:lnTo>
                      <a:pt x="44" y="22"/>
                    </a:lnTo>
                    <a:lnTo>
                      <a:pt x="36" y="28"/>
                    </a:lnTo>
                    <a:lnTo>
                      <a:pt x="34" y="34"/>
                    </a:lnTo>
                    <a:lnTo>
                      <a:pt x="36" y="44"/>
                    </a:lnTo>
                    <a:lnTo>
                      <a:pt x="38" y="50"/>
                    </a:lnTo>
                    <a:lnTo>
                      <a:pt x="38" y="54"/>
                    </a:lnTo>
                    <a:lnTo>
                      <a:pt x="36" y="58"/>
                    </a:lnTo>
                    <a:lnTo>
                      <a:pt x="20" y="90"/>
                    </a:lnTo>
                    <a:lnTo>
                      <a:pt x="16" y="98"/>
                    </a:lnTo>
                    <a:lnTo>
                      <a:pt x="14" y="106"/>
                    </a:lnTo>
                    <a:lnTo>
                      <a:pt x="14" y="112"/>
                    </a:lnTo>
                    <a:lnTo>
                      <a:pt x="14" y="120"/>
                    </a:lnTo>
                    <a:lnTo>
                      <a:pt x="2" y="146"/>
                    </a:lnTo>
                    <a:lnTo>
                      <a:pt x="0" y="154"/>
                    </a:lnTo>
                    <a:lnTo>
                      <a:pt x="0" y="158"/>
                    </a:lnTo>
                    <a:lnTo>
                      <a:pt x="4" y="160"/>
                    </a:lnTo>
                    <a:lnTo>
                      <a:pt x="10" y="162"/>
                    </a:lnTo>
                    <a:lnTo>
                      <a:pt x="12" y="164"/>
                    </a:lnTo>
                    <a:lnTo>
                      <a:pt x="14" y="168"/>
                    </a:lnTo>
                    <a:lnTo>
                      <a:pt x="12" y="182"/>
                    </a:lnTo>
                    <a:lnTo>
                      <a:pt x="12" y="192"/>
                    </a:lnTo>
                    <a:lnTo>
                      <a:pt x="12" y="194"/>
                    </a:lnTo>
                    <a:lnTo>
                      <a:pt x="14" y="202"/>
                    </a:lnTo>
                    <a:lnTo>
                      <a:pt x="14" y="210"/>
                    </a:lnTo>
                    <a:lnTo>
                      <a:pt x="12" y="216"/>
                    </a:lnTo>
                    <a:lnTo>
                      <a:pt x="14" y="224"/>
                    </a:lnTo>
                    <a:lnTo>
                      <a:pt x="14" y="226"/>
                    </a:lnTo>
                    <a:lnTo>
                      <a:pt x="20" y="234"/>
                    </a:lnTo>
                    <a:lnTo>
                      <a:pt x="24" y="236"/>
                    </a:lnTo>
                    <a:lnTo>
                      <a:pt x="32" y="240"/>
                    </a:lnTo>
                    <a:lnTo>
                      <a:pt x="48" y="242"/>
                    </a:lnTo>
                    <a:lnTo>
                      <a:pt x="56" y="242"/>
                    </a:lnTo>
                    <a:lnTo>
                      <a:pt x="68" y="242"/>
                    </a:lnTo>
                    <a:close/>
                  </a:path>
                </a:pathLst>
              </a:custGeom>
              <a:solidFill>
                <a:srgbClr val="000000"/>
              </a:solidFill>
              <a:ln w="9525">
                <a:noFill/>
                <a:round/>
                <a:headEnd/>
                <a:tailEnd/>
              </a:ln>
            </p:spPr>
            <p:txBody>
              <a:bodyPr/>
              <a:lstStyle/>
              <a:p>
                <a:endParaRPr lang="ja-JP" altLang="en-US" sz="3200"/>
              </a:p>
            </p:txBody>
          </p:sp>
          <p:sp>
            <p:nvSpPr>
              <p:cNvPr id="384" name="Freeform 126"/>
              <p:cNvSpPr>
                <a:spLocks/>
              </p:cNvSpPr>
              <p:nvPr/>
            </p:nvSpPr>
            <p:spPr bwMode="auto">
              <a:xfrm>
                <a:off x="9802810" y="3901967"/>
                <a:ext cx="126996" cy="539767"/>
              </a:xfrm>
              <a:custGeom>
                <a:avLst/>
                <a:gdLst>
                  <a:gd name="T0" fmla="*/ 2147483647 w 80"/>
                  <a:gd name="T1" fmla="*/ 2147483647 h 340"/>
                  <a:gd name="T2" fmla="*/ 2147483647 w 80"/>
                  <a:gd name="T3" fmla="*/ 2147483647 h 340"/>
                  <a:gd name="T4" fmla="*/ 2147483647 w 80"/>
                  <a:gd name="T5" fmla="*/ 2147483647 h 340"/>
                  <a:gd name="T6" fmla="*/ 2147483647 w 80"/>
                  <a:gd name="T7" fmla="*/ 2147483647 h 340"/>
                  <a:gd name="T8" fmla="*/ 2147483647 w 80"/>
                  <a:gd name="T9" fmla="*/ 2147483647 h 340"/>
                  <a:gd name="T10" fmla="*/ 2147483647 w 80"/>
                  <a:gd name="T11" fmla="*/ 2147483647 h 340"/>
                  <a:gd name="T12" fmla="*/ 2147483647 w 80"/>
                  <a:gd name="T13" fmla="*/ 2147483647 h 340"/>
                  <a:gd name="T14" fmla="*/ 2147483647 w 80"/>
                  <a:gd name="T15" fmla="*/ 2147483647 h 340"/>
                  <a:gd name="T16" fmla="*/ 2147483647 w 80"/>
                  <a:gd name="T17" fmla="*/ 2147483647 h 340"/>
                  <a:gd name="T18" fmla="*/ 2147483647 w 80"/>
                  <a:gd name="T19" fmla="*/ 2147483647 h 340"/>
                  <a:gd name="T20" fmla="*/ 2147483647 w 80"/>
                  <a:gd name="T21" fmla="*/ 2147483647 h 340"/>
                  <a:gd name="T22" fmla="*/ 2147483647 w 80"/>
                  <a:gd name="T23" fmla="*/ 2147483647 h 340"/>
                  <a:gd name="T24" fmla="*/ 2147483647 w 80"/>
                  <a:gd name="T25" fmla="*/ 2147483647 h 340"/>
                  <a:gd name="T26" fmla="*/ 2147483647 w 80"/>
                  <a:gd name="T27" fmla="*/ 2147483647 h 340"/>
                  <a:gd name="T28" fmla="*/ 2147483647 w 80"/>
                  <a:gd name="T29" fmla="*/ 0 h 340"/>
                  <a:gd name="T30" fmla="*/ 2147483647 w 80"/>
                  <a:gd name="T31" fmla="*/ 0 h 340"/>
                  <a:gd name="T32" fmla="*/ 2147483647 w 80"/>
                  <a:gd name="T33" fmla="*/ 2147483647 h 340"/>
                  <a:gd name="T34" fmla="*/ 2147483647 w 80"/>
                  <a:gd name="T35" fmla="*/ 2147483647 h 340"/>
                  <a:gd name="T36" fmla="*/ 2147483647 w 80"/>
                  <a:gd name="T37" fmla="*/ 2147483647 h 340"/>
                  <a:gd name="T38" fmla="*/ 2147483647 w 80"/>
                  <a:gd name="T39" fmla="*/ 2147483647 h 340"/>
                  <a:gd name="T40" fmla="*/ 2147483647 w 80"/>
                  <a:gd name="T41" fmla="*/ 2147483647 h 340"/>
                  <a:gd name="T42" fmla="*/ 2147483647 w 80"/>
                  <a:gd name="T43" fmla="*/ 2147483647 h 340"/>
                  <a:gd name="T44" fmla="*/ 2147483647 w 80"/>
                  <a:gd name="T45" fmla="*/ 2147483647 h 340"/>
                  <a:gd name="T46" fmla="*/ 2147483647 w 80"/>
                  <a:gd name="T47" fmla="*/ 2147483647 h 340"/>
                  <a:gd name="T48" fmla="*/ 2147483647 w 80"/>
                  <a:gd name="T49" fmla="*/ 2147483647 h 340"/>
                  <a:gd name="T50" fmla="*/ 2147483647 w 80"/>
                  <a:gd name="T51" fmla="*/ 2147483647 h 340"/>
                  <a:gd name="T52" fmla="*/ 2147483647 w 80"/>
                  <a:gd name="T53" fmla="*/ 2147483647 h 340"/>
                  <a:gd name="T54" fmla="*/ 2147483647 w 80"/>
                  <a:gd name="T55" fmla="*/ 2147483647 h 340"/>
                  <a:gd name="T56" fmla="*/ 0 w 80"/>
                  <a:gd name="T57" fmla="*/ 2147483647 h 340"/>
                  <a:gd name="T58" fmla="*/ 0 w 80"/>
                  <a:gd name="T59" fmla="*/ 2147483647 h 340"/>
                  <a:gd name="T60" fmla="*/ 0 w 80"/>
                  <a:gd name="T61" fmla="*/ 2147483647 h 340"/>
                  <a:gd name="T62" fmla="*/ 2147483647 w 80"/>
                  <a:gd name="T63" fmla="*/ 2147483647 h 340"/>
                  <a:gd name="T64" fmla="*/ 2147483647 w 80"/>
                  <a:gd name="T65" fmla="*/ 2147483647 h 340"/>
                  <a:gd name="T66" fmla="*/ 2147483647 w 80"/>
                  <a:gd name="T67" fmla="*/ 2147483647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40"/>
                  <a:gd name="T104" fmla="*/ 80 w 80"/>
                  <a:gd name="T105" fmla="*/ 340 h 3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40">
                    <a:moveTo>
                      <a:pt x="58" y="38"/>
                    </a:moveTo>
                    <a:lnTo>
                      <a:pt x="58" y="38"/>
                    </a:lnTo>
                    <a:lnTo>
                      <a:pt x="58" y="36"/>
                    </a:lnTo>
                    <a:lnTo>
                      <a:pt x="62" y="34"/>
                    </a:lnTo>
                    <a:lnTo>
                      <a:pt x="66" y="30"/>
                    </a:lnTo>
                    <a:lnTo>
                      <a:pt x="66" y="26"/>
                    </a:lnTo>
                    <a:lnTo>
                      <a:pt x="64" y="22"/>
                    </a:lnTo>
                    <a:lnTo>
                      <a:pt x="62" y="14"/>
                    </a:lnTo>
                    <a:lnTo>
                      <a:pt x="60" y="8"/>
                    </a:lnTo>
                    <a:lnTo>
                      <a:pt x="56" y="2"/>
                    </a:lnTo>
                    <a:lnTo>
                      <a:pt x="52" y="0"/>
                    </a:lnTo>
                    <a:lnTo>
                      <a:pt x="48" y="0"/>
                    </a:lnTo>
                    <a:lnTo>
                      <a:pt x="46" y="2"/>
                    </a:lnTo>
                    <a:lnTo>
                      <a:pt x="40" y="6"/>
                    </a:lnTo>
                    <a:lnTo>
                      <a:pt x="36" y="14"/>
                    </a:lnTo>
                    <a:lnTo>
                      <a:pt x="34" y="18"/>
                    </a:lnTo>
                    <a:lnTo>
                      <a:pt x="32" y="22"/>
                    </a:lnTo>
                    <a:lnTo>
                      <a:pt x="36" y="30"/>
                    </a:lnTo>
                    <a:lnTo>
                      <a:pt x="40" y="36"/>
                    </a:lnTo>
                    <a:lnTo>
                      <a:pt x="16" y="112"/>
                    </a:lnTo>
                    <a:lnTo>
                      <a:pt x="4" y="158"/>
                    </a:lnTo>
                    <a:lnTo>
                      <a:pt x="0" y="176"/>
                    </a:lnTo>
                    <a:lnTo>
                      <a:pt x="0" y="188"/>
                    </a:lnTo>
                    <a:lnTo>
                      <a:pt x="28" y="340"/>
                    </a:lnTo>
                    <a:lnTo>
                      <a:pt x="80" y="174"/>
                    </a:lnTo>
                    <a:lnTo>
                      <a:pt x="58" y="38"/>
                    </a:lnTo>
                    <a:close/>
                  </a:path>
                </a:pathLst>
              </a:custGeom>
              <a:solidFill>
                <a:srgbClr val="000000"/>
              </a:solidFill>
              <a:ln w="9525">
                <a:noFill/>
                <a:round/>
                <a:headEnd/>
                <a:tailEnd/>
              </a:ln>
            </p:spPr>
            <p:txBody>
              <a:bodyPr/>
              <a:lstStyle/>
              <a:p>
                <a:endParaRPr lang="ja-JP" altLang="en-US" sz="3200"/>
              </a:p>
            </p:txBody>
          </p:sp>
        </p:grpSp>
        <p:sp>
          <p:nvSpPr>
            <p:cNvPr id="385" name="フリーフォーム 384"/>
            <p:cNvSpPr/>
            <p:nvPr/>
          </p:nvSpPr>
          <p:spPr bwMode="auto">
            <a:xfrm>
              <a:off x="9814447" y="3582701"/>
              <a:ext cx="799163" cy="0"/>
            </a:xfrm>
            <a:custGeom>
              <a:avLst/>
              <a:gdLst>
                <a:gd name="connsiteX0" fmla="*/ 0 w 1571625"/>
                <a:gd name="connsiteY0" fmla="*/ 0 h 0"/>
                <a:gd name="connsiteX1" fmla="*/ 1571625 w 1571625"/>
                <a:gd name="connsiteY1" fmla="*/ 0 h 0"/>
              </a:gdLst>
              <a:ahLst/>
              <a:cxnLst>
                <a:cxn ang="0">
                  <a:pos x="connsiteX0" y="connsiteY0"/>
                </a:cxn>
                <a:cxn ang="0">
                  <a:pos x="connsiteX1" y="connsiteY1"/>
                </a:cxn>
              </a:cxnLst>
              <a:rect l="l" t="t" r="r" b="b"/>
              <a:pathLst>
                <a:path w="1571625">
                  <a:moveTo>
                    <a:pt x="0" y="0"/>
                  </a:moveTo>
                  <a:lnTo>
                    <a:pt x="15716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dirty="0">
                <a:solidFill>
                  <a:prstClr val="white"/>
                </a:solidFill>
              </a:endParaRPr>
            </a:p>
          </p:txBody>
        </p:sp>
        <p:sp>
          <p:nvSpPr>
            <p:cNvPr id="386" name="フリーフォーム 385"/>
            <p:cNvSpPr/>
            <p:nvPr/>
          </p:nvSpPr>
          <p:spPr bwMode="auto">
            <a:xfrm flipV="1">
              <a:off x="9874557" y="3427200"/>
              <a:ext cx="678943" cy="20694"/>
            </a:xfrm>
            <a:custGeom>
              <a:avLst/>
              <a:gdLst>
                <a:gd name="connsiteX0" fmla="*/ 0 w 1228725"/>
                <a:gd name="connsiteY0" fmla="*/ 0 h 0"/>
                <a:gd name="connsiteX1" fmla="*/ 1228725 w 1228725"/>
                <a:gd name="connsiteY1" fmla="*/ 0 h 0"/>
              </a:gdLst>
              <a:ahLst/>
              <a:cxnLst>
                <a:cxn ang="0">
                  <a:pos x="connsiteX0" y="connsiteY0"/>
                </a:cxn>
                <a:cxn ang="0">
                  <a:pos x="connsiteX1" y="connsiteY1"/>
                </a:cxn>
              </a:cxnLst>
              <a:rect l="l" t="t" r="r" b="b"/>
              <a:pathLst>
                <a:path w="1228725">
                  <a:moveTo>
                    <a:pt x="0" y="0"/>
                  </a:moveTo>
                  <a:lnTo>
                    <a:pt x="12287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dirty="0">
                <a:solidFill>
                  <a:prstClr val="white"/>
                </a:solidFill>
              </a:endParaRPr>
            </a:p>
          </p:txBody>
        </p:sp>
        <p:sp>
          <p:nvSpPr>
            <p:cNvPr id="387" name="テキスト ボックス 27"/>
            <p:cNvSpPr txBox="1">
              <a:spLocks noChangeArrowheads="1"/>
            </p:cNvSpPr>
            <p:nvPr/>
          </p:nvSpPr>
          <p:spPr bwMode="auto">
            <a:xfrm>
              <a:off x="9979019" y="3395480"/>
              <a:ext cx="469926" cy="215444"/>
            </a:xfrm>
            <a:prstGeom prst="rect">
              <a:avLst/>
            </a:prstGeom>
            <a:noFill/>
            <a:ln w="9525">
              <a:noFill/>
              <a:miter lim="800000"/>
              <a:headEnd/>
              <a:tailEnd/>
            </a:ln>
          </p:spPr>
          <p:txBody>
            <a:bodyPr wrap="square">
              <a:spAutoFit/>
            </a:bodyPr>
            <a:lstStyle/>
            <a:p>
              <a:pPr algn="ctr"/>
              <a:r>
                <a:rPr lang="en-US" altLang="ja-JP" sz="800" dirty="0">
                  <a:solidFill>
                    <a:srgbClr val="000000"/>
                  </a:solidFill>
                  <a:latin typeface="HG丸ｺﾞｼｯｸM-PRO" pitchFamily="50" charset="-128"/>
                  <a:ea typeface="HG丸ｺﾞｼｯｸM-PRO" pitchFamily="50" charset="-128"/>
                </a:rPr>
                <a:t>44m</a:t>
              </a:r>
              <a:endParaRPr lang="ja-JP" altLang="en-US" sz="800" dirty="0">
                <a:solidFill>
                  <a:srgbClr val="000000"/>
                </a:solidFill>
                <a:latin typeface="HG丸ｺﾞｼｯｸM-PRO" pitchFamily="50" charset="-128"/>
                <a:ea typeface="HG丸ｺﾞｼｯｸM-PRO" pitchFamily="50" charset="-128"/>
              </a:endParaRPr>
            </a:p>
          </p:txBody>
        </p:sp>
        <p:sp>
          <p:nvSpPr>
            <p:cNvPr id="388" name="テキスト ボックス 141"/>
            <p:cNvSpPr txBox="1">
              <a:spLocks noChangeArrowheads="1"/>
            </p:cNvSpPr>
            <p:nvPr/>
          </p:nvSpPr>
          <p:spPr bwMode="auto">
            <a:xfrm>
              <a:off x="9933127" y="3533864"/>
              <a:ext cx="561712" cy="215444"/>
            </a:xfrm>
            <a:prstGeom prst="rect">
              <a:avLst/>
            </a:prstGeom>
            <a:noFill/>
            <a:ln w="9525">
              <a:noFill/>
              <a:miter lim="800000"/>
              <a:headEnd/>
              <a:tailEnd/>
            </a:ln>
          </p:spPr>
          <p:txBody>
            <a:bodyPr wrap="square">
              <a:spAutoFit/>
            </a:bodyPr>
            <a:lstStyle/>
            <a:p>
              <a:pPr algn="ctr"/>
              <a:r>
                <a:rPr lang="en-US" altLang="ja-JP" sz="800" dirty="0">
                  <a:solidFill>
                    <a:srgbClr val="000000"/>
                  </a:solidFill>
                  <a:latin typeface="HG丸ｺﾞｼｯｸM-PRO" pitchFamily="50" charset="-128"/>
                  <a:ea typeface="HG丸ｺﾞｼｯｸM-PRO" pitchFamily="50" charset="-128"/>
                </a:rPr>
                <a:t>52m</a:t>
              </a:r>
              <a:endParaRPr lang="ja-JP" altLang="en-US" sz="800" dirty="0">
                <a:solidFill>
                  <a:srgbClr val="000000"/>
                </a:solidFill>
                <a:latin typeface="HG丸ｺﾞｼｯｸM-PRO" pitchFamily="50" charset="-128"/>
                <a:ea typeface="HG丸ｺﾞｼｯｸM-PRO" pitchFamily="50" charset="-128"/>
              </a:endParaRPr>
            </a:p>
          </p:txBody>
        </p:sp>
        <p:sp>
          <p:nvSpPr>
            <p:cNvPr id="389" name="フリーフォーム 388"/>
            <p:cNvSpPr/>
            <p:nvPr/>
          </p:nvSpPr>
          <p:spPr bwMode="auto">
            <a:xfrm flipV="1">
              <a:off x="9823074" y="2605811"/>
              <a:ext cx="91644" cy="20693"/>
            </a:xfrm>
            <a:custGeom>
              <a:avLst/>
              <a:gdLst>
                <a:gd name="connsiteX0" fmla="*/ 0 w 1571625"/>
                <a:gd name="connsiteY0" fmla="*/ 0 h 0"/>
                <a:gd name="connsiteX1" fmla="*/ 1571625 w 1571625"/>
                <a:gd name="connsiteY1" fmla="*/ 0 h 0"/>
              </a:gdLst>
              <a:ahLst/>
              <a:cxnLst>
                <a:cxn ang="0">
                  <a:pos x="connsiteX0" y="connsiteY0"/>
                </a:cxn>
                <a:cxn ang="0">
                  <a:pos x="connsiteX1" y="connsiteY1"/>
                </a:cxn>
              </a:cxnLst>
              <a:rect l="l" t="t" r="r" b="b"/>
              <a:pathLst>
                <a:path w="1571625">
                  <a:moveTo>
                    <a:pt x="0" y="0"/>
                  </a:moveTo>
                  <a:lnTo>
                    <a:pt x="1571625" y="0"/>
                  </a:lnTo>
                </a:path>
              </a:pathLst>
            </a:custGeom>
            <a:noFill/>
            <a:ln w="9525">
              <a:solidFill>
                <a:schemeClr val="tx1"/>
              </a:solidFill>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dirty="0">
                <a:solidFill>
                  <a:prstClr val="white"/>
                </a:solidFill>
              </a:endParaRPr>
            </a:p>
          </p:txBody>
        </p:sp>
        <p:grpSp>
          <p:nvGrpSpPr>
            <p:cNvPr id="7" name="グループ化 735"/>
            <p:cNvGrpSpPr>
              <a:grpSpLocks/>
            </p:cNvGrpSpPr>
            <p:nvPr/>
          </p:nvGrpSpPr>
          <p:grpSpPr bwMode="auto">
            <a:xfrm>
              <a:off x="9874361" y="2626421"/>
              <a:ext cx="700623" cy="861243"/>
              <a:chOff x="2299815" y="3069047"/>
              <a:chExt cx="1638010" cy="1990758"/>
            </a:xfrm>
          </p:grpSpPr>
          <p:sp>
            <p:nvSpPr>
              <p:cNvPr id="391" name="フリーフォーム 390"/>
              <p:cNvSpPr/>
              <p:nvPr/>
            </p:nvSpPr>
            <p:spPr bwMode="auto">
              <a:xfrm>
                <a:off x="3887141" y="3069048"/>
                <a:ext cx="50684" cy="1990757"/>
              </a:xfrm>
              <a:custGeom>
                <a:avLst/>
                <a:gdLst>
                  <a:gd name="connsiteX0" fmla="*/ 0 w 0"/>
                  <a:gd name="connsiteY0" fmla="*/ 0 h 460375"/>
                  <a:gd name="connsiteX1" fmla="*/ 0 w 0"/>
                  <a:gd name="connsiteY1" fmla="*/ 460375 h 460375"/>
                </a:gdLst>
                <a:ahLst/>
                <a:cxnLst>
                  <a:cxn ang="0">
                    <a:pos x="connsiteX0" y="connsiteY0"/>
                  </a:cxn>
                  <a:cxn ang="0">
                    <a:pos x="connsiteX1" y="connsiteY1"/>
                  </a:cxn>
                </a:cxnLst>
                <a:rect l="l" t="t" r="r" b="b"/>
                <a:pathLst>
                  <a:path h="460375">
                    <a:moveTo>
                      <a:pt x="0" y="0"/>
                    </a:moveTo>
                    <a:lnTo>
                      <a:pt x="0" y="460375"/>
                    </a:lnTo>
                  </a:path>
                </a:pathLst>
              </a:custGeom>
              <a:no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dirty="0">
                  <a:solidFill>
                    <a:prstClr val="white"/>
                  </a:solidFill>
                </a:endParaRPr>
              </a:p>
            </p:txBody>
          </p:sp>
          <p:sp>
            <p:nvSpPr>
              <p:cNvPr id="392" name="フリーフォーム 391"/>
              <p:cNvSpPr/>
              <p:nvPr/>
            </p:nvSpPr>
            <p:spPr bwMode="auto">
              <a:xfrm>
                <a:off x="2299815" y="3069047"/>
                <a:ext cx="50684" cy="1990757"/>
              </a:xfrm>
              <a:custGeom>
                <a:avLst/>
                <a:gdLst>
                  <a:gd name="connsiteX0" fmla="*/ 0 w 0"/>
                  <a:gd name="connsiteY0" fmla="*/ 0 h 460375"/>
                  <a:gd name="connsiteX1" fmla="*/ 0 w 0"/>
                  <a:gd name="connsiteY1" fmla="*/ 460375 h 460375"/>
                </a:gdLst>
                <a:ahLst/>
                <a:cxnLst>
                  <a:cxn ang="0">
                    <a:pos x="connsiteX0" y="connsiteY0"/>
                  </a:cxn>
                  <a:cxn ang="0">
                    <a:pos x="connsiteX1" y="connsiteY1"/>
                  </a:cxn>
                </a:cxnLst>
                <a:rect l="l" t="t" r="r" b="b"/>
                <a:pathLst>
                  <a:path h="460375">
                    <a:moveTo>
                      <a:pt x="0" y="0"/>
                    </a:moveTo>
                    <a:lnTo>
                      <a:pt x="0" y="460375"/>
                    </a:lnTo>
                  </a:path>
                </a:pathLst>
              </a:custGeom>
              <a:no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dirty="0">
                  <a:solidFill>
                    <a:prstClr val="white"/>
                  </a:solidFill>
                </a:endParaRPr>
              </a:p>
            </p:txBody>
          </p:sp>
        </p:grpSp>
        <p:sp>
          <p:nvSpPr>
            <p:cNvPr id="393" name="フリーフォーム 392"/>
            <p:cNvSpPr/>
            <p:nvPr/>
          </p:nvSpPr>
          <p:spPr bwMode="auto">
            <a:xfrm flipV="1">
              <a:off x="10553258" y="2989050"/>
              <a:ext cx="62082" cy="21679"/>
            </a:xfrm>
            <a:custGeom>
              <a:avLst/>
              <a:gdLst>
                <a:gd name="connsiteX0" fmla="*/ 0 w 1228725"/>
                <a:gd name="connsiteY0" fmla="*/ 0 h 0"/>
                <a:gd name="connsiteX1" fmla="*/ 1228725 w 1228725"/>
                <a:gd name="connsiteY1" fmla="*/ 0 h 0"/>
              </a:gdLst>
              <a:ahLst/>
              <a:cxnLst>
                <a:cxn ang="0">
                  <a:pos x="connsiteX0" y="connsiteY0"/>
                </a:cxn>
                <a:cxn ang="0">
                  <a:pos x="connsiteX1" y="connsiteY1"/>
                </a:cxn>
              </a:cxnLst>
              <a:rect l="l" t="t" r="r" b="b"/>
              <a:pathLst>
                <a:path w="1228725">
                  <a:moveTo>
                    <a:pt x="0" y="0"/>
                  </a:moveTo>
                  <a:lnTo>
                    <a:pt x="12287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dirty="0">
                <a:solidFill>
                  <a:prstClr val="white"/>
                </a:solidFill>
              </a:endParaRPr>
            </a:p>
          </p:txBody>
        </p:sp>
        <p:sp>
          <p:nvSpPr>
            <p:cNvPr id="394" name="テキスト ボックス 27"/>
            <p:cNvSpPr txBox="1">
              <a:spLocks noChangeArrowheads="1"/>
            </p:cNvSpPr>
            <p:nvPr/>
          </p:nvSpPr>
          <p:spPr bwMode="auto">
            <a:xfrm>
              <a:off x="10252240" y="2899781"/>
              <a:ext cx="400761" cy="215444"/>
            </a:xfrm>
            <a:prstGeom prst="rect">
              <a:avLst/>
            </a:prstGeom>
            <a:noFill/>
            <a:ln w="9525">
              <a:noFill/>
              <a:miter lim="800000"/>
              <a:headEnd/>
              <a:tailEnd/>
            </a:ln>
          </p:spPr>
          <p:txBody>
            <a:bodyPr wrap="square">
              <a:spAutoFit/>
            </a:bodyPr>
            <a:lstStyle/>
            <a:p>
              <a:pPr algn="ctr"/>
              <a:r>
                <a:rPr lang="en-US" altLang="ja-JP" sz="800" dirty="0">
                  <a:solidFill>
                    <a:srgbClr val="000000"/>
                  </a:solidFill>
                  <a:latin typeface="HG丸ｺﾞｼｯｸM-PRO" pitchFamily="50" charset="-128"/>
                  <a:ea typeface="HG丸ｺﾞｼｯｸM-PRO" pitchFamily="50" charset="-128"/>
                </a:rPr>
                <a:t>4m</a:t>
              </a:r>
              <a:endParaRPr lang="ja-JP" altLang="en-US" sz="800" dirty="0">
                <a:solidFill>
                  <a:srgbClr val="000000"/>
                </a:solidFill>
                <a:latin typeface="HG丸ｺﾞｼｯｸM-PRO" pitchFamily="50" charset="-128"/>
                <a:ea typeface="HG丸ｺﾞｼｯｸM-PRO" pitchFamily="50" charset="-128"/>
              </a:endParaRPr>
            </a:p>
          </p:txBody>
        </p:sp>
        <p:sp>
          <p:nvSpPr>
            <p:cNvPr id="395" name="フリーフォーム 394"/>
            <p:cNvSpPr/>
            <p:nvPr/>
          </p:nvSpPr>
          <p:spPr bwMode="auto">
            <a:xfrm flipV="1">
              <a:off x="9813219" y="2989050"/>
              <a:ext cx="62082" cy="21679"/>
            </a:xfrm>
            <a:custGeom>
              <a:avLst/>
              <a:gdLst>
                <a:gd name="connsiteX0" fmla="*/ 0 w 1228725"/>
                <a:gd name="connsiteY0" fmla="*/ 0 h 0"/>
                <a:gd name="connsiteX1" fmla="*/ 1228725 w 1228725"/>
                <a:gd name="connsiteY1" fmla="*/ 0 h 0"/>
              </a:gdLst>
              <a:ahLst/>
              <a:cxnLst>
                <a:cxn ang="0">
                  <a:pos x="connsiteX0" y="connsiteY0"/>
                </a:cxn>
                <a:cxn ang="0">
                  <a:pos x="connsiteX1" y="connsiteY1"/>
                </a:cxn>
              </a:cxnLst>
              <a:rect l="l" t="t" r="r" b="b"/>
              <a:pathLst>
                <a:path w="1228725">
                  <a:moveTo>
                    <a:pt x="0" y="0"/>
                  </a:moveTo>
                  <a:lnTo>
                    <a:pt x="12287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dirty="0">
                <a:solidFill>
                  <a:prstClr val="white"/>
                </a:solidFill>
              </a:endParaRPr>
            </a:p>
          </p:txBody>
        </p:sp>
        <p:sp>
          <p:nvSpPr>
            <p:cNvPr id="396" name="テキスト ボックス 27"/>
            <p:cNvSpPr txBox="1">
              <a:spLocks noChangeArrowheads="1"/>
            </p:cNvSpPr>
            <p:nvPr/>
          </p:nvSpPr>
          <p:spPr bwMode="auto">
            <a:xfrm>
              <a:off x="9767507" y="2899781"/>
              <a:ext cx="473208" cy="215444"/>
            </a:xfrm>
            <a:prstGeom prst="rect">
              <a:avLst/>
            </a:prstGeom>
            <a:noFill/>
            <a:ln w="9525">
              <a:noFill/>
              <a:miter lim="800000"/>
              <a:headEnd/>
              <a:tailEnd/>
            </a:ln>
          </p:spPr>
          <p:txBody>
            <a:bodyPr wrap="square">
              <a:spAutoFit/>
            </a:bodyPr>
            <a:lstStyle/>
            <a:p>
              <a:pPr algn="ctr"/>
              <a:r>
                <a:rPr lang="en-US" altLang="ja-JP" sz="800" dirty="0">
                  <a:solidFill>
                    <a:srgbClr val="000000"/>
                  </a:solidFill>
                  <a:latin typeface="HG丸ｺﾞｼｯｸM-PRO" pitchFamily="50" charset="-128"/>
                  <a:ea typeface="HG丸ｺﾞｼｯｸM-PRO" pitchFamily="50" charset="-128"/>
                </a:rPr>
                <a:t>4m</a:t>
              </a:r>
              <a:endParaRPr lang="ja-JP" altLang="en-US" sz="800" dirty="0">
                <a:solidFill>
                  <a:srgbClr val="000000"/>
                </a:solidFill>
                <a:latin typeface="HG丸ｺﾞｼｯｸM-PRO" pitchFamily="50" charset="-128"/>
                <a:ea typeface="HG丸ｺﾞｼｯｸM-PRO" pitchFamily="50" charset="-128"/>
              </a:endParaRPr>
            </a:p>
          </p:txBody>
        </p:sp>
        <p:sp>
          <p:nvSpPr>
            <p:cNvPr id="397" name="フリーフォーム 396"/>
            <p:cNvSpPr/>
            <p:nvPr/>
          </p:nvSpPr>
          <p:spPr bwMode="auto">
            <a:xfrm flipV="1">
              <a:off x="9745228" y="2656968"/>
              <a:ext cx="65037" cy="24635"/>
            </a:xfrm>
            <a:custGeom>
              <a:avLst/>
              <a:gdLst>
                <a:gd name="connsiteX0" fmla="*/ 0 w 1571625"/>
                <a:gd name="connsiteY0" fmla="*/ 0 h 0"/>
                <a:gd name="connsiteX1" fmla="*/ 1571625 w 1571625"/>
                <a:gd name="connsiteY1" fmla="*/ 0 h 0"/>
              </a:gdLst>
              <a:ahLst/>
              <a:cxnLst>
                <a:cxn ang="0">
                  <a:pos x="connsiteX0" y="connsiteY0"/>
                </a:cxn>
                <a:cxn ang="0">
                  <a:pos x="connsiteX1" y="connsiteY1"/>
                </a:cxn>
              </a:cxnLst>
              <a:rect l="l" t="t" r="r" b="b"/>
              <a:pathLst>
                <a:path w="1571625">
                  <a:moveTo>
                    <a:pt x="0" y="0"/>
                  </a:moveTo>
                  <a:lnTo>
                    <a:pt x="15716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dirty="0">
                <a:solidFill>
                  <a:prstClr val="white"/>
                </a:solidFill>
              </a:endParaRPr>
            </a:p>
          </p:txBody>
        </p:sp>
        <p:grpSp>
          <p:nvGrpSpPr>
            <p:cNvPr id="8" name="グループ化 741"/>
            <p:cNvGrpSpPr>
              <a:grpSpLocks noChangeAspect="1"/>
            </p:cNvGrpSpPr>
            <p:nvPr/>
          </p:nvGrpSpPr>
          <p:grpSpPr bwMode="auto">
            <a:xfrm>
              <a:off x="9905852" y="3366184"/>
              <a:ext cx="10154" cy="27735"/>
              <a:chOff x="9491662" y="3466966"/>
              <a:chExt cx="1009652" cy="2755901"/>
            </a:xfrm>
          </p:grpSpPr>
          <p:sp>
            <p:nvSpPr>
              <p:cNvPr id="399" name="Freeform 79"/>
              <p:cNvSpPr>
                <a:spLocks/>
              </p:cNvSpPr>
              <p:nvPr/>
            </p:nvSpPr>
            <p:spPr bwMode="auto">
              <a:xfrm>
                <a:off x="10221902" y="4962410"/>
                <a:ext cx="146048" cy="244455"/>
              </a:xfrm>
              <a:custGeom>
                <a:avLst/>
                <a:gdLst>
                  <a:gd name="T0" fmla="*/ 2147483647 w 92"/>
                  <a:gd name="T1" fmla="*/ 2147483647 h 154"/>
                  <a:gd name="T2" fmla="*/ 2147483647 w 92"/>
                  <a:gd name="T3" fmla="*/ 2147483647 h 154"/>
                  <a:gd name="T4" fmla="*/ 2147483647 w 92"/>
                  <a:gd name="T5" fmla="*/ 2147483647 h 154"/>
                  <a:gd name="T6" fmla="*/ 2147483647 w 92"/>
                  <a:gd name="T7" fmla="*/ 2147483647 h 154"/>
                  <a:gd name="T8" fmla="*/ 2147483647 w 92"/>
                  <a:gd name="T9" fmla="*/ 2147483647 h 154"/>
                  <a:gd name="T10" fmla="*/ 2147483647 w 92"/>
                  <a:gd name="T11" fmla="*/ 2147483647 h 154"/>
                  <a:gd name="T12" fmla="*/ 2147483647 w 92"/>
                  <a:gd name="T13" fmla="*/ 2147483647 h 154"/>
                  <a:gd name="T14" fmla="*/ 2147483647 w 92"/>
                  <a:gd name="T15" fmla="*/ 2147483647 h 154"/>
                  <a:gd name="T16" fmla="*/ 2147483647 w 92"/>
                  <a:gd name="T17" fmla="*/ 0 h 154"/>
                  <a:gd name="T18" fmla="*/ 2147483647 w 92"/>
                  <a:gd name="T19" fmla="*/ 2147483647 h 154"/>
                  <a:gd name="T20" fmla="*/ 2147483647 w 92"/>
                  <a:gd name="T21" fmla="*/ 2147483647 h 154"/>
                  <a:gd name="T22" fmla="*/ 2147483647 w 92"/>
                  <a:gd name="T23" fmla="*/ 2147483647 h 154"/>
                  <a:gd name="T24" fmla="*/ 2147483647 w 92"/>
                  <a:gd name="T25" fmla="*/ 2147483647 h 154"/>
                  <a:gd name="T26" fmla="*/ 0 w 92"/>
                  <a:gd name="T27" fmla="*/ 2147483647 h 154"/>
                  <a:gd name="T28" fmla="*/ 2147483647 w 92"/>
                  <a:gd name="T29" fmla="*/ 2147483647 h 154"/>
                  <a:gd name="T30" fmla="*/ 2147483647 w 92"/>
                  <a:gd name="T31" fmla="*/ 2147483647 h 154"/>
                  <a:gd name="T32" fmla="*/ 2147483647 w 92"/>
                  <a:gd name="T33" fmla="*/ 2147483647 h 154"/>
                  <a:gd name="T34" fmla="*/ 2147483647 w 92"/>
                  <a:gd name="T35" fmla="*/ 2147483647 h 154"/>
                  <a:gd name="T36" fmla="*/ 2147483647 w 92"/>
                  <a:gd name="T37" fmla="*/ 2147483647 h 154"/>
                  <a:gd name="T38" fmla="*/ 2147483647 w 92"/>
                  <a:gd name="T39" fmla="*/ 2147483647 h 154"/>
                  <a:gd name="T40" fmla="*/ 2147483647 w 92"/>
                  <a:gd name="T41" fmla="*/ 2147483647 h 154"/>
                  <a:gd name="T42" fmla="*/ 2147483647 w 92"/>
                  <a:gd name="T43" fmla="*/ 2147483647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154"/>
                  <a:gd name="T68" fmla="*/ 92 w 92"/>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154">
                    <a:moveTo>
                      <a:pt x="72" y="130"/>
                    </a:moveTo>
                    <a:lnTo>
                      <a:pt x="72" y="104"/>
                    </a:lnTo>
                    <a:lnTo>
                      <a:pt x="86" y="104"/>
                    </a:lnTo>
                    <a:lnTo>
                      <a:pt x="86" y="86"/>
                    </a:lnTo>
                    <a:lnTo>
                      <a:pt x="72" y="60"/>
                    </a:lnTo>
                    <a:lnTo>
                      <a:pt x="72" y="44"/>
                    </a:lnTo>
                    <a:lnTo>
                      <a:pt x="66" y="18"/>
                    </a:lnTo>
                    <a:lnTo>
                      <a:pt x="52" y="18"/>
                    </a:lnTo>
                    <a:lnTo>
                      <a:pt x="40" y="0"/>
                    </a:lnTo>
                    <a:lnTo>
                      <a:pt x="46" y="18"/>
                    </a:lnTo>
                    <a:lnTo>
                      <a:pt x="52" y="60"/>
                    </a:lnTo>
                    <a:lnTo>
                      <a:pt x="40" y="52"/>
                    </a:lnTo>
                    <a:lnTo>
                      <a:pt x="20" y="36"/>
                    </a:lnTo>
                    <a:lnTo>
                      <a:pt x="0" y="36"/>
                    </a:lnTo>
                    <a:lnTo>
                      <a:pt x="14" y="52"/>
                    </a:lnTo>
                    <a:lnTo>
                      <a:pt x="26" y="70"/>
                    </a:lnTo>
                    <a:lnTo>
                      <a:pt x="52" y="104"/>
                    </a:lnTo>
                    <a:lnTo>
                      <a:pt x="66" y="138"/>
                    </a:lnTo>
                    <a:lnTo>
                      <a:pt x="80" y="138"/>
                    </a:lnTo>
                    <a:lnTo>
                      <a:pt x="92" y="154"/>
                    </a:lnTo>
                    <a:lnTo>
                      <a:pt x="92" y="146"/>
                    </a:lnTo>
                    <a:lnTo>
                      <a:pt x="72" y="130"/>
                    </a:lnTo>
                    <a:close/>
                  </a:path>
                </a:pathLst>
              </a:custGeom>
              <a:solidFill>
                <a:srgbClr val="A1C6E7"/>
              </a:solidFill>
              <a:ln w="9525">
                <a:noFill/>
                <a:round/>
                <a:headEnd/>
                <a:tailEnd/>
              </a:ln>
            </p:spPr>
            <p:txBody>
              <a:bodyPr/>
              <a:lstStyle/>
              <a:p>
                <a:endParaRPr lang="ja-JP" altLang="en-US" sz="3200"/>
              </a:p>
            </p:txBody>
          </p:sp>
          <p:sp>
            <p:nvSpPr>
              <p:cNvPr id="400" name="Freeform 84"/>
              <p:cNvSpPr>
                <a:spLocks/>
              </p:cNvSpPr>
              <p:nvPr/>
            </p:nvSpPr>
            <p:spPr bwMode="auto">
              <a:xfrm>
                <a:off x="10482262" y="5140177"/>
                <a:ext cx="19052" cy="41286"/>
              </a:xfrm>
              <a:custGeom>
                <a:avLst/>
                <a:gdLst>
                  <a:gd name="T0" fmla="*/ 2147483647 w 12"/>
                  <a:gd name="T1" fmla="*/ 2147483647 h 26"/>
                  <a:gd name="T2" fmla="*/ 2147483647 w 12"/>
                  <a:gd name="T3" fmla="*/ 2147483647 h 26"/>
                  <a:gd name="T4" fmla="*/ 2147483647 w 12"/>
                  <a:gd name="T5" fmla="*/ 0 h 26"/>
                  <a:gd name="T6" fmla="*/ 0 w 12"/>
                  <a:gd name="T7" fmla="*/ 2147483647 h 26"/>
                  <a:gd name="T8" fmla="*/ 2147483647 w 12"/>
                  <a:gd name="T9" fmla="*/ 2147483647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26"/>
                    </a:moveTo>
                    <a:lnTo>
                      <a:pt x="6" y="18"/>
                    </a:lnTo>
                    <a:lnTo>
                      <a:pt x="12" y="0"/>
                    </a:lnTo>
                    <a:lnTo>
                      <a:pt x="0" y="18"/>
                    </a:lnTo>
                    <a:lnTo>
                      <a:pt x="6" y="26"/>
                    </a:lnTo>
                    <a:close/>
                  </a:path>
                </a:pathLst>
              </a:custGeom>
              <a:solidFill>
                <a:srgbClr val="A1C6E7"/>
              </a:solidFill>
              <a:ln w="9525">
                <a:noFill/>
                <a:round/>
                <a:headEnd/>
                <a:tailEnd/>
              </a:ln>
            </p:spPr>
            <p:txBody>
              <a:bodyPr/>
              <a:lstStyle/>
              <a:p>
                <a:endParaRPr lang="ja-JP" altLang="en-US" sz="3200"/>
              </a:p>
            </p:txBody>
          </p:sp>
          <p:sp>
            <p:nvSpPr>
              <p:cNvPr id="401" name="Freeform 96"/>
              <p:cNvSpPr>
                <a:spLocks/>
              </p:cNvSpPr>
              <p:nvPr/>
            </p:nvSpPr>
            <p:spPr bwMode="auto">
              <a:xfrm>
                <a:off x="9602764" y="5330671"/>
                <a:ext cx="9526" cy="3156"/>
              </a:xfrm>
              <a:custGeom>
                <a:avLst/>
                <a:gdLst>
                  <a:gd name="T0" fmla="*/ 0 w 6"/>
                  <a:gd name="T1" fmla="*/ 0 h 2"/>
                  <a:gd name="T2" fmla="*/ 0 w 6"/>
                  <a:gd name="T3" fmla="*/ 2147483647 h 2"/>
                  <a:gd name="T4" fmla="*/ 2147483647 w 6"/>
                  <a:gd name="T5" fmla="*/ 0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0" y="2"/>
                    </a:lnTo>
                    <a:lnTo>
                      <a:pt x="6" y="0"/>
                    </a:lnTo>
                    <a:lnTo>
                      <a:pt x="0" y="0"/>
                    </a:lnTo>
                    <a:close/>
                  </a:path>
                </a:pathLst>
              </a:custGeom>
              <a:solidFill>
                <a:srgbClr val="A1C6E7"/>
              </a:solidFill>
              <a:ln w="9525">
                <a:noFill/>
                <a:round/>
                <a:headEnd/>
                <a:tailEnd/>
              </a:ln>
            </p:spPr>
            <p:txBody>
              <a:bodyPr/>
              <a:lstStyle/>
              <a:p>
                <a:endParaRPr lang="ja-JP" altLang="en-US" sz="3200"/>
              </a:p>
            </p:txBody>
          </p:sp>
          <p:sp>
            <p:nvSpPr>
              <p:cNvPr id="402" name="Line 105"/>
              <p:cNvSpPr>
                <a:spLocks noChangeShapeType="1"/>
              </p:cNvSpPr>
              <p:nvPr/>
            </p:nvSpPr>
            <p:spPr bwMode="auto">
              <a:xfrm>
                <a:off x="10161588" y="3841642"/>
                <a:ext cx="0" cy="0"/>
              </a:xfrm>
              <a:prstGeom prst="line">
                <a:avLst/>
              </a:prstGeom>
              <a:noFill/>
              <a:ln w="9525">
                <a:noFill/>
                <a:round/>
                <a:headEnd/>
                <a:tailEnd/>
              </a:ln>
            </p:spPr>
            <p:txBody>
              <a:bodyPr/>
              <a:lstStyle/>
              <a:p>
                <a:endParaRPr lang="ja-JP" altLang="en-US" sz="3200"/>
              </a:p>
            </p:txBody>
          </p:sp>
          <p:sp>
            <p:nvSpPr>
              <p:cNvPr id="403" name="Line 106"/>
              <p:cNvSpPr>
                <a:spLocks noChangeShapeType="1"/>
              </p:cNvSpPr>
              <p:nvPr/>
            </p:nvSpPr>
            <p:spPr bwMode="auto">
              <a:xfrm>
                <a:off x="10161588" y="3841642"/>
                <a:ext cx="0" cy="0"/>
              </a:xfrm>
              <a:prstGeom prst="line">
                <a:avLst/>
              </a:prstGeom>
              <a:noFill/>
              <a:ln w="9525">
                <a:noFill/>
                <a:round/>
                <a:headEnd/>
                <a:tailEnd/>
              </a:ln>
            </p:spPr>
            <p:txBody>
              <a:bodyPr/>
              <a:lstStyle/>
              <a:p>
                <a:endParaRPr lang="ja-JP" altLang="en-US" sz="3200"/>
              </a:p>
            </p:txBody>
          </p:sp>
          <p:sp>
            <p:nvSpPr>
              <p:cNvPr id="404" name="Freeform 122"/>
              <p:cNvSpPr>
                <a:spLocks/>
              </p:cNvSpPr>
              <p:nvPr/>
            </p:nvSpPr>
            <p:spPr bwMode="auto">
              <a:xfrm>
                <a:off x="9491662" y="3816239"/>
                <a:ext cx="996968" cy="2406628"/>
              </a:xfrm>
              <a:custGeom>
                <a:avLst/>
                <a:gdLst>
                  <a:gd name="T0" fmla="*/ 2147483647 w 628"/>
                  <a:gd name="T1" fmla="*/ 2147483647 h 1516"/>
                  <a:gd name="T2" fmla="*/ 2147483647 w 628"/>
                  <a:gd name="T3" fmla="*/ 2147483647 h 1516"/>
                  <a:gd name="T4" fmla="*/ 2147483647 w 628"/>
                  <a:gd name="T5" fmla="*/ 2147483647 h 1516"/>
                  <a:gd name="T6" fmla="*/ 2147483647 w 628"/>
                  <a:gd name="T7" fmla="*/ 2147483647 h 1516"/>
                  <a:gd name="T8" fmla="*/ 2147483647 w 628"/>
                  <a:gd name="T9" fmla="*/ 2147483647 h 1516"/>
                  <a:gd name="T10" fmla="*/ 2147483647 w 628"/>
                  <a:gd name="T11" fmla="*/ 2147483647 h 1516"/>
                  <a:gd name="T12" fmla="*/ 2147483647 w 628"/>
                  <a:gd name="T13" fmla="*/ 2147483647 h 1516"/>
                  <a:gd name="T14" fmla="*/ 2147483647 w 628"/>
                  <a:gd name="T15" fmla="*/ 2147483647 h 1516"/>
                  <a:gd name="T16" fmla="*/ 2147483647 w 628"/>
                  <a:gd name="T17" fmla="*/ 2147483647 h 1516"/>
                  <a:gd name="T18" fmla="*/ 2147483647 w 628"/>
                  <a:gd name="T19" fmla="*/ 2147483647 h 1516"/>
                  <a:gd name="T20" fmla="*/ 2147483647 w 628"/>
                  <a:gd name="T21" fmla="*/ 2147483647 h 1516"/>
                  <a:gd name="T22" fmla="*/ 2147483647 w 628"/>
                  <a:gd name="T23" fmla="*/ 2147483647 h 1516"/>
                  <a:gd name="T24" fmla="*/ 2147483647 w 628"/>
                  <a:gd name="T25" fmla="*/ 2147483647 h 1516"/>
                  <a:gd name="T26" fmla="*/ 2147483647 w 628"/>
                  <a:gd name="T27" fmla="*/ 2147483647 h 1516"/>
                  <a:gd name="T28" fmla="*/ 2147483647 w 628"/>
                  <a:gd name="T29" fmla="*/ 2147483647 h 1516"/>
                  <a:gd name="T30" fmla="*/ 2147483647 w 628"/>
                  <a:gd name="T31" fmla="*/ 2147483647 h 1516"/>
                  <a:gd name="T32" fmla="*/ 2147483647 w 628"/>
                  <a:gd name="T33" fmla="*/ 2147483647 h 1516"/>
                  <a:gd name="T34" fmla="*/ 2147483647 w 628"/>
                  <a:gd name="T35" fmla="*/ 2147483647 h 1516"/>
                  <a:gd name="T36" fmla="*/ 2147483647 w 628"/>
                  <a:gd name="T37" fmla="*/ 2147483647 h 1516"/>
                  <a:gd name="T38" fmla="*/ 2147483647 w 628"/>
                  <a:gd name="T39" fmla="*/ 2147483647 h 1516"/>
                  <a:gd name="T40" fmla="*/ 2147483647 w 628"/>
                  <a:gd name="T41" fmla="*/ 2147483647 h 1516"/>
                  <a:gd name="T42" fmla="*/ 2147483647 w 628"/>
                  <a:gd name="T43" fmla="*/ 2147483647 h 1516"/>
                  <a:gd name="T44" fmla="*/ 2147483647 w 628"/>
                  <a:gd name="T45" fmla="*/ 2147483647 h 1516"/>
                  <a:gd name="T46" fmla="*/ 2147483647 w 628"/>
                  <a:gd name="T47" fmla="*/ 2147483647 h 1516"/>
                  <a:gd name="T48" fmla="*/ 2147483647 w 628"/>
                  <a:gd name="T49" fmla="*/ 2147483647 h 1516"/>
                  <a:gd name="T50" fmla="*/ 2147483647 w 628"/>
                  <a:gd name="T51" fmla="*/ 2147483647 h 1516"/>
                  <a:gd name="T52" fmla="*/ 2147483647 w 628"/>
                  <a:gd name="T53" fmla="*/ 2147483647 h 1516"/>
                  <a:gd name="T54" fmla="*/ 2147483647 w 628"/>
                  <a:gd name="T55" fmla="*/ 2147483647 h 1516"/>
                  <a:gd name="T56" fmla="*/ 2147483647 w 628"/>
                  <a:gd name="T57" fmla="*/ 2147483647 h 1516"/>
                  <a:gd name="T58" fmla="*/ 2147483647 w 628"/>
                  <a:gd name="T59" fmla="*/ 2147483647 h 1516"/>
                  <a:gd name="T60" fmla="*/ 2147483647 w 628"/>
                  <a:gd name="T61" fmla="*/ 2147483647 h 1516"/>
                  <a:gd name="T62" fmla="*/ 2147483647 w 628"/>
                  <a:gd name="T63" fmla="*/ 2147483647 h 1516"/>
                  <a:gd name="T64" fmla="*/ 2147483647 w 628"/>
                  <a:gd name="T65" fmla="*/ 2147483647 h 1516"/>
                  <a:gd name="T66" fmla="*/ 2147483647 w 628"/>
                  <a:gd name="T67" fmla="*/ 2147483647 h 1516"/>
                  <a:gd name="T68" fmla="*/ 2147483647 w 628"/>
                  <a:gd name="T69" fmla="*/ 2147483647 h 1516"/>
                  <a:gd name="T70" fmla="*/ 2147483647 w 628"/>
                  <a:gd name="T71" fmla="*/ 2147483647 h 1516"/>
                  <a:gd name="T72" fmla="*/ 2147483647 w 628"/>
                  <a:gd name="T73" fmla="*/ 2147483647 h 1516"/>
                  <a:gd name="T74" fmla="*/ 2147483647 w 628"/>
                  <a:gd name="T75" fmla="*/ 2147483647 h 1516"/>
                  <a:gd name="T76" fmla="*/ 2147483647 w 628"/>
                  <a:gd name="T77" fmla="*/ 2147483647 h 1516"/>
                  <a:gd name="T78" fmla="*/ 2147483647 w 628"/>
                  <a:gd name="T79" fmla="*/ 2147483647 h 1516"/>
                  <a:gd name="T80" fmla="*/ 2147483647 w 628"/>
                  <a:gd name="T81" fmla="*/ 2147483647 h 1516"/>
                  <a:gd name="T82" fmla="*/ 2147483647 w 628"/>
                  <a:gd name="T83" fmla="*/ 2147483647 h 1516"/>
                  <a:gd name="T84" fmla="*/ 2147483647 w 628"/>
                  <a:gd name="T85" fmla="*/ 2147483647 h 1516"/>
                  <a:gd name="T86" fmla="*/ 2147483647 w 628"/>
                  <a:gd name="T87" fmla="*/ 2147483647 h 1516"/>
                  <a:gd name="T88" fmla="*/ 2147483647 w 628"/>
                  <a:gd name="T89" fmla="*/ 2147483647 h 1516"/>
                  <a:gd name="T90" fmla="*/ 2147483647 w 628"/>
                  <a:gd name="T91" fmla="*/ 2147483647 h 1516"/>
                  <a:gd name="T92" fmla="*/ 2147483647 w 628"/>
                  <a:gd name="T93" fmla="*/ 2147483647 h 1516"/>
                  <a:gd name="T94" fmla="*/ 2147483647 w 628"/>
                  <a:gd name="T95" fmla="*/ 2147483647 h 1516"/>
                  <a:gd name="T96" fmla="*/ 2147483647 w 628"/>
                  <a:gd name="T97" fmla="*/ 2147483647 h 1516"/>
                  <a:gd name="T98" fmla="*/ 2147483647 w 628"/>
                  <a:gd name="T99" fmla="*/ 2147483647 h 1516"/>
                  <a:gd name="T100" fmla="*/ 2147483647 w 628"/>
                  <a:gd name="T101" fmla="*/ 2147483647 h 1516"/>
                  <a:gd name="T102" fmla="*/ 2147483647 w 628"/>
                  <a:gd name="T103" fmla="*/ 2147483647 h 1516"/>
                  <a:gd name="T104" fmla="*/ 2147483647 w 628"/>
                  <a:gd name="T105" fmla="*/ 2147483647 h 1516"/>
                  <a:gd name="T106" fmla="*/ 2147483647 w 628"/>
                  <a:gd name="T107" fmla="*/ 2147483647 h 1516"/>
                  <a:gd name="T108" fmla="*/ 2147483647 w 628"/>
                  <a:gd name="T109" fmla="*/ 2147483647 h 1516"/>
                  <a:gd name="T110" fmla="*/ 2147483647 w 628"/>
                  <a:gd name="T111" fmla="*/ 2147483647 h 1516"/>
                  <a:gd name="T112" fmla="*/ 2147483647 w 628"/>
                  <a:gd name="T113" fmla="*/ 2147483647 h 1516"/>
                  <a:gd name="T114" fmla="*/ 2147483647 w 628"/>
                  <a:gd name="T115" fmla="*/ 2147483647 h 1516"/>
                  <a:gd name="T116" fmla="*/ 2147483647 w 628"/>
                  <a:gd name="T117" fmla="*/ 2147483647 h 1516"/>
                  <a:gd name="T118" fmla="*/ 2147483647 w 628"/>
                  <a:gd name="T119" fmla="*/ 2147483647 h 1516"/>
                  <a:gd name="T120" fmla="*/ 2147483647 w 628"/>
                  <a:gd name="T121" fmla="*/ 2147483647 h 1516"/>
                  <a:gd name="T122" fmla="*/ 2147483647 w 628"/>
                  <a:gd name="T123" fmla="*/ 2147483647 h 1516"/>
                  <a:gd name="T124" fmla="*/ 2147483647 w 628"/>
                  <a:gd name="T125" fmla="*/ 2147483647 h 1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8"/>
                  <a:gd name="T190" fmla="*/ 0 h 1516"/>
                  <a:gd name="T191" fmla="*/ 628 w 628"/>
                  <a:gd name="T192" fmla="*/ 1516 h 1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8" h="1516">
                    <a:moveTo>
                      <a:pt x="264" y="22"/>
                    </a:moveTo>
                    <a:lnTo>
                      <a:pt x="264" y="22"/>
                    </a:lnTo>
                    <a:lnTo>
                      <a:pt x="244" y="28"/>
                    </a:lnTo>
                    <a:lnTo>
                      <a:pt x="234" y="32"/>
                    </a:lnTo>
                    <a:lnTo>
                      <a:pt x="226" y="36"/>
                    </a:lnTo>
                    <a:lnTo>
                      <a:pt x="214" y="44"/>
                    </a:lnTo>
                    <a:lnTo>
                      <a:pt x="194" y="52"/>
                    </a:lnTo>
                    <a:lnTo>
                      <a:pt x="146" y="72"/>
                    </a:lnTo>
                    <a:lnTo>
                      <a:pt x="98" y="92"/>
                    </a:lnTo>
                    <a:lnTo>
                      <a:pt x="78" y="102"/>
                    </a:lnTo>
                    <a:lnTo>
                      <a:pt x="66" y="110"/>
                    </a:lnTo>
                    <a:lnTo>
                      <a:pt x="60" y="116"/>
                    </a:lnTo>
                    <a:lnTo>
                      <a:pt x="56" y="124"/>
                    </a:lnTo>
                    <a:lnTo>
                      <a:pt x="52" y="134"/>
                    </a:lnTo>
                    <a:lnTo>
                      <a:pt x="50" y="144"/>
                    </a:lnTo>
                    <a:lnTo>
                      <a:pt x="48" y="168"/>
                    </a:lnTo>
                    <a:lnTo>
                      <a:pt x="44" y="194"/>
                    </a:lnTo>
                    <a:lnTo>
                      <a:pt x="32" y="330"/>
                    </a:lnTo>
                    <a:lnTo>
                      <a:pt x="24" y="394"/>
                    </a:lnTo>
                    <a:lnTo>
                      <a:pt x="18" y="446"/>
                    </a:lnTo>
                    <a:lnTo>
                      <a:pt x="14" y="502"/>
                    </a:lnTo>
                    <a:lnTo>
                      <a:pt x="6" y="620"/>
                    </a:lnTo>
                    <a:lnTo>
                      <a:pt x="0" y="690"/>
                    </a:lnTo>
                    <a:lnTo>
                      <a:pt x="2" y="694"/>
                    </a:lnTo>
                    <a:lnTo>
                      <a:pt x="2" y="698"/>
                    </a:lnTo>
                    <a:lnTo>
                      <a:pt x="8" y="704"/>
                    </a:lnTo>
                    <a:lnTo>
                      <a:pt x="14" y="708"/>
                    </a:lnTo>
                    <a:lnTo>
                      <a:pt x="16" y="710"/>
                    </a:lnTo>
                    <a:lnTo>
                      <a:pt x="14" y="732"/>
                    </a:lnTo>
                    <a:lnTo>
                      <a:pt x="12" y="762"/>
                    </a:lnTo>
                    <a:lnTo>
                      <a:pt x="14" y="792"/>
                    </a:lnTo>
                    <a:lnTo>
                      <a:pt x="16" y="806"/>
                    </a:lnTo>
                    <a:lnTo>
                      <a:pt x="18" y="812"/>
                    </a:lnTo>
                    <a:lnTo>
                      <a:pt x="20" y="816"/>
                    </a:lnTo>
                    <a:lnTo>
                      <a:pt x="26" y="822"/>
                    </a:lnTo>
                    <a:lnTo>
                      <a:pt x="28" y="826"/>
                    </a:lnTo>
                    <a:lnTo>
                      <a:pt x="30" y="824"/>
                    </a:lnTo>
                    <a:lnTo>
                      <a:pt x="32" y="822"/>
                    </a:lnTo>
                    <a:lnTo>
                      <a:pt x="30" y="802"/>
                    </a:lnTo>
                    <a:lnTo>
                      <a:pt x="34" y="810"/>
                    </a:lnTo>
                    <a:lnTo>
                      <a:pt x="46" y="820"/>
                    </a:lnTo>
                    <a:lnTo>
                      <a:pt x="58" y="832"/>
                    </a:lnTo>
                    <a:lnTo>
                      <a:pt x="66" y="838"/>
                    </a:lnTo>
                    <a:lnTo>
                      <a:pt x="72" y="838"/>
                    </a:lnTo>
                    <a:lnTo>
                      <a:pt x="74" y="834"/>
                    </a:lnTo>
                    <a:lnTo>
                      <a:pt x="74" y="830"/>
                    </a:lnTo>
                    <a:lnTo>
                      <a:pt x="80" y="830"/>
                    </a:lnTo>
                    <a:lnTo>
                      <a:pt x="86" y="830"/>
                    </a:lnTo>
                    <a:lnTo>
                      <a:pt x="88" y="828"/>
                    </a:lnTo>
                    <a:lnTo>
                      <a:pt x="90" y="826"/>
                    </a:lnTo>
                    <a:lnTo>
                      <a:pt x="88" y="822"/>
                    </a:lnTo>
                    <a:lnTo>
                      <a:pt x="78" y="812"/>
                    </a:lnTo>
                    <a:lnTo>
                      <a:pt x="70" y="804"/>
                    </a:lnTo>
                    <a:lnTo>
                      <a:pt x="62" y="794"/>
                    </a:lnTo>
                    <a:lnTo>
                      <a:pt x="56" y="784"/>
                    </a:lnTo>
                    <a:lnTo>
                      <a:pt x="54" y="774"/>
                    </a:lnTo>
                    <a:lnTo>
                      <a:pt x="54" y="766"/>
                    </a:lnTo>
                    <a:lnTo>
                      <a:pt x="56" y="760"/>
                    </a:lnTo>
                    <a:lnTo>
                      <a:pt x="58" y="758"/>
                    </a:lnTo>
                    <a:lnTo>
                      <a:pt x="62" y="758"/>
                    </a:lnTo>
                    <a:lnTo>
                      <a:pt x="66" y="760"/>
                    </a:lnTo>
                    <a:lnTo>
                      <a:pt x="68" y="768"/>
                    </a:lnTo>
                    <a:lnTo>
                      <a:pt x="70" y="786"/>
                    </a:lnTo>
                    <a:lnTo>
                      <a:pt x="70" y="790"/>
                    </a:lnTo>
                    <a:lnTo>
                      <a:pt x="72" y="794"/>
                    </a:lnTo>
                    <a:lnTo>
                      <a:pt x="78" y="798"/>
                    </a:lnTo>
                    <a:lnTo>
                      <a:pt x="84" y="798"/>
                    </a:lnTo>
                    <a:lnTo>
                      <a:pt x="88" y="798"/>
                    </a:lnTo>
                    <a:lnTo>
                      <a:pt x="86" y="744"/>
                    </a:lnTo>
                    <a:lnTo>
                      <a:pt x="84" y="720"/>
                    </a:lnTo>
                    <a:lnTo>
                      <a:pt x="84" y="708"/>
                    </a:lnTo>
                    <a:lnTo>
                      <a:pt x="84" y="672"/>
                    </a:lnTo>
                    <a:lnTo>
                      <a:pt x="82" y="650"/>
                    </a:lnTo>
                    <a:lnTo>
                      <a:pt x="82" y="646"/>
                    </a:lnTo>
                    <a:lnTo>
                      <a:pt x="80" y="654"/>
                    </a:lnTo>
                    <a:lnTo>
                      <a:pt x="78" y="674"/>
                    </a:lnTo>
                    <a:lnTo>
                      <a:pt x="80" y="682"/>
                    </a:lnTo>
                    <a:lnTo>
                      <a:pt x="82" y="692"/>
                    </a:lnTo>
                    <a:lnTo>
                      <a:pt x="90" y="730"/>
                    </a:lnTo>
                    <a:lnTo>
                      <a:pt x="96" y="770"/>
                    </a:lnTo>
                    <a:lnTo>
                      <a:pt x="106" y="844"/>
                    </a:lnTo>
                    <a:lnTo>
                      <a:pt x="112" y="924"/>
                    </a:lnTo>
                    <a:lnTo>
                      <a:pt x="116" y="984"/>
                    </a:lnTo>
                    <a:lnTo>
                      <a:pt x="118" y="1054"/>
                    </a:lnTo>
                    <a:lnTo>
                      <a:pt x="122" y="1156"/>
                    </a:lnTo>
                    <a:lnTo>
                      <a:pt x="128" y="1308"/>
                    </a:lnTo>
                    <a:lnTo>
                      <a:pt x="126" y="1320"/>
                    </a:lnTo>
                    <a:lnTo>
                      <a:pt x="124" y="1332"/>
                    </a:lnTo>
                    <a:lnTo>
                      <a:pt x="118" y="1362"/>
                    </a:lnTo>
                    <a:lnTo>
                      <a:pt x="116" y="1376"/>
                    </a:lnTo>
                    <a:lnTo>
                      <a:pt x="114" y="1390"/>
                    </a:lnTo>
                    <a:lnTo>
                      <a:pt x="114" y="1402"/>
                    </a:lnTo>
                    <a:lnTo>
                      <a:pt x="118" y="1410"/>
                    </a:lnTo>
                    <a:lnTo>
                      <a:pt x="124" y="1424"/>
                    </a:lnTo>
                    <a:lnTo>
                      <a:pt x="128" y="1432"/>
                    </a:lnTo>
                    <a:lnTo>
                      <a:pt x="126" y="1440"/>
                    </a:lnTo>
                    <a:lnTo>
                      <a:pt x="120" y="1446"/>
                    </a:lnTo>
                    <a:lnTo>
                      <a:pt x="108" y="1458"/>
                    </a:lnTo>
                    <a:lnTo>
                      <a:pt x="102" y="1468"/>
                    </a:lnTo>
                    <a:lnTo>
                      <a:pt x="100" y="1476"/>
                    </a:lnTo>
                    <a:lnTo>
                      <a:pt x="98" y="1486"/>
                    </a:lnTo>
                    <a:lnTo>
                      <a:pt x="100" y="1490"/>
                    </a:lnTo>
                    <a:lnTo>
                      <a:pt x="102" y="1496"/>
                    </a:lnTo>
                    <a:lnTo>
                      <a:pt x="106" y="1500"/>
                    </a:lnTo>
                    <a:lnTo>
                      <a:pt x="112" y="1502"/>
                    </a:lnTo>
                    <a:lnTo>
                      <a:pt x="120" y="1506"/>
                    </a:lnTo>
                    <a:lnTo>
                      <a:pt x="130" y="1508"/>
                    </a:lnTo>
                    <a:lnTo>
                      <a:pt x="148" y="1510"/>
                    </a:lnTo>
                    <a:lnTo>
                      <a:pt x="164" y="1508"/>
                    </a:lnTo>
                    <a:lnTo>
                      <a:pt x="178" y="1506"/>
                    </a:lnTo>
                    <a:lnTo>
                      <a:pt x="190" y="1502"/>
                    </a:lnTo>
                    <a:lnTo>
                      <a:pt x="198" y="1496"/>
                    </a:lnTo>
                    <a:lnTo>
                      <a:pt x="206" y="1490"/>
                    </a:lnTo>
                    <a:lnTo>
                      <a:pt x="216" y="1478"/>
                    </a:lnTo>
                    <a:lnTo>
                      <a:pt x="220" y="1474"/>
                    </a:lnTo>
                    <a:lnTo>
                      <a:pt x="220" y="1468"/>
                    </a:lnTo>
                    <a:lnTo>
                      <a:pt x="220" y="1454"/>
                    </a:lnTo>
                    <a:lnTo>
                      <a:pt x="218" y="1438"/>
                    </a:lnTo>
                    <a:lnTo>
                      <a:pt x="220" y="1428"/>
                    </a:lnTo>
                    <a:lnTo>
                      <a:pt x="224" y="1416"/>
                    </a:lnTo>
                    <a:lnTo>
                      <a:pt x="228" y="1406"/>
                    </a:lnTo>
                    <a:lnTo>
                      <a:pt x="230" y="1396"/>
                    </a:lnTo>
                    <a:lnTo>
                      <a:pt x="228" y="1388"/>
                    </a:lnTo>
                    <a:lnTo>
                      <a:pt x="228" y="1378"/>
                    </a:lnTo>
                    <a:lnTo>
                      <a:pt x="222" y="1362"/>
                    </a:lnTo>
                    <a:lnTo>
                      <a:pt x="214" y="1348"/>
                    </a:lnTo>
                    <a:lnTo>
                      <a:pt x="212" y="1338"/>
                    </a:lnTo>
                    <a:lnTo>
                      <a:pt x="212" y="1322"/>
                    </a:lnTo>
                    <a:lnTo>
                      <a:pt x="218" y="1284"/>
                    </a:lnTo>
                    <a:lnTo>
                      <a:pt x="224" y="1238"/>
                    </a:lnTo>
                    <a:lnTo>
                      <a:pt x="228" y="1194"/>
                    </a:lnTo>
                    <a:lnTo>
                      <a:pt x="232" y="1148"/>
                    </a:lnTo>
                    <a:lnTo>
                      <a:pt x="236" y="1092"/>
                    </a:lnTo>
                    <a:lnTo>
                      <a:pt x="242" y="1026"/>
                    </a:lnTo>
                    <a:lnTo>
                      <a:pt x="248" y="944"/>
                    </a:lnTo>
                    <a:lnTo>
                      <a:pt x="250" y="906"/>
                    </a:lnTo>
                    <a:lnTo>
                      <a:pt x="252" y="876"/>
                    </a:lnTo>
                    <a:lnTo>
                      <a:pt x="256" y="852"/>
                    </a:lnTo>
                    <a:lnTo>
                      <a:pt x="260" y="836"/>
                    </a:lnTo>
                    <a:lnTo>
                      <a:pt x="264" y="824"/>
                    </a:lnTo>
                    <a:lnTo>
                      <a:pt x="268" y="818"/>
                    </a:lnTo>
                    <a:lnTo>
                      <a:pt x="270" y="814"/>
                    </a:lnTo>
                    <a:lnTo>
                      <a:pt x="272" y="834"/>
                    </a:lnTo>
                    <a:lnTo>
                      <a:pt x="274" y="858"/>
                    </a:lnTo>
                    <a:lnTo>
                      <a:pt x="284" y="916"/>
                    </a:lnTo>
                    <a:lnTo>
                      <a:pt x="292" y="972"/>
                    </a:lnTo>
                    <a:lnTo>
                      <a:pt x="298" y="1016"/>
                    </a:lnTo>
                    <a:lnTo>
                      <a:pt x="302" y="1050"/>
                    </a:lnTo>
                    <a:lnTo>
                      <a:pt x="308" y="1080"/>
                    </a:lnTo>
                    <a:lnTo>
                      <a:pt x="314" y="1112"/>
                    </a:lnTo>
                    <a:lnTo>
                      <a:pt x="318" y="1144"/>
                    </a:lnTo>
                    <a:lnTo>
                      <a:pt x="322" y="1180"/>
                    </a:lnTo>
                    <a:lnTo>
                      <a:pt x="324" y="1218"/>
                    </a:lnTo>
                    <a:lnTo>
                      <a:pt x="324" y="1236"/>
                    </a:lnTo>
                    <a:lnTo>
                      <a:pt x="322" y="1252"/>
                    </a:lnTo>
                    <a:lnTo>
                      <a:pt x="320" y="1268"/>
                    </a:lnTo>
                    <a:lnTo>
                      <a:pt x="314" y="1282"/>
                    </a:lnTo>
                    <a:lnTo>
                      <a:pt x="308" y="1300"/>
                    </a:lnTo>
                    <a:lnTo>
                      <a:pt x="308" y="1314"/>
                    </a:lnTo>
                    <a:lnTo>
                      <a:pt x="310" y="1326"/>
                    </a:lnTo>
                    <a:lnTo>
                      <a:pt x="312" y="1342"/>
                    </a:lnTo>
                    <a:lnTo>
                      <a:pt x="308" y="1360"/>
                    </a:lnTo>
                    <a:lnTo>
                      <a:pt x="304" y="1378"/>
                    </a:lnTo>
                    <a:lnTo>
                      <a:pt x="298" y="1394"/>
                    </a:lnTo>
                    <a:lnTo>
                      <a:pt x="296" y="1408"/>
                    </a:lnTo>
                    <a:lnTo>
                      <a:pt x="296" y="1412"/>
                    </a:lnTo>
                    <a:lnTo>
                      <a:pt x="298" y="1418"/>
                    </a:lnTo>
                    <a:lnTo>
                      <a:pt x="306" y="1428"/>
                    </a:lnTo>
                    <a:lnTo>
                      <a:pt x="314" y="1438"/>
                    </a:lnTo>
                    <a:lnTo>
                      <a:pt x="314" y="1442"/>
                    </a:lnTo>
                    <a:lnTo>
                      <a:pt x="312" y="1446"/>
                    </a:lnTo>
                    <a:lnTo>
                      <a:pt x="304" y="1454"/>
                    </a:lnTo>
                    <a:lnTo>
                      <a:pt x="300" y="1464"/>
                    </a:lnTo>
                    <a:lnTo>
                      <a:pt x="296" y="1474"/>
                    </a:lnTo>
                    <a:lnTo>
                      <a:pt x="296" y="1486"/>
                    </a:lnTo>
                    <a:lnTo>
                      <a:pt x="296" y="1498"/>
                    </a:lnTo>
                    <a:lnTo>
                      <a:pt x="298" y="1502"/>
                    </a:lnTo>
                    <a:lnTo>
                      <a:pt x="302" y="1506"/>
                    </a:lnTo>
                    <a:lnTo>
                      <a:pt x="308" y="1510"/>
                    </a:lnTo>
                    <a:lnTo>
                      <a:pt x="318" y="1514"/>
                    </a:lnTo>
                    <a:lnTo>
                      <a:pt x="330" y="1514"/>
                    </a:lnTo>
                    <a:lnTo>
                      <a:pt x="346" y="1516"/>
                    </a:lnTo>
                    <a:lnTo>
                      <a:pt x="362" y="1514"/>
                    </a:lnTo>
                    <a:lnTo>
                      <a:pt x="376" y="1510"/>
                    </a:lnTo>
                    <a:lnTo>
                      <a:pt x="384" y="1506"/>
                    </a:lnTo>
                    <a:lnTo>
                      <a:pt x="392" y="1500"/>
                    </a:lnTo>
                    <a:lnTo>
                      <a:pt x="398" y="1494"/>
                    </a:lnTo>
                    <a:lnTo>
                      <a:pt x="400" y="1486"/>
                    </a:lnTo>
                    <a:lnTo>
                      <a:pt x="402" y="1474"/>
                    </a:lnTo>
                    <a:lnTo>
                      <a:pt x="400" y="1454"/>
                    </a:lnTo>
                    <a:lnTo>
                      <a:pt x="400" y="1444"/>
                    </a:lnTo>
                    <a:lnTo>
                      <a:pt x="402" y="1438"/>
                    </a:lnTo>
                    <a:lnTo>
                      <a:pt x="406" y="1432"/>
                    </a:lnTo>
                    <a:lnTo>
                      <a:pt x="412" y="1420"/>
                    </a:lnTo>
                    <a:lnTo>
                      <a:pt x="416" y="1406"/>
                    </a:lnTo>
                    <a:lnTo>
                      <a:pt x="416" y="1390"/>
                    </a:lnTo>
                    <a:lnTo>
                      <a:pt x="416" y="1372"/>
                    </a:lnTo>
                    <a:lnTo>
                      <a:pt x="416" y="1364"/>
                    </a:lnTo>
                    <a:lnTo>
                      <a:pt x="418" y="1358"/>
                    </a:lnTo>
                    <a:lnTo>
                      <a:pt x="422" y="1346"/>
                    </a:lnTo>
                    <a:lnTo>
                      <a:pt x="426" y="1326"/>
                    </a:lnTo>
                    <a:lnTo>
                      <a:pt x="430" y="1308"/>
                    </a:lnTo>
                    <a:lnTo>
                      <a:pt x="432" y="1286"/>
                    </a:lnTo>
                    <a:lnTo>
                      <a:pt x="432" y="1224"/>
                    </a:lnTo>
                    <a:lnTo>
                      <a:pt x="430" y="1160"/>
                    </a:lnTo>
                    <a:lnTo>
                      <a:pt x="478" y="1150"/>
                    </a:lnTo>
                    <a:lnTo>
                      <a:pt x="538" y="1134"/>
                    </a:lnTo>
                    <a:lnTo>
                      <a:pt x="614" y="1112"/>
                    </a:lnTo>
                    <a:lnTo>
                      <a:pt x="618" y="1110"/>
                    </a:lnTo>
                    <a:lnTo>
                      <a:pt x="622" y="1108"/>
                    </a:lnTo>
                    <a:lnTo>
                      <a:pt x="626" y="1102"/>
                    </a:lnTo>
                    <a:lnTo>
                      <a:pt x="628" y="1094"/>
                    </a:lnTo>
                    <a:lnTo>
                      <a:pt x="628" y="1044"/>
                    </a:lnTo>
                    <a:lnTo>
                      <a:pt x="626" y="946"/>
                    </a:lnTo>
                    <a:lnTo>
                      <a:pt x="620" y="802"/>
                    </a:lnTo>
                    <a:lnTo>
                      <a:pt x="618" y="800"/>
                    </a:lnTo>
                    <a:lnTo>
                      <a:pt x="614" y="796"/>
                    </a:lnTo>
                    <a:lnTo>
                      <a:pt x="604" y="792"/>
                    </a:lnTo>
                    <a:lnTo>
                      <a:pt x="592" y="790"/>
                    </a:lnTo>
                    <a:lnTo>
                      <a:pt x="582" y="790"/>
                    </a:lnTo>
                    <a:lnTo>
                      <a:pt x="538" y="792"/>
                    </a:lnTo>
                    <a:lnTo>
                      <a:pt x="536" y="780"/>
                    </a:lnTo>
                    <a:lnTo>
                      <a:pt x="532" y="768"/>
                    </a:lnTo>
                    <a:lnTo>
                      <a:pt x="542" y="760"/>
                    </a:lnTo>
                    <a:lnTo>
                      <a:pt x="544" y="754"/>
                    </a:lnTo>
                    <a:lnTo>
                      <a:pt x="546" y="746"/>
                    </a:lnTo>
                    <a:lnTo>
                      <a:pt x="548" y="724"/>
                    </a:lnTo>
                    <a:lnTo>
                      <a:pt x="548" y="696"/>
                    </a:lnTo>
                    <a:lnTo>
                      <a:pt x="550" y="684"/>
                    </a:lnTo>
                    <a:lnTo>
                      <a:pt x="552" y="672"/>
                    </a:lnTo>
                    <a:lnTo>
                      <a:pt x="552" y="656"/>
                    </a:lnTo>
                    <a:lnTo>
                      <a:pt x="552" y="592"/>
                    </a:lnTo>
                    <a:lnTo>
                      <a:pt x="550" y="498"/>
                    </a:lnTo>
                    <a:lnTo>
                      <a:pt x="544" y="398"/>
                    </a:lnTo>
                    <a:lnTo>
                      <a:pt x="540" y="352"/>
                    </a:lnTo>
                    <a:lnTo>
                      <a:pt x="536" y="312"/>
                    </a:lnTo>
                    <a:lnTo>
                      <a:pt x="528" y="248"/>
                    </a:lnTo>
                    <a:lnTo>
                      <a:pt x="524" y="198"/>
                    </a:lnTo>
                    <a:lnTo>
                      <a:pt x="520" y="138"/>
                    </a:lnTo>
                    <a:lnTo>
                      <a:pt x="518" y="126"/>
                    </a:lnTo>
                    <a:lnTo>
                      <a:pt x="512" y="114"/>
                    </a:lnTo>
                    <a:lnTo>
                      <a:pt x="504" y="106"/>
                    </a:lnTo>
                    <a:lnTo>
                      <a:pt x="492" y="96"/>
                    </a:lnTo>
                    <a:lnTo>
                      <a:pt x="480" y="90"/>
                    </a:lnTo>
                    <a:lnTo>
                      <a:pt x="466" y="82"/>
                    </a:lnTo>
                    <a:lnTo>
                      <a:pt x="434" y="72"/>
                    </a:lnTo>
                    <a:lnTo>
                      <a:pt x="404" y="62"/>
                    </a:lnTo>
                    <a:lnTo>
                      <a:pt x="376" y="48"/>
                    </a:lnTo>
                    <a:lnTo>
                      <a:pt x="346" y="32"/>
                    </a:lnTo>
                    <a:lnTo>
                      <a:pt x="330" y="12"/>
                    </a:lnTo>
                    <a:lnTo>
                      <a:pt x="328" y="6"/>
                    </a:lnTo>
                    <a:lnTo>
                      <a:pt x="328" y="0"/>
                    </a:lnTo>
                    <a:lnTo>
                      <a:pt x="264" y="22"/>
                    </a:lnTo>
                    <a:close/>
                  </a:path>
                </a:pathLst>
              </a:custGeom>
              <a:solidFill>
                <a:srgbClr val="000000"/>
              </a:solidFill>
              <a:ln w="9525">
                <a:noFill/>
                <a:round/>
                <a:headEnd/>
                <a:tailEnd/>
              </a:ln>
            </p:spPr>
            <p:txBody>
              <a:bodyPr/>
              <a:lstStyle/>
              <a:p>
                <a:endParaRPr lang="ja-JP" altLang="en-US" sz="3200"/>
              </a:p>
            </p:txBody>
          </p:sp>
          <p:sp>
            <p:nvSpPr>
              <p:cNvPr id="405" name="Freeform 124"/>
              <p:cNvSpPr>
                <a:spLocks/>
              </p:cNvSpPr>
              <p:nvPr/>
            </p:nvSpPr>
            <p:spPr bwMode="auto">
              <a:xfrm>
                <a:off x="9818704" y="3819395"/>
                <a:ext cx="222256" cy="568326"/>
              </a:xfrm>
              <a:custGeom>
                <a:avLst/>
                <a:gdLst>
                  <a:gd name="T0" fmla="*/ 2147483647 w 140"/>
                  <a:gd name="T1" fmla="*/ 0 h 358"/>
                  <a:gd name="T2" fmla="*/ 2147483647 w 140"/>
                  <a:gd name="T3" fmla="*/ 0 h 358"/>
                  <a:gd name="T4" fmla="*/ 2147483647 w 140"/>
                  <a:gd name="T5" fmla="*/ 2147483647 h 358"/>
                  <a:gd name="T6" fmla="*/ 2147483647 w 140"/>
                  <a:gd name="T7" fmla="*/ 2147483647 h 358"/>
                  <a:gd name="T8" fmla="*/ 2147483647 w 140"/>
                  <a:gd name="T9" fmla="*/ 2147483647 h 358"/>
                  <a:gd name="T10" fmla="*/ 2147483647 w 140"/>
                  <a:gd name="T11" fmla="*/ 2147483647 h 358"/>
                  <a:gd name="T12" fmla="*/ 2147483647 w 140"/>
                  <a:gd name="T13" fmla="*/ 2147483647 h 358"/>
                  <a:gd name="T14" fmla="*/ 2147483647 w 140"/>
                  <a:gd name="T15" fmla="*/ 2147483647 h 358"/>
                  <a:gd name="T16" fmla="*/ 2147483647 w 140"/>
                  <a:gd name="T17" fmla="*/ 2147483647 h 358"/>
                  <a:gd name="T18" fmla="*/ 2147483647 w 140"/>
                  <a:gd name="T19" fmla="*/ 2147483647 h 358"/>
                  <a:gd name="T20" fmla="*/ 2147483647 w 140"/>
                  <a:gd name="T21" fmla="*/ 2147483647 h 358"/>
                  <a:gd name="T22" fmla="*/ 2147483647 w 140"/>
                  <a:gd name="T23" fmla="*/ 2147483647 h 358"/>
                  <a:gd name="T24" fmla="*/ 2147483647 w 140"/>
                  <a:gd name="T25" fmla="*/ 2147483647 h 358"/>
                  <a:gd name="T26" fmla="*/ 2147483647 w 140"/>
                  <a:gd name="T27" fmla="*/ 2147483647 h 358"/>
                  <a:gd name="T28" fmla="*/ 2147483647 w 140"/>
                  <a:gd name="T29" fmla="*/ 2147483647 h 358"/>
                  <a:gd name="T30" fmla="*/ 2147483647 w 140"/>
                  <a:gd name="T31" fmla="*/ 2147483647 h 358"/>
                  <a:gd name="T32" fmla="*/ 2147483647 w 140"/>
                  <a:gd name="T33" fmla="*/ 2147483647 h 358"/>
                  <a:gd name="T34" fmla="*/ 2147483647 w 140"/>
                  <a:gd name="T35" fmla="*/ 2147483647 h 358"/>
                  <a:gd name="T36" fmla="*/ 2147483647 w 140"/>
                  <a:gd name="T37" fmla="*/ 2147483647 h 358"/>
                  <a:gd name="T38" fmla="*/ 2147483647 w 140"/>
                  <a:gd name="T39" fmla="*/ 2147483647 h 358"/>
                  <a:gd name="T40" fmla="*/ 0 w 140"/>
                  <a:gd name="T41" fmla="*/ 2147483647 h 358"/>
                  <a:gd name="T42" fmla="*/ 0 w 140"/>
                  <a:gd name="T43" fmla="*/ 2147483647 h 358"/>
                  <a:gd name="T44" fmla="*/ 2147483647 w 140"/>
                  <a:gd name="T45" fmla="*/ 2147483647 h 358"/>
                  <a:gd name="T46" fmla="*/ 2147483647 w 140"/>
                  <a:gd name="T47" fmla="*/ 2147483647 h 358"/>
                  <a:gd name="T48" fmla="*/ 2147483647 w 140"/>
                  <a:gd name="T49" fmla="*/ 2147483647 h 358"/>
                  <a:gd name="T50" fmla="*/ 2147483647 w 140"/>
                  <a:gd name="T51" fmla="*/ 2147483647 h 358"/>
                  <a:gd name="T52" fmla="*/ 2147483647 w 140"/>
                  <a:gd name="T53" fmla="*/ 2147483647 h 358"/>
                  <a:gd name="T54" fmla="*/ 2147483647 w 140"/>
                  <a:gd name="T55" fmla="*/ 2147483647 h 358"/>
                  <a:gd name="T56" fmla="*/ 2147483647 w 140"/>
                  <a:gd name="T57" fmla="*/ 2147483647 h 358"/>
                  <a:gd name="T58" fmla="*/ 2147483647 w 140"/>
                  <a:gd name="T59" fmla="*/ 2147483647 h 358"/>
                  <a:gd name="T60" fmla="*/ 2147483647 w 140"/>
                  <a:gd name="T61" fmla="*/ 2147483647 h 358"/>
                  <a:gd name="T62" fmla="*/ 2147483647 w 140"/>
                  <a:gd name="T63" fmla="*/ 2147483647 h 358"/>
                  <a:gd name="T64" fmla="*/ 2147483647 w 140"/>
                  <a:gd name="T65" fmla="*/ 2147483647 h 358"/>
                  <a:gd name="T66" fmla="*/ 2147483647 w 140"/>
                  <a:gd name="T67" fmla="*/ 2147483647 h 358"/>
                  <a:gd name="T68" fmla="*/ 2147483647 w 140"/>
                  <a:gd name="T69" fmla="*/ 2147483647 h 358"/>
                  <a:gd name="T70" fmla="*/ 2147483647 w 140"/>
                  <a:gd name="T71" fmla="*/ 2147483647 h 358"/>
                  <a:gd name="T72" fmla="*/ 2147483647 w 140"/>
                  <a:gd name="T73" fmla="*/ 2147483647 h 358"/>
                  <a:gd name="T74" fmla="*/ 2147483647 w 140"/>
                  <a:gd name="T75" fmla="*/ 0 h 358"/>
                  <a:gd name="T76" fmla="*/ 2147483647 w 140"/>
                  <a:gd name="T77" fmla="*/ 0 h 3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358"/>
                  <a:gd name="T119" fmla="*/ 140 w 140"/>
                  <a:gd name="T120" fmla="*/ 358 h 3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358">
                    <a:moveTo>
                      <a:pt x="124" y="0"/>
                    </a:moveTo>
                    <a:lnTo>
                      <a:pt x="124" y="0"/>
                    </a:lnTo>
                    <a:lnTo>
                      <a:pt x="116" y="8"/>
                    </a:lnTo>
                    <a:lnTo>
                      <a:pt x="96" y="26"/>
                    </a:lnTo>
                    <a:lnTo>
                      <a:pt x="82" y="36"/>
                    </a:lnTo>
                    <a:lnTo>
                      <a:pt x="70" y="44"/>
                    </a:lnTo>
                    <a:lnTo>
                      <a:pt x="56" y="50"/>
                    </a:lnTo>
                    <a:lnTo>
                      <a:pt x="46" y="54"/>
                    </a:lnTo>
                    <a:lnTo>
                      <a:pt x="40" y="52"/>
                    </a:lnTo>
                    <a:lnTo>
                      <a:pt x="36" y="50"/>
                    </a:lnTo>
                    <a:lnTo>
                      <a:pt x="34" y="46"/>
                    </a:lnTo>
                    <a:lnTo>
                      <a:pt x="34" y="40"/>
                    </a:lnTo>
                    <a:lnTo>
                      <a:pt x="34" y="28"/>
                    </a:lnTo>
                    <a:lnTo>
                      <a:pt x="34" y="16"/>
                    </a:lnTo>
                    <a:lnTo>
                      <a:pt x="22" y="24"/>
                    </a:lnTo>
                    <a:lnTo>
                      <a:pt x="12" y="34"/>
                    </a:lnTo>
                    <a:lnTo>
                      <a:pt x="2" y="46"/>
                    </a:lnTo>
                    <a:lnTo>
                      <a:pt x="0" y="58"/>
                    </a:lnTo>
                    <a:lnTo>
                      <a:pt x="0" y="84"/>
                    </a:lnTo>
                    <a:lnTo>
                      <a:pt x="2" y="164"/>
                    </a:lnTo>
                    <a:lnTo>
                      <a:pt x="8" y="262"/>
                    </a:lnTo>
                    <a:lnTo>
                      <a:pt x="18" y="358"/>
                    </a:lnTo>
                    <a:lnTo>
                      <a:pt x="38" y="300"/>
                    </a:lnTo>
                    <a:lnTo>
                      <a:pt x="54" y="246"/>
                    </a:lnTo>
                    <a:lnTo>
                      <a:pt x="82" y="154"/>
                    </a:lnTo>
                    <a:lnTo>
                      <a:pt x="96" y="116"/>
                    </a:lnTo>
                    <a:lnTo>
                      <a:pt x="110" y="82"/>
                    </a:lnTo>
                    <a:lnTo>
                      <a:pt x="124" y="54"/>
                    </a:lnTo>
                    <a:lnTo>
                      <a:pt x="132" y="40"/>
                    </a:lnTo>
                    <a:lnTo>
                      <a:pt x="140" y="30"/>
                    </a:lnTo>
                    <a:lnTo>
                      <a:pt x="132" y="18"/>
                    </a:lnTo>
                    <a:lnTo>
                      <a:pt x="126" y="8"/>
                    </a:lnTo>
                    <a:lnTo>
                      <a:pt x="124" y="0"/>
                    </a:lnTo>
                    <a:close/>
                  </a:path>
                </a:pathLst>
              </a:custGeom>
              <a:solidFill>
                <a:srgbClr val="FFFFFF"/>
              </a:solidFill>
              <a:ln w="9525">
                <a:noFill/>
                <a:round/>
                <a:headEnd/>
                <a:tailEnd/>
              </a:ln>
            </p:spPr>
            <p:txBody>
              <a:bodyPr/>
              <a:lstStyle/>
              <a:p>
                <a:endParaRPr lang="ja-JP" altLang="en-US" sz="3200"/>
              </a:p>
            </p:txBody>
          </p:sp>
          <p:sp>
            <p:nvSpPr>
              <p:cNvPr id="406" name="Freeform 125"/>
              <p:cNvSpPr>
                <a:spLocks/>
              </p:cNvSpPr>
              <p:nvPr/>
            </p:nvSpPr>
            <p:spPr bwMode="auto">
              <a:xfrm>
                <a:off x="9736128" y="3466966"/>
                <a:ext cx="346094" cy="444520"/>
              </a:xfrm>
              <a:custGeom>
                <a:avLst/>
                <a:gdLst>
                  <a:gd name="T0" fmla="*/ 2147483647 w 218"/>
                  <a:gd name="T1" fmla="*/ 2147483647 h 280"/>
                  <a:gd name="T2" fmla="*/ 2147483647 w 218"/>
                  <a:gd name="T3" fmla="*/ 2147483647 h 280"/>
                  <a:gd name="T4" fmla="*/ 2147483647 w 218"/>
                  <a:gd name="T5" fmla="*/ 2147483647 h 280"/>
                  <a:gd name="T6" fmla="*/ 2147483647 w 218"/>
                  <a:gd name="T7" fmla="*/ 2147483647 h 280"/>
                  <a:gd name="T8" fmla="*/ 2147483647 w 218"/>
                  <a:gd name="T9" fmla="*/ 2147483647 h 280"/>
                  <a:gd name="T10" fmla="*/ 2147483647 w 218"/>
                  <a:gd name="T11" fmla="*/ 2147483647 h 280"/>
                  <a:gd name="T12" fmla="*/ 2147483647 w 218"/>
                  <a:gd name="T13" fmla="*/ 2147483647 h 280"/>
                  <a:gd name="T14" fmla="*/ 2147483647 w 218"/>
                  <a:gd name="T15" fmla="*/ 2147483647 h 280"/>
                  <a:gd name="T16" fmla="*/ 2147483647 w 218"/>
                  <a:gd name="T17" fmla="*/ 2147483647 h 280"/>
                  <a:gd name="T18" fmla="*/ 2147483647 w 218"/>
                  <a:gd name="T19" fmla="*/ 2147483647 h 280"/>
                  <a:gd name="T20" fmla="*/ 2147483647 w 218"/>
                  <a:gd name="T21" fmla="*/ 2147483647 h 280"/>
                  <a:gd name="T22" fmla="*/ 2147483647 w 218"/>
                  <a:gd name="T23" fmla="*/ 2147483647 h 280"/>
                  <a:gd name="T24" fmla="*/ 2147483647 w 218"/>
                  <a:gd name="T25" fmla="*/ 2147483647 h 280"/>
                  <a:gd name="T26" fmla="*/ 2147483647 w 218"/>
                  <a:gd name="T27" fmla="*/ 2147483647 h 280"/>
                  <a:gd name="T28" fmla="*/ 2147483647 w 218"/>
                  <a:gd name="T29" fmla="*/ 2147483647 h 280"/>
                  <a:gd name="T30" fmla="*/ 2147483647 w 218"/>
                  <a:gd name="T31" fmla="*/ 2147483647 h 280"/>
                  <a:gd name="T32" fmla="*/ 2147483647 w 218"/>
                  <a:gd name="T33" fmla="*/ 2147483647 h 280"/>
                  <a:gd name="T34" fmla="*/ 2147483647 w 218"/>
                  <a:gd name="T35" fmla="*/ 2147483647 h 280"/>
                  <a:gd name="T36" fmla="*/ 2147483647 w 218"/>
                  <a:gd name="T37" fmla="*/ 2147483647 h 280"/>
                  <a:gd name="T38" fmla="*/ 2147483647 w 218"/>
                  <a:gd name="T39" fmla="*/ 2147483647 h 280"/>
                  <a:gd name="T40" fmla="*/ 2147483647 w 218"/>
                  <a:gd name="T41" fmla="*/ 2147483647 h 280"/>
                  <a:gd name="T42" fmla="*/ 2147483647 w 218"/>
                  <a:gd name="T43" fmla="*/ 2147483647 h 280"/>
                  <a:gd name="T44" fmla="*/ 2147483647 w 218"/>
                  <a:gd name="T45" fmla="*/ 2147483647 h 280"/>
                  <a:gd name="T46" fmla="*/ 2147483647 w 218"/>
                  <a:gd name="T47" fmla="*/ 2147483647 h 280"/>
                  <a:gd name="T48" fmla="*/ 2147483647 w 218"/>
                  <a:gd name="T49" fmla="*/ 2147483647 h 280"/>
                  <a:gd name="T50" fmla="*/ 2147483647 w 218"/>
                  <a:gd name="T51" fmla="*/ 2147483647 h 280"/>
                  <a:gd name="T52" fmla="*/ 2147483647 w 218"/>
                  <a:gd name="T53" fmla="*/ 2147483647 h 280"/>
                  <a:gd name="T54" fmla="*/ 2147483647 w 218"/>
                  <a:gd name="T55" fmla="*/ 2147483647 h 280"/>
                  <a:gd name="T56" fmla="*/ 2147483647 w 218"/>
                  <a:gd name="T57" fmla="*/ 2147483647 h 280"/>
                  <a:gd name="T58" fmla="*/ 2147483647 w 218"/>
                  <a:gd name="T59" fmla="*/ 2147483647 h 280"/>
                  <a:gd name="T60" fmla="*/ 2147483647 w 218"/>
                  <a:gd name="T61" fmla="*/ 2147483647 h 280"/>
                  <a:gd name="T62" fmla="*/ 2147483647 w 218"/>
                  <a:gd name="T63" fmla="*/ 2147483647 h 280"/>
                  <a:gd name="T64" fmla="*/ 2147483647 w 218"/>
                  <a:gd name="T65" fmla="*/ 2147483647 h 280"/>
                  <a:gd name="T66" fmla="*/ 2147483647 w 218"/>
                  <a:gd name="T67" fmla="*/ 2147483647 h 280"/>
                  <a:gd name="T68" fmla="*/ 2147483647 w 218"/>
                  <a:gd name="T69" fmla="*/ 2147483647 h 280"/>
                  <a:gd name="T70" fmla="*/ 0 w 218"/>
                  <a:gd name="T71" fmla="*/ 2147483647 h 280"/>
                  <a:gd name="T72" fmla="*/ 0 w 218"/>
                  <a:gd name="T73" fmla="*/ 2147483647 h 280"/>
                  <a:gd name="T74" fmla="*/ 2147483647 w 218"/>
                  <a:gd name="T75" fmla="*/ 2147483647 h 280"/>
                  <a:gd name="T76" fmla="*/ 2147483647 w 218"/>
                  <a:gd name="T77" fmla="*/ 2147483647 h 280"/>
                  <a:gd name="T78" fmla="*/ 2147483647 w 218"/>
                  <a:gd name="T79" fmla="*/ 2147483647 h 280"/>
                  <a:gd name="T80" fmla="*/ 2147483647 w 218"/>
                  <a:gd name="T81" fmla="*/ 2147483647 h 280"/>
                  <a:gd name="T82" fmla="*/ 2147483647 w 218"/>
                  <a:gd name="T83" fmla="*/ 2147483647 h 280"/>
                  <a:gd name="T84" fmla="*/ 2147483647 w 218"/>
                  <a:gd name="T85" fmla="*/ 2147483647 h 280"/>
                  <a:gd name="T86" fmla="*/ 2147483647 w 218"/>
                  <a:gd name="T87" fmla="*/ 2147483647 h 280"/>
                  <a:gd name="T88" fmla="*/ 2147483647 w 218"/>
                  <a:gd name="T89" fmla="*/ 2147483647 h 280"/>
                  <a:gd name="T90" fmla="*/ 2147483647 w 218"/>
                  <a:gd name="T91" fmla="*/ 2147483647 h 280"/>
                  <a:gd name="T92" fmla="*/ 2147483647 w 218"/>
                  <a:gd name="T93" fmla="*/ 2147483647 h 280"/>
                  <a:gd name="T94" fmla="*/ 2147483647 w 218"/>
                  <a:gd name="T95" fmla="*/ 2147483647 h 280"/>
                  <a:gd name="T96" fmla="*/ 2147483647 w 218"/>
                  <a:gd name="T97" fmla="*/ 2147483647 h 280"/>
                  <a:gd name="T98" fmla="*/ 2147483647 w 218"/>
                  <a:gd name="T99" fmla="*/ 2147483647 h 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280"/>
                  <a:gd name="T152" fmla="*/ 218 w 218"/>
                  <a:gd name="T153" fmla="*/ 280 h 2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280">
                    <a:moveTo>
                      <a:pt x="68" y="242"/>
                    </a:moveTo>
                    <a:lnTo>
                      <a:pt x="64" y="260"/>
                    </a:lnTo>
                    <a:lnTo>
                      <a:pt x="64" y="264"/>
                    </a:lnTo>
                    <a:lnTo>
                      <a:pt x="66" y="268"/>
                    </a:lnTo>
                    <a:lnTo>
                      <a:pt x="76" y="278"/>
                    </a:lnTo>
                    <a:lnTo>
                      <a:pt x="80" y="280"/>
                    </a:lnTo>
                    <a:lnTo>
                      <a:pt x="84" y="278"/>
                    </a:lnTo>
                    <a:lnTo>
                      <a:pt x="102" y="272"/>
                    </a:lnTo>
                    <a:lnTo>
                      <a:pt x="110" y="268"/>
                    </a:lnTo>
                    <a:lnTo>
                      <a:pt x="152" y="244"/>
                    </a:lnTo>
                    <a:lnTo>
                      <a:pt x="160" y="240"/>
                    </a:lnTo>
                    <a:lnTo>
                      <a:pt x="172" y="234"/>
                    </a:lnTo>
                    <a:lnTo>
                      <a:pt x="176" y="228"/>
                    </a:lnTo>
                    <a:lnTo>
                      <a:pt x="178" y="220"/>
                    </a:lnTo>
                    <a:lnTo>
                      <a:pt x="178" y="198"/>
                    </a:lnTo>
                    <a:lnTo>
                      <a:pt x="180" y="188"/>
                    </a:lnTo>
                    <a:lnTo>
                      <a:pt x="182" y="180"/>
                    </a:lnTo>
                    <a:lnTo>
                      <a:pt x="186" y="170"/>
                    </a:lnTo>
                    <a:lnTo>
                      <a:pt x="194" y="160"/>
                    </a:lnTo>
                    <a:lnTo>
                      <a:pt x="202" y="148"/>
                    </a:lnTo>
                    <a:lnTo>
                      <a:pt x="210" y="134"/>
                    </a:lnTo>
                    <a:lnTo>
                      <a:pt x="214" y="114"/>
                    </a:lnTo>
                    <a:lnTo>
                      <a:pt x="218" y="94"/>
                    </a:lnTo>
                    <a:lnTo>
                      <a:pt x="218" y="82"/>
                    </a:lnTo>
                    <a:lnTo>
                      <a:pt x="216" y="72"/>
                    </a:lnTo>
                    <a:lnTo>
                      <a:pt x="212" y="60"/>
                    </a:lnTo>
                    <a:lnTo>
                      <a:pt x="206" y="48"/>
                    </a:lnTo>
                    <a:lnTo>
                      <a:pt x="202" y="40"/>
                    </a:lnTo>
                    <a:lnTo>
                      <a:pt x="186" y="24"/>
                    </a:lnTo>
                    <a:lnTo>
                      <a:pt x="176" y="16"/>
                    </a:lnTo>
                    <a:lnTo>
                      <a:pt x="164" y="8"/>
                    </a:lnTo>
                    <a:lnTo>
                      <a:pt x="150" y="2"/>
                    </a:lnTo>
                    <a:lnTo>
                      <a:pt x="136" y="0"/>
                    </a:lnTo>
                    <a:lnTo>
                      <a:pt x="62" y="12"/>
                    </a:lnTo>
                    <a:lnTo>
                      <a:pt x="44" y="22"/>
                    </a:lnTo>
                    <a:lnTo>
                      <a:pt x="36" y="28"/>
                    </a:lnTo>
                    <a:lnTo>
                      <a:pt x="34" y="34"/>
                    </a:lnTo>
                    <a:lnTo>
                      <a:pt x="36" y="44"/>
                    </a:lnTo>
                    <a:lnTo>
                      <a:pt x="38" y="50"/>
                    </a:lnTo>
                    <a:lnTo>
                      <a:pt x="38" y="54"/>
                    </a:lnTo>
                    <a:lnTo>
                      <a:pt x="36" y="58"/>
                    </a:lnTo>
                    <a:lnTo>
                      <a:pt x="20" y="90"/>
                    </a:lnTo>
                    <a:lnTo>
                      <a:pt x="16" y="98"/>
                    </a:lnTo>
                    <a:lnTo>
                      <a:pt x="14" y="106"/>
                    </a:lnTo>
                    <a:lnTo>
                      <a:pt x="14" y="112"/>
                    </a:lnTo>
                    <a:lnTo>
                      <a:pt x="14" y="120"/>
                    </a:lnTo>
                    <a:lnTo>
                      <a:pt x="2" y="146"/>
                    </a:lnTo>
                    <a:lnTo>
                      <a:pt x="0" y="154"/>
                    </a:lnTo>
                    <a:lnTo>
                      <a:pt x="0" y="158"/>
                    </a:lnTo>
                    <a:lnTo>
                      <a:pt x="4" y="160"/>
                    </a:lnTo>
                    <a:lnTo>
                      <a:pt x="10" y="162"/>
                    </a:lnTo>
                    <a:lnTo>
                      <a:pt x="12" y="164"/>
                    </a:lnTo>
                    <a:lnTo>
                      <a:pt x="14" y="168"/>
                    </a:lnTo>
                    <a:lnTo>
                      <a:pt x="12" y="182"/>
                    </a:lnTo>
                    <a:lnTo>
                      <a:pt x="12" y="192"/>
                    </a:lnTo>
                    <a:lnTo>
                      <a:pt x="12" y="194"/>
                    </a:lnTo>
                    <a:lnTo>
                      <a:pt x="14" y="202"/>
                    </a:lnTo>
                    <a:lnTo>
                      <a:pt x="14" y="210"/>
                    </a:lnTo>
                    <a:lnTo>
                      <a:pt x="12" y="216"/>
                    </a:lnTo>
                    <a:lnTo>
                      <a:pt x="14" y="224"/>
                    </a:lnTo>
                    <a:lnTo>
                      <a:pt x="14" y="226"/>
                    </a:lnTo>
                    <a:lnTo>
                      <a:pt x="20" y="234"/>
                    </a:lnTo>
                    <a:lnTo>
                      <a:pt x="24" y="236"/>
                    </a:lnTo>
                    <a:lnTo>
                      <a:pt x="32" y="240"/>
                    </a:lnTo>
                    <a:lnTo>
                      <a:pt x="48" y="242"/>
                    </a:lnTo>
                    <a:lnTo>
                      <a:pt x="56" y="242"/>
                    </a:lnTo>
                    <a:lnTo>
                      <a:pt x="68" y="242"/>
                    </a:lnTo>
                    <a:close/>
                  </a:path>
                </a:pathLst>
              </a:custGeom>
              <a:solidFill>
                <a:srgbClr val="000000"/>
              </a:solidFill>
              <a:ln w="9525">
                <a:noFill/>
                <a:round/>
                <a:headEnd/>
                <a:tailEnd/>
              </a:ln>
            </p:spPr>
            <p:txBody>
              <a:bodyPr/>
              <a:lstStyle/>
              <a:p>
                <a:endParaRPr lang="ja-JP" altLang="en-US" sz="3200"/>
              </a:p>
            </p:txBody>
          </p:sp>
          <p:sp>
            <p:nvSpPr>
              <p:cNvPr id="407" name="Freeform 126"/>
              <p:cNvSpPr>
                <a:spLocks/>
              </p:cNvSpPr>
              <p:nvPr/>
            </p:nvSpPr>
            <p:spPr bwMode="auto">
              <a:xfrm>
                <a:off x="9802810" y="3901967"/>
                <a:ext cx="126996" cy="539767"/>
              </a:xfrm>
              <a:custGeom>
                <a:avLst/>
                <a:gdLst>
                  <a:gd name="T0" fmla="*/ 2147483647 w 80"/>
                  <a:gd name="T1" fmla="*/ 2147483647 h 340"/>
                  <a:gd name="T2" fmla="*/ 2147483647 w 80"/>
                  <a:gd name="T3" fmla="*/ 2147483647 h 340"/>
                  <a:gd name="T4" fmla="*/ 2147483647 w 80"/>
                  <a:gd name="T5" fmla="*/ 2147483647 h 340"/>
                  <a:gd name="T6" fmla="*/ 2147483647 w 80"/>
                  <a:gd name="T7" fmla="*/ 2147483647 h 340"/>
                  <a:gd name="T8" fmla="*/ 2147483647 w 80"/>
                  <a:gd name="T9" fmla="*/ 2147483647 h 340"/>
                  <a:gd name="T10" fmla="*/ 2147483647 w 80"/>
                  <a:gd name="T11" fmla="*/ 2147483647 h 340"/>
                  <a:gd name="T12" fmla="*/ 2147483647 w 80"/>
                  <a:gd name="T13" fmla="*/ 2147483647 h 340"/>
                  <a:gd name="T14" fmla="*/ 2147483647 w 80"/>
                  <a:gd name="T15" fmla="*/ 2147483647 h 340"/>
                  <a:gd name="T16" fmla="*/ 2147483647 w 80"/>
                  <a:gd name="T17" fmla="*/ 2147483647 h 340"/>
                  <a:gd name="T18" fmla="*/ 2147483647 w 80"/>
                  <a:gd name="T19" fmla="*/ 2147483647 h 340"/>
                  <a:gd name="T20" fmla="*/ 2147483647 w 80"/>
                  <a:gd name="T21" fmla="*/ 2147483647 h 340"/>
                  <a:gd name="T22" fmla="*/ 2147483647 w 80"/>
                  <a:gd name="T23" fmla="*/ 2147483647 h 340"/>
                  <a:gd name="T24" fmla="*/ 2147483647 w 80"/>
                  <a:gd name="T25" fmla="*/ 2147483647 h 340"/>
                  <a:gd name="T26" fmla="*/ 2147483647 w 80"/>
                  <a:gd name="T27" fmla="*/ 2147483647 h 340"/>
                  <a:gd name="T28" fmla="*/ 2147483647 w 80"/>
                  <a:gd name="T29" fmla="*/ 0 h 340"/>
                  <a:gd name="T30" fmla="*/ 2147483647 w 80"/>
                  <a:gd name="T31" fmla="*/ 0 h 340"/>
                  <a:gd name="T32" fmla="*/ 2147483647 w 80"/>
                  <a:gd name="T33" fmla="*/ 2147483647 h 340"/>
                  <a:gd name="T34" fmla="*/ 2147483647 w 80"/>
                  <a:gd name="T35" fmla="*/ 2147483647 h 340"/>
                  <a:gd name="T36" fmla="*/ 2147483647 w 80"/>
                  <a:gd name="T37" fmla="*/ 2147483647 h 340"/>
                  <a:gd name="T38" fmla="*/ 2147483647 w 80"/>
                  <a:gd name="T39" fmla="*/ 2147483647 h 340"/>
                  <a:gd name="T40" fmla="*/ 2147483647 w 80"/>
                  <a:gd name="T41" fmla="*/ 2147483647 h 340"/>
                  <a:gd name="T42" fmla="*/ 2147483647 w 80"/>
                  <a:gd name="T43" fmla="*/ 2147483647 h 340"/>
                  <a:gd name="T44" fmla="*/ 2147483647 w 80"/>
                  <a:gd name="T45" fmla="*/ 2147483647 h 340"/>
                  <a:gd name="T46" fmla="*/ 2147483647 w 80"/>
                  <a:gd name="T47" fmla="*/ 2147483647 h 340"/>
                  <a:gd name="T48" fmla="*/ 2147483647 w 80"/>
                  <a:gd name="T49" fmla="*/ 2147483647 h 340"/>
                  <a:gd name="T50" fmla="*/ 2147483647 w 80"/>
                  <a:gd name="T51" fmla="*/ 2147483647 h 340"/>
                  <a:gd name="T52" fmla="*/ 2147483647 w 80"/>
                  <a:gd name="T53" fmla="*/ 2147483647 h 340"/>
                  <a:gd name="T54" fmla="*/ 2147483647 w 80"/>
                  <a:gd name="T55" fmla="*/ 2147483647 h 340"/>
                  <a:gd name="T56" fmla="*/ 0 w 80"/>
                  <a:gd name="T57" fmla="*/ 2147483647 h 340"/>
                  <a:gd name="T58" fmla="*/ 0 w 80"/>
                  <a:gd name="T59" fmla="*/ 2147483647 h 340"/>
                  <a:gd name="T60" fmla="*/ 0 w 80"/>
                  <a:gd name="T61" fmla="*/ 2147483647 h 340"/>
                  <a:gd name="T62" fmla="*/ 2147483647 w 80"/>
                  <a:gd name="T63" fmla="*/ 2147483647 h 340"/>
                  <a:gd name="T64" fmla="*/ 2147483647 w 80"/>
                  <a:gd name="T65" fmla="*/ 2147483647 h 340"/>
                  <a:gd name="T66" fmla="*/ 2147483647 w 80"/>
                  <a:gd name="T67" fmla="*/ 2147483647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40"/>
                  <a:gd name="T104" fmla="*/ 80 w 80"/>
                  <a:gd name="T105" fmla="*/ 340 h 3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40">
                    <a:moveTo>
                      <a:pt x="58" y="38"/>
                    </a:moveTo>
                    <a:lnTo>
                      <a:pt x="58" y="38"/>
                    </a:lnTo>
                    <a:lnTo>
                      <a:pt x="58" y="36"/>
                    </a:lnTo>
                    <a:lnTo>
                      <a:pt x="62" y="34"/>
                    </a:lnTo>
                    <a:lnTo>
                      <a:pt x="66" y="30"/>
                    </a:lnTo>
                    <a:lnTo>
                      <a:pt x="66" y="26"/>
                    </a:lnTo>
                    <a:lnTo>
                      <a:pt x="64" y="22"/>
                    </a:lnTo>
                    <a:lnTo>
                      <a:pt x="62" y="14"/>
                    </a:lnTo>
                    <a:lnTo>
                      <a:pt x="60" y="8"/>
                    </a:lnTo>
                    <a:lnTo>
                      <a:pt x="56" y="2"/>
                    </a:lnTo>
                    <a:lnTo>
                      <a:pt x="52" y="0"/>
                    </a:lnTo>
                    <a:lnTo>
                      <a:pt x="48" y="0"/>
                    </a:lnTo>
                    <a:lnTo>
                      <a:pt x="46" y="2"/>
                    </a:lnTo>
                    <a:lnTo>
                      <a:pt x="40" y="6"/>
                    </a:lnTo>
                    <a:lnTo>
                      <a:pt x="36" y="14"/>
                    </a:lnTo>
                    <a:lnTo>
                      <a:pt x="34" y="18"/>
                    </a:lnTo>
                    <a:lnTo>
                      <a:pt x="32" y="22"/>
                    </a:lnTo>
                    <a:lnTo>
                      <a:pt x="36" y="30"/>
                    </a:lnTo>
                    <a:lnTo>
                      <a:pt x="40" y="36"/>
                    </a:lnTo>
                    <a:lnTo>
                      <a:pt x="16" y="112"/>
                    </a:lnTo>
                    <a:lnTo>
                      <a:pt x="4" y="158"/>
                    </a:lnTo>
                    <a:lnTo>
                      <a:pt x="0" y="176"/>
                    </a:lnTo>
                    <a:lnTo>
                      <a:pt x="0" y="188"/>
                    </a:lnTo>
                    <a:lnTo>
                      <a:pt x="28" y="340"/>
                    </a:lnTo>
                    <a:lnTo>
                      <a:pt x="80" y="174"/>
                    </a:lnTo>
                    <a:lnTo>
                      <a:pt x="58" y="38"/>
                    </a:lnTo>
                    <a:close/>
                  </a:path>
                </a:pathLst>
              </a:custGeom>
              <a:solidFill>
                <a:srgbClr val="000000"/>
              </a:solidFill>
              <a:ln w="9525">
                <a:noFill/>
                <a:round/>
                <a:headEnd/>
                <a:tailEnd/>
              </a:ln>
            </p:spPr>
            <p:txBody>
              <a:bodyPr/>
              <a:lstStyle/>
              <a:p>
                <a:endParaRPr lang="ja-JP" altLang="en-US" sz="3200"/>
              </a:p>
            </p:txBody>
          </p:sp>
        </p:grpSp>
        <p:sp>
          <p:nvSpPr>
            <p:cNvPr id="408" name="テキスト ボックス 155"/>
            <p:cNvSpPr txBox="1">
              <a:spLocks noChangeArrowheads="1"/>
            </p:cNvSpPr>
            <p:nvPr/>
          </p:nvSpPr>
          <p:spPr bwMode="auto">
            <a:xfrm>
              <a:off x="9639103" y="2336271"/>
              <a:ext cx="499171" cy="338554"/>
            </a:xfrm>
            <a:prstGeom prst="rect">
              <a:avLst/>
            </a:prstGeom>
            <a:noFill/>
            <a:ln w="9525">
              <a:noFill/>
              <a:miter lim="800000"/>
              <a:headEnd/>
              <a:tailEnd/>
            </a:ln>
          </p:spPr>
          <p:txBody>
            <a:bodyPr wrap="square">
              <a:spAutoFit/>
            </a:bodyPr>
            <a:lstStyle/>
            <a:p>
              <a:pPr algn="ctr"/>
              <a:r>
                <a:rPr lang="en-US" altLang="ja-JP" sz="800" dirty="0">
                  <a:solidFill>
                    <a:srgbClr val="000000"/>
                  </a:solidFill>
                  <a:latin typeface="HG丸ｺﾞｼｯｸM-PRO" pitchFamily="50" charset="-128"/>
                  <a:ea typeface="HG丸ｺﾞｼｯｸM-PRO" pitchFamily="50" charset="-128"/>
                </a:rPr>
                <a:t>50m</a:t>
              </a:r>
            </a:p>
            <a:p>
              <a:pPr algn="ctr"/>
              <a:r>
                <a:rPr lang="ja-JP" altLang="en-US" sz="800" dirty="0">
                  <a:solidFill>
                    <a:srgbClr val="000000"/>
                  </a:solidFill>
                  <a:latin typeface="HG丸ｺﾞｼｯｸM-PRO" pitchFamily="50" charset="-128"/>
                  <a:ea typeface="HG丸ｺﾞｼｯｸM-PRO" pitchFamily="50" charset="-128"/>
                </a:rPr>
                <a:t>▽</a:t>
              </a:r>
            </a:p>
          </p:txBody>
        </p:sp>
        <p:sp>
          <p:nvSpPr>
            <p:cNvPr id="409" name="テキスト ボックス 27"/>
            <p:cNvSpPr txBox="1">
              <a:spLocks noChangeArrowheads="1"/>
            </p:cNvSpPr>
            <p:nvPr/>
          </p:nvSpPr>
          <p:spPr bwMode="auto">
            <a:xfrm>
              <a:off x="9180028" y="2571429"/>
              <a:ext cx="690274" cy="215444"/>
            </a:xfrm>
            <a:prstGeom prst="rect">
              <a:avLst/>
            </a:prstGeom>
            <a:noFill/>
            <a:ln w="9525">
              <a:noFill/>
              <a:miter lim="800000"/>
              <a:headEnd/>
              <a:tailEnd/>
            </a:ln>
          </p:spPr>
          <p:txBody>
            <a:bodyPr wrap="square">
              <a:spAutoFit/>
            </a:bodyPr>
            <a:lstStyle/>
            <a:p>
              <a:pPr algn="ctr"/>
              <a:r>
                <a:rPr lang="en-US" altLang="ja-JP" sz="800" dirty="0">
                  <a:solidFill>
                    <a:srgbClr val="000000"/>
                  </a:solidFill>
                  <a:latin typeface="HG丸ｺﾞｼｯｸM-PRO" pitchFamily="50" charset="-128"/>
                  <a:ea typeface="HG丸ｺﾞｼｯｸM-PRO" pitchFamily="50" charset="-128"/>
                </a:rPr>
                <a:t>4m</a:t>
              </a:r>
              <a:r>
                <a:rPr lang="ja-JP" altLang="en-US" sz="800" dirty="0">
                  <a:solidFill>
                    <a:srgbClr val="000000"/>
                  </a:solidFill>
                  <a:latin typeface="HG丸ｺﾞｼｯｸM-PRO" pitchFamily="50" charset="-128"/>
                  <a:ea typeface="HG丸ｺﾞｼｯｸM-PRO" pitchFamily="50" charset="-128"/>
                </a:rPr>
                <a:t>以上</a:t>
              </a:r>
            </a:p>
          </p:txBody>
        </p:sp>
        <p:sp>
          <p:nvSpPr>
            <p:cNvPr id="412" name="円/楕円 411"/>
            <p:cNvSpPr/>
            <p:nvPr/>
          </p:nvSpPr>
          <p:spPr>
            <a:xfrm>
              <a:off x="9773849" y="3312346"/>
              <a:ext cx="137957" cy="137957"/>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dirty="0"/>
            </a:p>
          </p:txBody>
        </p:sp>
        <p:cxnSp>
          <p:nvCxnSpPr>
            <p:cNvPr id="427" name="直線コネクタ 426"/>
            <p:cNvCxnSpPr/>
            <p:nvPr/>
          </p:nvCxnSpPr>
          <p:spPr bwMode="auto">
            <a:xfrm>
              <a:off x="9687365" y="1630222"/>
              <a:ext cx="919153" cy="175594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28" name="直角三角形 427"/>
            <p:cNvSpPr>
              <a:spLocks noChangeArrowheads="1"/>
            </p:cNvSpPr>
            <p:nvPr/>
          </p:nvSpPr>
          <p:spPr bwMode="auto">
            <a:xfrm rot="10800000">
              <a:off x="10225119" y="2492404"/>
              <a:ext cx="95584" cy="205950"/>
            </a:xfrm>
            <a:prstGeom prst="rtTriangle">
              <a:avLst/>
            </a:prstGeom>
            <a:noFill/>
            <a:ln w="3175" algn="ctr">
              <a:solidFill>
                <a:schemeClr val="tx1"/>
              </a:solidFill>
              <a:miter lim="800000"/>
              <a:headEnd/>
              <a:tailEnd/>
            </a:ln>
          </p:spPr>
          <p:txBody>
            <a:bodyPr rot="10800000" anchor="ctr"/>
            <a:lstStyle/>
            <a:p>
              <a:pPr algn="ctr">
                <a:defRPr/>
              </a:pPr>
              <a:endParaRPr lang="ja-JP" altLang="en-US" sz="3200" dirty="0">
                <a:solidFill>
                  <a:prstClr val="white"/>
                </a:solidFill>
              </a:endParaRPr>
            </a:p>
          </p:txBody>
        </p:sp>
        <p:sp>
          <p:nvSpPr>
            <p:cNvPr id="429" name="テキスト ボックス 145"/>
            <p:cNvSpPr txBox="1">
              <a:spLocks noChangeArrowheads="1"/>
            </p:cNvSpPr>
            <p:nvPr/>
          </p:nvSpPr>
          <p:spPr bwMode="auto">
            <a:xfrm>
              <a:off x="10203793" y="2315972"/>
              <a:ext cx="137870" cy="215444"/>
            </a:xfrm>
            <a:prstGeom prst="rect">
              <a:avLst/>
            </a:prstGeom>
            <a:noFill/>
            <a:ln w="9525">
              <a:noFill/>
              <a:miter lim="800000"/>
              <a:headEnd/>
              <a:tailEnd/>
            </a:ln>
          </p:spPr>
          <p:txBody>
            <a:bodyPr>
              <a:spAutoFit/>
            </a:bodyPr>
            <a:lstStyle/>
            <a:p>
              <a:pPr algn="ctr"/>
              <a:r>
                <a:rPr lang="en-US" altLang="ja-JP" sz="800" dirty="0">
                  <a:solidFill>
                    <a:srgbClr val="000000"/>
                  </a:solidFill>
                  <a:latin typeface="HG丸ｺﾞｼｯｸM-PRO" pitchFamily="50" charset="-128"/>
                  <a:ea typeface="HG丸ｺﾞｼｯｸM-PRO" pitchFamily="50" charset="-128"/>
                </a:rPr>
                <a:t>1</a:t>
              </a:r>
              <a:endParaRPr lang="ja-JP" altLang="en-US" sz="800" dirty="0">
                <a:solidFill>
                  <a:srgbClr val="000000"/>
                </a:solidFill>
                <a:latin typeface="HG丸ｺﾞｼｯｸM-PRO" pitchFamily="50" charset="-128"/>
                <a:ea typeface="HG丸ｺﾞｼｯｸM-PRO" pitchFamily="50" charset="-128"/>
              </a:endParaRPr>
            </a:p>
          </p:txBody>
        </p:sp>
        <p:sp>
          <p:nvSpPr>
            <p:cNvPr id="430" name="テキスト ボックス 146"/>
            <p:cNvSpPr txBox="1">
              <a:spLocks noChangeArrowheads="1"/>
            </p:cNvSpPr>
            <p:nvPr/>
          </p:nvSpPr>
          <p:spPr bwMode="auto">
            <a:xfrm>
              <a:off x="10316727" y="2447798"/>
              <a:ext cx="119650" cy="215444"/>
            </a:xfrm>
            <a:prstGeom prst="rect">
              <a:avLst/>
            </a:prstGeom>
            <a:noFill/>
            <a:ln w="9525">
              <a:noFill/>
              <a:miter lim="800000"/>
              <a:headEnd/>
              <a:tailEnd/>
            </a:ln>
          </p:spPr>
          <p:txBody>
            <a:bodyPr wrap="square">
              <a:spAutoFit/>
            </a:bodyPr>
            <a:lstStyle/>
            <a:p>
              <a:pPr algn="ctr"/>
              <a:r>
                <a:rPr lang="en-US" altLang="ja-JP" sz="800" dirty="0">
                  <a:solidFill>
                    <a:srgbClr val="000000"/>
                  </a:solidFill>
                  <a:latin typeface="HG丸ｺﾞｼｯｸM-PRO" pitchFamily="50" charset="-128"/>
                  <a:ea typeface="HG丸ｺﾞｼｯｸM-PRO" pitchFamily="50" charset="-128"/>
                </a:rPr>
                <a:t>2</a:t>
              </a:r>
            </a:p>
          </p:txBody>
        </p:sp>
      </p:grpSp>
      <p:grpSp>
        <p:nvGrpSpPr>
          <p:cNvPr id="9" name="グループ化 8"/>
          <p:cNvGrpSpPr/>
          <p:nvPr/>
        </p:nvGrpSpPr>
        <p:grpSpPr>
          <a:xfrm>
            <a:off x="3243631" y="1873641"/>
            <a:ext cx="1518245" cy="1461623"/>
            <a:chOff x="3872383" y="2135230"/>
            <a:chExt cx="1518245" cy="1461623"/>
          </a:xfrm>
        </p:grpSpPr>
        <p:pic>
          <p:nvPicPr>
            <p:cNvPr id="209" name="Picture 5"/>
            <p:cNvPicPr>
              <a:picLocks noChangeAspect="1" noChangeArrowheads="1"/>
            </p:cNvPicPr>
            <p:nvPr/>
          </p:nvPicPr>
          <p:blipFill>
            <a:blip r:embed="rId2" cstate="email"/>
            <a:srcRect/>
            <a:stretch>
              <a:fillRect/>
            </a:stretch>
          </p:blipFill>
          <p:spPr bwMode="auto">
            <a:xfrm>
              <a:off x="4555004" y="2998341"/>
              <a:ext cx="138942" cy="227628"/>
            </a:xfrm>
            <a:prstGeom prst="rect">
              <a:avLst/>
            </a:prstGeom>
            <a:noFill/>
            <a:ln w="9525">
              <a:noFill/>
              <a:miter lim="800000"/>
              <a:headEnd/>
              <a:tailEnd/>
            </a:ln>
          </p:spPr>
        </p:pic>
        <p:sp>
          <p:nvSpPr>
            <p:cNvPr id="210" name="フリーフォーム 209"/>
            <p:cNvSpPr/>
            <p:nvPr/>
          </p:nvSpPr>
          <p:spPr>
            <a:xfrm>
              <a:off x="4486073" y="3223013"/>
              <a:ext cx="800149" cy="6898"/>
            </a:xfrm>
            <a:custGeom>
              <a:avLst/>
              <a:gdLst>
                <a:gd name="connsiteX0" fmla="*/ 0 w 1869282"/>
                <a:gd name="connsiteY0" fmla="*/ 2381 h 16668"/>
                <a:gd name="connsiteX1" fmla="*/ 359569 w 1869282"/>
                <a:gd name="connsiteY1" fmla="*/ 2381 h 16668"/>
                <a:gd name="connsiteX2" fmla="*/ 359569 w 1869282"/>
                <a:gd name="connsiteY2" fmla="*/ 16668 h 16668"/>
                <a:gd name="connsiteX3" fmla="*/ 538163 w 1869282"/>
                <a:gd name="connsiteY3" fmla="*/ 16668 h 16668"/>
                <a:gd name="connsiteX4" fmla="*/ 538163 w 1869282"/>
                <a:gd name="connsiteY4" fmla="*/ 2381 h 16668"/>
                <a:gd name="connsiteX5" fmla="*/ 702469 w 1869282"/>
                <a:gd name="connsiteY5" fmla="*/ 2381 h 16668"/>
                <a:gd name="connsiteX6" fmla="*/ 702469 w 1869282"/>
                <a:gd name="connsiteY6" fmla="*/ 16668 h 16668"/>
                <a:gd name="connsiteX7" fmla="*/ 1204913 w 1869282"/>
                <a:gd name="connsiteY7" fmla="*/ 16668 h 16668"/>
                <a:gd name="connsiteX8" fmla="*/ 1204913 w 1869282"/>
                <a:gd name="connsiteY8" fmla="*/ 0 h 16668"/>
                <a:gd name="connsiteX9" fmla="*/ 1333500 w 1869282"/>
                <a:gd name="connsiteY9" fmla="*/ 0 h 16668"/>
                <a:gd name="connsiteX10" fmla="*/ 1333500 w 1869282"/>
                <a:gd name="connsiteY10" fmla="*/ 14287 h 16668"/>
                <a:gd name="connsiteX11" fmla="*/ 1512094 w 1869282"/>
                <a:gd name="connsiteY11" fmla="*/ 14287 h 16668"/>
                <a:gd name="connsiteX12" fmla="*/ 1512094 w 1869282"/>
                <a:gd name="connsiteY12" fmla="*/ 2381 h 16668"/>
                <a:gd name="connsiteX13" fmla="*/ 1583532 w 1869282"/>
                <a:gd name="connsiteY13" fmla="*/ 2381 h 16668"/>
                <a:gd name="connsiteX14" fmla="*/ 1728788 w 1869282"/>
                <a:gd name="connsiteY14" fmla="*/ 2381 h 16668"/>
                <a:gd name="connsiteX15" fmla="*/ 1869282 w 1869282"/>
                <a:gd name="connsiteY15" fmla="*/ 2381 h 1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9282" h="16668">
                  <a:moveTo>
                    <a:pt x="0" y="2381"/>
                  </a:moveTo>
                  <a:lnTo>
                    <a:pt x="359569" y="2381"/>
                  </a:lnTo>
                  <a:lnTo>
                    <a:pt x="359569" y="16668"/>
                  </a:lnTo>
                  <a:lnTo>
                    <a:pt x="538163" y="16668"/>
                  </a:lnTo>
                  <a:lnTo>
                    <a:pt x="538163" y="2381"/>
                  </a:lnTo>
                  <a:lnTo>
                    <a:pt x="702469" y="2381"/>
                  </a:lnTo>
                  <a:lnTo>
                    <a:pt x="702469" y="16668"/>
                  </a:lnTo>
                  <a:lnTo>
                    <a:pt x="1204913" y="16668"/>
                  </a:lnTo>
                  <a:lnTo>
                    <a:pt x="1204913" y="0"/>
                  </a:lnTo>
                  <a:lnTo>
                    <a:pt x="1333500" y="0"/>
                  </a:lnTo>
                  <a:lnTo>
                    <a:pt x="1333500" y="14287"/>
                  </a:lnTo>
                  <a:lnTo>
                    <a:pt x="1512094" y="14287"/>
                  </a:lnTo>
                  <a:lnTo>
                    <a:pt x="1512094" y="2381"/>
                  </a:lnTo>
                  <a:lnTo>
                    <a:pt x="1583532" y="2381"/>
                  </a:lnTo>
                  <a:lnTo>
                    <a:pt x="1728788" y="2381"/>
                  </a:lnTo>
                  <a:lnTo>
                    <a:pt x="1869282" y="2381"/>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dirty="0">
                <a:solidFill>
                  <a:prstClr val="white"/>
                </a:solidFill>
              </a:endParaRPr>
            </a:p>
          </p:txBody>
        </p:sp>
        <p:pic>
          <p:nvPicPr>
            <p:cNvPr id="211" name="Picture 5"/>
            <p:cNvPicPr>
              <a:picLocks noChangeAspect="1" noChangeArrowheads="1"/>
            </p:cNvPicPr>
            <p:nvPr/>
          </p:nvPicPr>
          <p:blipFill>
            <a:blip r:embed="rId2" cstate="email"/>
            <a:srcRect/>
            <a:stretch>
              <a:fillRect/>
            </a:stretch>
          </p:blipFill>
          <p:spPr bwMode="auto">
            <a:xfrm>
              <a:off x="4685078" y="2998341"/>
              <a:ext cx="138942" cy="227628"/>
            </a:xfrm>
            <a:prstGeom prst="rect">
              <a:avLst/>
            </a:prstGeom>
            <a:noFill/>
            <a:ln w="9525">
              <a:noFill/>
              <a:miter lim="800000"/>
              <a:headEnd/>
              <a:tailEnd/>
            </a:ln>
          </p:spPr>
        </p:pic>
        <p:pic>
          <p:nvPicPr>
            <p:cNvPr id="212" name="Picture 5"/>
            <p:cNvPicPr>
              <a:picLocks noChangeAspect="1" noChangeArrowheads="1"/>
            </p:cNvPicPr>
            <p:nvPr/>
          </p:nvPicPr>
          <p:blipFill>
            <a:blip r:embed="rId2" cstate="email"/>
            <a:srcRect/>
            <a:stretch>
              <a:fillRect/>
            </a:stretch>
          </p:blipFill>
          <p:spPr bwMode="auto">
            <a:xfrm>
              <a:off x="4962961" y="2998341"/>
              <a:ext cx="138942" cy="227628"/>
            </a:xfrm>
            <a:prstGeom prst="rect">
              <a:avLst/>
            </a:prstGeom>
            <a:noFill/>
            <a:ln w="9525">
              <a:noFill/>
              <a:miter lim="800000"/>
              <a:headEnd/>
              <a:tailEnd/>
            </a:ln>
          </p:spPr>
        </p:pic>
        <p:pic>
          <p:nvPicPr>
            <p:cNvPr id="213" name="Picture 5"/>
            <p:cNvPicPr>
              <a:picLocks noChangeAspect="1" noChangeArrowheads="1"/>
            </p:cNvPicPr>
            <p:nvPr/>
          </p:nvPicPr>
          <p:blipFill>
            <a:blip r:embed="rId2" cstate="email"/>
            <a:srcRect/>
            <a:stretch>
              <a:fillRect/>
            </a:stretch>
          </p:blipFill>
          <p:spPr bwMode="auto">
            <a:xfrm>
              <a:off x="5088155" y="2998341"/>
              <a:ext cx="138941" cy="227628"/>
            </a:xfrm>
            <a:prstGeom prst="rect">
              <a:avLst/>
            </a:prstGeom>
            <a:noFill/>
            <a:ln w="9525">
              <a:noFill/>
              <a:miter lim="800000"/>
              <a:headEnd/>
              <a:tailEnd/>
            </a:ln>
          </p:spPr>
        </p:pic>
        <p:sp>
          <p:nvSpPr>
            <p:cNvPr id="214" name="Freeform 79"/>
            <p:cNvSpPr>
              <a:spLocks/>
            </p:cNvSpPr>
            <p:nvPr/>
          </p:nvSpPr>
          <p:spPr bwMode="auto">
            <a:xfrm>
              <a:off x="5183655" y="3212365"/>
              <a:ext cx="1568" cy="2448"/>
            </a:xfrm>
            <a:custGeom>
              <a:avLst/>
              <a:gdLst>
                <a:gd name="T0" fmla="*/ 2147483647 w 92"/>
                <a:gd name="T1" fmla="*/ 2147483647 h 154"/>
                <a:gd name="T2" fmla="*/ 2147483647 w 92"/>
                <a:gd name="T3" fmla="*/ 2147483647 h 154"/>
                <a:gd name="T4" fmla="*/ 2147483647 w 92"/>
                <a:gd name="T5" fmla="*/ 2147483647 h 154"/>
                <a:gd name="T6" fmla="*/ 2147483647 w 92"/>
                <a:gd name="T7" fmla="*/ 2147483647 h 154"/>
                <a:gd name="T8" fmla="*/ 2147483647 w 92"/>
                <a:gd name="T9" fmla="*/ 2147483647 h 154"/>
                <a:gd name="T10" fmla="*/ 2147483647 w 92"/>
                <a:gd name="T11" fmla="*/ 2147483647 h 154"/>
                <a:gd name="T12" fmla="*/ 2147483647 w 92"/>
                <a:gd name="T13" fmla="*/ 2147483647 h 154"/>
                <a:gd name="T14" fmla="*/ 2147483647 w 92"/>
                <a:gd name="T15" fmla="*/ 2147483647 h 154"/>
                <a:gd name="T16" fmla="*/ 2147483647 w 92"/>
                <a:gd name="T17" fmla="*/ 0 h 154"/>
                <a:gd name="T18" fmla="*/ 2147483647 w 92"/>
                <a:gd name="T19" fmla="*/ 2147483647 h 154"/>
                <a:gd name="T20" fmla="*/ 2147483647 w 92"/>
                <a:gd name="T21" fmla="*/ 2147483647 h 154"/>
                <a:gd name="T22" fmla="*/ 2147483647 w 92"/>
                <a:gd name="T23" fmla="*/ 2147483647 h 154"/>
                <a:gd name="T24" fmla="*/ 2147483647 w 92"/>
                <a:gd name="T25" fmla="*/ 2147483647 h 154"/>
                <a:gd name="T26" fmla="*/ 0 w 92"/>
                <a:gd name="T27" fmla="*/ 2147483647 h 154"/>
                <a:gd name="T28" fmla="*/ 2147483647 w 92"/>
                <a:gd name="T29" fmla="*/ 2147483647 h 154"/>
                <a:gd name="T30" fmla="*/ 2147483647 w 92"/>
                <a:gd name="T31" fmla="*/ 2147483647 h 154"/>
                <a:gd name="T32" fmla="*/ 2147483647 w 92"/>
                <a:gd name="T33" fmla="*/ 2147483647 h 154"/>
                <a:gd name="T34" fmla="*/ 2147483647 w 92"/>
                <a:gd name="T35" fmla="*/ 2147483647 h 154"/>
                <a:gd name="T36" fmla="*/ 2147483647 w 92"/>
                <a:gd name="T37" fmla="*/ 2147483647 h 154"/>
                <a:gd name="T38" fmla="*/ 2147483647 w 92"/>
                <a:gd name="T39" fmla="*/ 2147483647 h 154"/>
                <a:gd name="T40" fmla="*/ 2147483647 w 92"/>
                <a:gd name="T41" fmla="*/ 2147483647 h 154"/>
                <a:gd name="T42" fmla="*/ 2147483647 w 92"/>
                <a:gd name="T43" fmla="*/ 2147483647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154"/>
                <a:gd name="T68" fmla="*/ 92 w 92"/>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154">
                  <a:moveTo>
                    <a:pt x="72" y="130"/>
                  </a:moveTo>
                  <a:lnTo>
                    <a:pt x="72" y="104"/>
                  </a:lnTo>
                  <a:lnTo>
                    <a:pt x="86" y="104"/>
                  </a:lnTo>
                  <a:lnTo>
                    <a:pt x="86" y="86"/>
                  </a:lnTo>
                  <a:lnTo>
                    <a:pt x="72" y="60"/>
                  </a:lnTo>
                  <a:lnTo>
                    <a:pt x="72" y="44"/>
                  </a:lnTo>
                  <a:lnTo>
                    <a:pt x="66" y="18"/>
                  </a:lnTo>
                  <a:lnTo>
                    <a:pt x="52" y="18"/>
                  </a:lnTo>
                  <a:lnTo>
                    <a:pt x="40" y="0"/>
                  </a:lnTo>
                  <a:lnTo>
                    <a:pt x="46" y="18"/>
                  </a:lnTo>
                  <a:lnTo>
                    <a:pt x="52" y="60"/>
                  </a:lnTo>
                  <a:lnTo>
                    <a:pt x="40" y="52"/>
                  </a:lnTo>
                  <a:lnTo>
                    <a:pt x="20" y="36"/>
                  </a:lnTo>
                  <a:lnTo>
                    <a:pt x="0" y="36"/>
                  </a:lnTo>
                  <a:lnTo>
                    <a:pt x="14" y="52"/>
                  </a:lnTo>
                  <a:lnTo>
                    <a:pt x="26" y="70"/>
                  </a:lnTo>
                  <a:lnTo>
                    <a:pt x="52" y="104"/>
                  </a:lnTo>
                  <a:lnTo>
                    <a:pt x="66" y="138"/>
                  </a:lnTo>
                  <a:lnTo>
                    <a:pt x="80" y="138"/>
                  </a:lnTo>
                  <a:lnTo>
                    <a:pt x="92" y="154"/>
                  </a:lnTo>
                  <a:lnTo>
                    <a:pt x="92" y="146"/>
                  </a:lnTo>
                  <a:lnTo>
                    <a:pt x="72" y="130"/>
                  </a:lnTo>
                  <a:close/>
                </a:path>
              </a:pathLst>
            </a:custGeom>
            <a:solidFill>
              <a:srgbClr val="A1C6E7"/>
            </a:solidFill>
            <a:ln w="9525">
              <a:noFill/>
              <a:round/>
              <a:headEnd/>
              <a:tailEnd/>
            </a:ln>
          </p:spPr>
          <p:txBody>
            <a:bodyPr/>
            <a:lstStyle/>
            <a:p>
              <a:endParaRPr lang="ja-JP" altLang="en-US" sz="3200"/>
            </a:p>
          </p:txBody>
        </p:sp>
        <p:sp>
          <p:nvSpPr>
            <p:cNvPr id="215" name="Freeform 84"/>
            <p:cNvSpPr>
              <a:spLocks/>
            </p:cNvSpPr>
            <p:nvPr/>
          </p:nvSpPr>
          <p:spPr bwMode="auto">
            <a:xfrm>
              <a:off x="5186489" y="3214145"/>
              <a:ext cx="205" cy="414"/>
            </a:xfrm>
            <a:custGeom>
              <a:avLst/>
              <a:gdLst>
                <a:gd name="T0" fmla="*/ 2147483647 w 12"/>
                <a:gd name="T1" fmla="*/ 2147483647 h 26"/>
                <a:gd name="T2" fmla="*/ 2147483647 w 12"/>
                <a:gd name="T3" fmla="*/ 2147483647 h 26"/>
                <a:gd name="T4" fmla="*/ 2147483647 w 12"/>
                <a:gd name="T5" fmla="*/ 0 h 26"/>
                <a:gd name="T6" fmla="*/ 0 w 12"/>
                <a:gd name="T7" fmla="*/ 2147483647 h 26"/>
                <a:gd name="T8" fmla="*/ 2147483647 w 12"/>
                <a:gd name="T9" fmla="*/ 2147483647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26"/>
                  </a:moveTo>
                  <a:lnTo>
                    <a:pt x="6" y="18"/>
                  </a:lnTo>
                  <a:lnTo>
                    <a:pt x="12" y="0"/>
                  </a:lnTo>
                  <a:lnTo>
                    <a:pt x="0" y="18"/>
                  </a:lnTo>
                  <a:lnTo>
                    <a:pt x="6" y="26"/>
                  </a:lnTo>
                  <a:close/>
                </a:path>
              </a:pathLst>
            </a:custGeom>
            <a:solidFill>
              <a:srgbClr val="A1C6E7"/>
            </a:solidFill>
            <a:ln w="9525">
              <a:noFill/>
              <a:round/>
              <a:headEnd/>
              <a:tailEnd/>
            </a:ln>
          </p:spPr>
          <p:txBody>
            <a:bodyPr/>
            <a:lstStyle/>
            <a:p>
              <a:endParaRPr lang="ja-JP" altLang="en-US" sz="3200"/>
            </a:p>
          </p:txBody>
        </p:sp>
        <p:sp>
          <p:nvSpPr>
            <p:cNvPr id="216" name="Freeform 96"/>
            <p:cNvSpPr>
              <a:spLocks/>
            </p:cNvSpPr>
            <p:nvPr/>
          </p:nvSpPr>
          <p:spPr bwMode="auto">
            <a:xfrm>
              <a:off x="5177002" y="3216137"/>
              <a:ext cx="102" cy="31"/>
            </a:xfrm>
            <a:custGeom>
              <a:avLst/>
              <a:gdLst>
                <a:gd name="T0" fmla="*/ 0 w 6"/>
                <a:gd name="T1" fmla="*/ 0 h 2"/>
                <a:gd name="T2" fmla="*/ 0 w 6"/>
                <a:gd name="T3" fmla="*/ 2147483647 h 2"/>
                <a:gd name="T4" fmla="*/ 2147483647 w 6"/>
                <a:gd name="T5" fmla="*/ 0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0" y="2"/>
                  </a:lnTo>
                  <a:lnTo>
                    <a:pt x="6" y="0"/>
                  </a:lnTo>
                  <a:lnTo>
                    <a:pt x="0" y="0"/>
                  </a:lnTo>
                  <a:close/>
                </a:path>
              </a:pathLst>
            </a:custGeom>
            <a:solidFill>
              <a:srgbClr val="A1C6E7"/>
            </a:solidFill>
            <a:ln w="9525">
              <a:noFill/>
              <a:round/>
              <a:headEnd/>
              <a:tailEnd/>
            </a:ln>
          </p:spPr>
          <p:txBody>
            <a:bodyPr/>
            <a:lstStyle/>
            <a:p>
              <a:endParaRPr lang="ja-JP" altLang="en-US" sz="3200"/>
            </a:p>
          </p:txBody>
        </p:sp>
        <p:sp>
          <p:nvSpPr>
            <p:cNvPr id="217" name="Line 105"/>
            <p:cNvSpPr>
              <a:spLocks noChangeShapeType="1"/>
            </p:cNvSpPr>
            <p:nvPr/>
          </p:nvSpPr>
          <p:spPr bwMode="auto">
            <a:xfrm>
              <a:off x="5183002" y="3201144"/>
              <a:ext cx="0" cy="0"/>
            </a:xfrm>
            <a:prstGeom prst="line">
              <a:avLst/>
            </a:prstGeom>
            <a:noFill/>
            <a:ln w="9525">
              <a:noFill/>
              <a:round/>
              <a:headEnd/>
              <a:tailEnd/>
            </a:ln>
          </p:spPr>
          <p:txBody>
            <a:bodyPr/>
            <a:lstStyle/>
            <a:p>
              <a:endParaRPr lang="ja-JP" altLang="en-US" sz="3200"/>
            </a:p>
          </p:txBody>
        </p:sp>
        <p:sp>
          <p:nvSpPr>
            <p:cNvPr id="218" name="Line 106"/>
            <p:cNvSpPr>
              <a:spLocks noChangeShapeType="1"/>
            </p:cNvSpPr>
            <p:nvPr/>
          </p:nvSpPr>
          <p:spPr bwMode="auto">
            <a:xfrm>
              <a:off x="5183002" y="3201144"/>
              <a:ext cx="0" cy="0"/>
            </a:xfrm>
            <a:prstGeom prst="line">
              <a:avLst/>
            </a:prstGeom>
            <a:noFill/>
            <a:ln w="9525">
              <a:noFill/>
              <a:round/>
              <a:headEnd/>
              <a:tailEnd/>
            </a:ln>
          </p:spPr>
          <p:txBody>
            <a:bodyPr/>
            <a:lstStyle/>
            <a:p>
              <a:endParaRPr lang="ja-JP" altLang="en-US" sz="3200"/>
            </a:p>
          </p:txBody>
        </p:sp>
        <p:sp>
          <p:nvSpPr>
            <p:cNvPr id="219" name="Freeform 122"/>
            <p:cNvSpPr>
              <a:spLocks/>
            </p:cNvSpPr>
            <p:nvPr/>
          </p:nvSpPr>
          <p:spPr bwMode="auto">
            <a:xfrm>
              <a:off x="5175811" y="3200890"/>
              <a:ext cx="10704" cy="24094"/>
            </a:xfrm>
            <a:custGeom>
              <a:avLst/>
              <a:gdLst>
                <a:gd name="T0" fmla="*/ 2147483647 w 628"/>
                <a:gd name="T1" fmla="*/ 2147483647 h 1516"/>
                <a:gd name="T2" fmla="*/ 2147483647 w 628"/>
                <a:gd name="T3" fmla="*/ 2147483647 h 1516"/>
                <a:gd name="T4" fmla="*/ 2147483647 w 628"/>
                <a:gd name="T5" fmla="*/ 2147483647 h 1516"/>
                <a:gd name="T6" fmla="*/ 2147483647 w 628"/>
                <a:gd name="T7" fmla="*/ 2147483647 h 1516"/>
                <a:gd name="T8" fmla="*/ 2147483647 w 628"/>
                <a:gd name="T9" fmla="*/ 2147483647 h 1516"/>
                <a:gd name="T10" fmla="*/ 2147483647 w 628"/>
                <a:gd name="T11" fmla="*/ 2147483647 h 1516"/>
                <a:gd name="T12" fmla="*/ 2147483647 w 628"/>
                <a:gd name="T13" fmla="*/ 2147483647 h 1516"/>
                <a:gd name="T14" fmla="*/ 2147483647 w 628"/>
                <a:gd name="T15" fmla="*/ 2147483647 h 1516"/>
                <a:gd name="T16" fmla="*/ 2147483647 w 628"/>
                <a:gd name="T17" fmla="*/ 2147483647 h 1516"/>
                <a:gd name="T18" fmla="*/ 2147483647 w 628"/>
                <a:gd name="T19" fmla="*/ 2147483647 h 1516"/>
                <a:gd name="T20" fmla="*/ 2147483647 w 628"/>
                <a:gd name="T21" fmla="*/ 2147483647 h 1516"/>
                <a:gd name="T22" fmla="*/ 2147483647 w 628"/>
                <a:gd name="T23" fmla="*/ 2147483647 h 1516"/>
                <a:gd name="T24" fmla="*/ 2147483647 w 628"/>
                <a:gd name="T25" fmla="*/ 2147483647 h 1516"/>
                <a:gd name="T26" fmla="*/ 2147483647 w 628"/>
                <a:gd name="T27" fmla="*/ 2147483647 h 1516"/>
                <a:gd name="T28" fmla="*/ 2147483647 w 628"/>
                <a:gd name="T29" fmla="*/ 2147483647 h 1516"/>
                <a:gd name="T30" fmla="*/ 2147483647 w 628"/>
                <a:gd name="T31" fmla="*/ 2147483647 h 1516"/>
                <a:gd name="T32" fmla="*/ 2147483647 w 628"/>
                <a:gd name="T33" fmla="*/ 2147483647 h 1516"/>
                <a:gd name="T34" fmla="*/ 2147483647 w 628"/>
                <a:gd name="T35" fmla="*/ 2147483647 h 1516"/>
                <a:gd name="T36" fmla="*/ 2147483647 w 628"/>
                <a:gd name="T37" fmla="*/ 2147483647 h 1516"/>
                <a:gd name="T38" fmla="*/ 2147483647 w 628"/>
                <a:gd name="T39" fmla="*/ 2147483647 h 1516"/>
                <a:gd name="T40" fmla="*/ 2147483647 w 628"/>
                <a:gd name="T41" fmla="*/ 2147483647 h 1516"/>
                <a:gd name="T42" fmla="*/ 2147483647 w 628"/>
                <a:gd name="T43" fmla="*/ 2147483647 h 1516"/>
                <a:gd name="T44" fmla="*/ 2147483647 w 628"/>
                <a:gd name="T45" fmla="*/ 2147483647 h 1516"/>
                <a:gd name="T46" fmla="*/ 2147483647 w 628"/>
                <a:gd name="T47" fmla="*/ 2147483647 h 1516"/>
                <a:gd name="T48" fmla="*/ 2147483647 w 628"/>
                <a:gd name="T49" fmla="*/ 2147483647 h 1516"/>
                <a:gd name="T50" fmla="*/ 2147483647 w 628"/>
                <a:gd name="T51" fmla="*/ 2147483647 h 1516"/>
                <a:gd name="T52" fmla="*/ 2147483647 w 628"/>
                <a:gd name="T53" fmla="*/ 2147483647 h 1516"/>
                <a:gd name="T54" fmla="*/ 2147483647 w 628"/>
                <a:gd name="T55" fmla="*/ 2147483647 h 1516"/>
                <a:gd name="T56" fmla="*/ 2147483647 w 628"/>
                <a:gd name="T57" fmla="*/ 2147483647 h 1516"/>
                <a:gd name="T58" fmla="*/ 2147483647 w 628"/>
                <a:gd name="T59" fmla="*/ 2147483647 h 1516"/>
                <a:gd name="T60" fmla="*/ 2147483647 w 628"/>
                <a:gd name="T61" fmla="*/ 2147483647 h 1516"/>
                <a:gd name="T62" fmla="*/ 2147483647 w 628"/>
                <a:gd name="T63" fmla="*/ 2147483647 h 1516"/>
                <a:gd name="T64" fmla="*/ 2147483647 w 628"/>
                <a:gd name="T65" fmla="*/ 2147483647 h 1516"/>
                <a:gd name="T66" fmla="*/ 2147483647 w 628"/>
                <a:gd name="T67" fmla="*/ 2147483647 h 1516"/>
                <a:gd name="T68" fmla="*/ 2147483647 w 628"/>
                <a:gd name="T69" fmla="*/ 2147483647 h 1516"/>
                <a:gd name="T70" fmla="*/ 2147483647 w 628"/>
                <a:gd name="T71" fmla="*/ 2147483647 h 1516"/>
                <a:gd name="T72" fmla="*/ 2147483647 w 628"/>
                <a:gd name="T73" fmla="*/ 2147483647 h 1516"/>
                <a:gd name="T74" fmla="*/ 2147483647 w 628"/>
                <a:gd name="T75" fmla="*/ 2147483647 h 1516"/>
                <a:gd name="T76" fmla="*/ 2147483647 w 628"/>
                <a:gd name="T77" fmla="*/ 2147483647 h 1516"/>
                <a:gd name="T78" fmla="*/ 2147483647 w 628"/>
                <a:gd name="T79" fmla="*/ 2147483647 h 1516"/>
                <a:gd name="T80" fmla="*/ 2147483647 w 628"/>
                <a:gd name="T81" fmla="*/ 2147483647 h 1516"/>
                <a:gd name="T82" fmla="*/ 2147483647 w 628"/>
                <a:gd name="T83" fmla="*/ 2147483647 h 1516"/>
                <a:gd name="T84" fmla="*/ 2147483647 w 628"/>
                <a:gd name="T85" fmla="*/ 2147483647 h 1516"/>
                <a:gd name="T86" fmla="*/ 2147483647 w 628"/>
                <a:gd name="T87" fmla="*/ 2147483647 h 1516"/>
                <a:gd name="T88" fmla="*/ 2147483647 w 628"/>
                <a:gd name="T89" fmla="*/ 2147483647 h 1516"/>
                <a:gd name="T90" fmla="*/ 2147483647 w 628"/>
                <a:gd name="T91" fmla="*/ 2147483647 h 1516"/>
                <a:gd name="T92" fmla="*/ 2147483647 w 628"/>
                <a:gd name="T93" fmla="*/ 2147483647 h 1516"/>
                <a:gd name="T94" fmla="*/ 2147483647 w 628"/>
                <a:gd name="T95" fmla="*/ 2147483647 h 1516"/>
                <a:gd name="T96" fmla="*/ 2147483647 w 628"/>
                <a:gd name="T97" fmla="*/ 2147483647 h 1516"/>
                <a:gd name="T98" fmla="*/ 2147483647 w 628"/>
                <a:gd name="T99" fmla="*/ 2147483647 h 1516"/>
                <a:gd name="T100" fmla="*/ 2147483647 w 628"/>
                <a:gd name="T101" fmla="*/ 2147483647 h 1516"/>
                <a:gd name="T102" fmla="*/ 2147483647 w 628"/>
                <a:gd name="T103" fmla="*/ 2147483647 h 1516"/>
                <a:gd name="T104" fmla="*/ 2147483647 w 628"/>
                <a:gd name="T105" fmla="*/ 2147483647 h 1516"/>
                <a:gd name="T106" fmla="*/ 2147483647 w 628"/>
                <a:gd name="T107" fmla="*/ 2147483647 h 1516"/>
                <a:gd name="T108" fmla="*/ 2147483647 w 628"/>
                <a:gd name="T109" fmla="*/ 2147483647 h 1516"/>
                <a:gd name="T110" fmla="*/ 2147483647 w 628"/>
                <a:gd name="T111" fmla="*/ 2147483647 h 1516"/>
                <a:gd name="T112" fmla="*/ 2147483647 w 628"/>
                <a:gd name="T113" fmla="*/ 2147483647 h 1516"/>
                <a:gd name="T114" fmla="*/ 2147483647 w 628"/>
                <a:gd name="T115" fmla="*/ 2147483647 h 1516"/>
                <a:gd name="T116" fmla="*/ 2147483647 w 628"/>
                <a:gd name="T117" fmla="*/ 2147483647 h 1516"/>
                <a:gd name="T118" fmla="*/ 2147483647 w 628"/>
                <a:gd name="T119" fmla="*/ 2147483647 h 1516"/>
                <a:gd name="T120" fmla="*/ 2147483647 w 628"/>
                <a:gd name="T121" fmla="*/ 2147483647 h 1516"/>
                <a:gd name="T122" fmla="*/ 2147483647 w 628"/>
                <a:gd name="T123" fmla="*/ 2147483647 h 1516"/>
                <a:gd name="T124" fmla="*/ 2147483647 w 628"/>
                <a:gd name="T125" fmla="*/ 2147483647 h 1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8"/>
                <a:gd name="T190" fmla="*/ 0 h 1516"/>
                <a:gd name="T191" fmla="*/ 628 w 628"/>
                <a:gd name="T192" fmla="*/ 1516 h 1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8" h="1516">
                  <a:moveTo>
                    <a:pt x="264" y="22"/>
                  </a:moveTo>
                  <a:lnTo>
                    <a:pt x="264" y="22"/>
                  </a:lnTo>
                  <a:lnTo>
                    <a:pt x="244" y="28"/>
                  </a:lnTo>
                  <a:lnTo>
                    <a:pt x="234" y="32"/>
                  </a:lnTo>
                  <a:lnTo>
                    <a:pt x="226" y="36"/>
                  </a:lnTo>
                  <a:lnTo>
                    <a:pt x="214" y="44"/>
                  </a:lnTo>
                  <a:lnTo>
                    <a:pt x="194" y="52"/>
                  </a:lnTo>
                  <a:lnTo>
                    <a:pt x="146" y="72"/>
                  </a:lnTo>
                  <a:lnTo>
                    <a:pt x="98" y="92"/>
                  </a:lnTo>
                  <a:lnTo>
                    <a:pt x="78" y="102"/>
                  </a:lnTo>
                  <a:lnTo>
                    <a:pt x="66" y="110"/>
                  </a:lnTo>
                  <a:lnTo>
                    <a:pt x="60" y="116"/>
                  </a:lnTo>
                  <a:lnTo>
                    <a:pt x="56" y="124"/>
                  </a:lnTo>
                  <a:lnTo>
                    <a:pt x="52" y="134"/>
                  </a:lnTo>
                  <a:lnTo>
                    <a:pt x="50" y="144"/>
                  </a:lnTo>
                  <a:lnTo>
                    <a:pt x="48" y="168"/>
                  </a:lnTo>
                  <a:lnTo>
                    <a:pt x="44" y="194"/>
                  </a:lnTo>
                  <a:lnTo>
                    <a:pt x="32" y="330"/>
                  </a:lnTo>
                  <a:lnTo>
                    <a:pt x="24" y="394"/>
                  </a:lnTo>
                  <a:lnTo>
                    <a:pt x="18" y="446"/>
                  </a:lnTo>
                  <a:lnTo>
                    <a:pt x="14" y="502"/>
                  </a:lnTo>
                  <a:lnTo>
                    <a:pt x="6" y="620"/>
                  </a:lnTo>
                  <a:lnTo>
                    <a:pt x="0" y="690"/>
                  </a:lnTo>
                  <a:lnTo>
                    <a:pt x="2" y="694"/>
                  </a:lnTo>
                  <a:lnTo>
                    <a:pt x="2" y="698"/>
                  </a:lnTo>
                  <a:lnTo>
                    <a:pt x="8" y="704"/>
                  </a:lnTo>
                  <a:lnTo>
                    <a:pt x="14" y="708"/>
                  </a:lnTo>
                  <a:lnTo>
                    <a:pt x="16" y="710"/>
                  </a:lnTo>
                  <a:lnTo>
                    <a:pt x="14" y="732"/>
                  </a:lnTo>
                  <a:lnTo>
                    <a:pt x="12" y="762"/>
                  </a:lnTo>
                  <a:lnTo>
                    <a:pt x="14" y="792"/>
                  </a:lnTo>
                  <a:lnTo>
                    <a:pt x="16" y="806"/>
                  </a:lnTo>
                  <a:lnTo>
                    <a:pt x="18" y="812"/>
                  </a:lnTo>
                  <a:lnTo>
                    <a:pt x="20" y="816"/>
                  </a:lnTo>
                  <a:lnTo>
                    <a:pt x="26" y="822"/>
                  </a:lnTo>
                  <a:lnTo>
                    <a:pt x="28" y="826"/>
                  </a:lnTo>
                  <a:lnTo>
                    <a:pt x="30" y="824"/>
                  </a:lnTo>
                  <a:lnTo>
                    <a:pt x="32" y="822"/>
                  </a:lnTo>
                  <a:lnTo>
                    <a:pt x="30" y="802"/>
                  </a:lnTo>
                  <a:lnTo>
                    <a:pt x="34" y="810"/>
                  </a:lnTo>
                  <a:lnTo>
                    <a:pt x="46" y="820"/>
                  </a:lnTo>
                  <a:lnTo>
                    <a:pt x="58" y="832"/>
                  </a:lnTo>
                  <a:lnTo>
                    <a:pt x="66" y="838"/>
                  </a:lnTo>
                  <a:lnTo>
                    <a:pt x="72" y="838"/>
                  </a:lnTo>
                  <a:lnTo>
                    <a:pt x="74" y="834"/>
                  </a:lnTo>
                  <a:lnTo>
                    <a:pt x="74" y="830"/>
                  </a:lnTo>
                  <a:lnTo>
                    <a:pt x="80" y="830"/>
                  </a:lnTo>
                  <a:lnTo>
                    <a:pt x="86" y="830"/>
                  </a:lnTo>
                  <a:lnTo>
                    <a:pt x="88" y="828"/>
                  </a:lnTo>
                  <a:lnTo>
                    <a:pt x="90" y="826"/>
                  </a:lnTo>
                  <a:lnTo>
                    <a:pt x="88" y="822"/>
                  </a:lnTo>
                  <a:lnTo>
                    <a:pt x="78" y="812"/>
                  </a:lnTo>
                  <a:lnTo>
                    <a:pt x="70" y="804"/>
                  </a:lnTo>
                  <a:lnTo>
                    <a:pt x="62" y="794"/>
                  </a:lnTo>
                  <a:lnTo>
                    <a:pt x="56" y="784"/>
                  </a:lnTo>
                  <a:lnTo>
                    <a:pt x="54" y="774"/>
                  </a:lnTo>
                  <a:lnTo>
                    <a:pt x="54" y="766"/>
                  </a:lnTo>
                  <a:lnTo>
                    <a:pt x="56" y="760"/>
                  </a:lnTo>
                  <a:lnTo>
                    <a:pt x="58" y="758"/>
                  </a:lnTo>
                  <a:lnTo>
                    <a:pt x="62" y="758"/>
                  </a:lnTo>
                  <a:lnTo>
                    <a:pt x="66" y="760"/>
                  </a:lnTo>
                  <a:lnTo>
                    <a:pt x="68" y="768"/>
                  </a:lnTo>
                  <a:lnTo>
                    <a:pt x="70" y="786"/>
                  </a:lnTo>
                  <a:lnTo>
                    <a:pt x="70" y="790"/>
                  </a:lnTo>
                  <a:lnTo>
                    <a:pt x="72" y="794"/>
                  </a:lnTo>
                  <a:lnTo>
                    <a:pt x="78" y="798"/>
                  </a:lnTo>
                  <a:lnTo>
                    <a:pt x="84" y="798"/>
                  </a:lnTo>
                  <a:lnTo>
                    <a:pt x="88" y="798"/>
                  </a:lnTo>
                  <a:lnTo>
                    <a:pt x="86" y="744"/>
                  </a:lnTo>
                  <a:lnTo>
                    <a:pt x="84" y="720"/>
                  </a:lnTo>
                  <a:lnTo>
                    <a:pt x="84" y="708"/>
                  </a:lnTo>
                  <a:lnTo>
                    <a:pt x="84" y="672"/>
                  </a:lnTo>
                  <a:lnTo>
                    <a:pt x="82" y="650"/>
                  </a:lnTo>
                  <a:lnTo>
                    <a:pt x="82" y="646"/>
                  </a:lnTo>
                  <a:lnTo>
                    <a:pt x="80" y="654"/>
                  </a:lnTo>
                  <a:lnTo>
                    <a:pt x="78" y="674"/>
                  </a:lnTo>
                  <a:lnTo>
                    <a:pt x="80" y="682"/>
                  </a:lnTo>
                  <a:lnTo>
                    <a:pt x="82" y="692"/>
                  </a:lnTo>
                  <a:lnTo>
                    <a:pt x="90" y="730"/>
                  </a:lnTo>
                  <a:lnTo>
                    <a:pt x="96" y="770"/>
                  </a:lnTo>
                  <a:lnTo>
                    <a:pt x="106" y="844"/>
                  </a:lnTo>
                  <a:lnTo>
                    <a:pt x="112" y="924"/>
                  </a:lnTo>
                  <a:lnTo>
                    <a:pt x="116" y="984"/>
                  </a:lnTo>
                  <a:lnTo>
                    <a:pt x="118" y="1054"/>
                  </a:lnTo>
                  <a:lnTo>
                    <a:pt x="122" y="1156"/>
                  </a:lnTo>
                  <a:lnTo>
                    <a:pt x="128" y="1308"/>
                  </a:lnTo>
                  <a:lnTo>
                    <a:pt x="126" y="1320"/>
                  </a:lnTo>
                  <a:lnTo>
                    <a:pt x="124" y="1332"/>
                  </a:lnTo>
                  <a:lnTo>
                    <a:pt x="118" y="1362"/>
                  </a:lnTo>
                  <a:lnTo>
                    <a:pt x="116" y="1376"/>
                  </a:lnTo>
                  <a:lnTo>
                    <a:pt x="114" y="1390"/>
                  </a:lnTo>
                  <a:lnTo>
                    <a:pt x="114" y="1402"/>
                  </a:lnTo>
                  <a:lnTo>
                    <a:pt x="118" y="1410"/>
                  </a:lnTo>
                  <a:lnTo>
                    <a:pt x="124" y="1424"/>
                  </a:lnTo>
                  <a:lnTo>
                    <a:pt x="128" y="1432"/>
                  </a:lnTo>
                  <a:lnTo>
                    <a:pt x="126" y="1440"/>
                  </a:lnTo>
                  <a:lnTo>
                    <a:pt x="120" y="1446"/>
                  </a:lnTo>
                  <a:lnTo>
                    <a:pt x="108" y="1458"/>
                  </a:lnTo>
                  <a:lnTo>
                    <a:pt x="102" y="1468"/>
                  </a:lnTo>
                  <a:lnTo>
                    <a:pt x="100" y="1476"/>
                  </a:lnTo>
                  <a:lnTo>
                    <a:pt x="98" y="1486"/>
                  </a:lnTo>
                  <a:lnTo>
                    <a:pt x="100" y="1490"/>
                  </a:lnTo>
                  <a:lnTo>
                    <a:pt x="102" y="1496"/>
                  </a:lnTo>
                  <a:lnTo>
                    <a:pt x="106" y="1500"/>
                  </a:lnTo>
                  <a:lnTo>
                    <a:pt x="112" y="1502"/>
                  </a:lnTo>
                  <a:lnTo>
                    <a:pt x="120" y="1506"/>
                  </a:lnTo>
                  <a:lnTo>
                    <a:pt x="130" y="1508"/>
                  </a:lnTo>
                  <a:lnTo>
                    <a:pt x="148" y="1510"/>
                  </a:lnTo>
                  <a:lnTo>
                    <a:pt x="164" y="1508"/>
                  </a:lnTo>
                  <a:lnTo>
                    <a:pt x="178" y="1506"/>
                  </a:lnTo>
                  <a:lnTo>
                    <a:pt x="190" y="1502"/>
                  </a:lnTo>
                  <a:lnTo>
                    <a:pt x="198" y="1496"/>
                  </a:lnTo>
                  <a:lnTo>
                    <a:pt x="206" y="1490"/>
                  </a:lnTo>
                  <a:lnTo>
                    <a:pt x="216" y="1478"/>
                  </a:lnTo>
                  <a:lnTo>
                    <a:pt x="220" y="1474"/>
                  </a:lnTo>
                  <a:lnTo>
                    <a:pt x="220" y="1468"/>
                  </a:lnTo>
                  <a:lnTo>
                    <a:pt x="220" y="1454"/>
                  </a:lnTo>
                  <a:lnTo>
                    <a:pt x="218" y="1438"/>
                  </a:lnTo>
                  <a:lnTo>
                    <a:pt x="220" y="1428"/>
                  </a:lnTo>
                  <a:lnTo>
                    <a:pt x="224" y="1416"/>
                  </a:lnTo>
                  <a:lnTo>
                    <a:pt x="228" y="1406"/>
                  </a:lnTo>
                  <a:lnTo>
                    <a:pt x="230" y="1396"/>
                  </a:lnTo>
                  <a:lnTo>
                    <a:pt x="228" y="1388"/>
                  </a:lnTo>
                  <a:lnTo>
                    <a:pt x="228" y="1378"/>
                  </a:lnTo>
                  <a:lnTo>
                    <a:pt x="222" y="1362"/>
                  </a:lnTo>
                  <a:lnTo>
                    <a:pt x="214" y="1348"/>
                  </a:lnTo>
                  <a:lnTo>
                    <a:pt x="212" y="1338"/>
                  </a:lnTo>
                  <a:lnTo>
                    <a:pt x="212" y="1322"/>
                  </a:lnTo>
                  <a:lnTo>
                    <a:pt x="218" y="1284"/>
                  </a:lnTo>
                  <a:lnTo>
                    <a:pt x="224" y="1238"/>
                  </a:lnTo>
                  <a:lnTo>
                    <a:pt x="228" y="1194"/>
                  </a:lnTo>
                  <a:lnTo>
                    <a:pt x="232" y="1148"/>
                  </a:lnTo>
                  <a:lnTo>
                    <a:pt x="236" y="1092"/>
                  </a:lnTo>
                  <a:lnTo>
                    <a:pt x="242" y="1026"/>
                  </a:lnTo>
                  <a:lnTo>
                    <a:pt x="248" y="944"/>
                  </a:lnTo>
                  <a:lnTo>
                    <a:pt x="250" y="906"/>
                  </a:lnTo>
                  <a:lnTo>
                    <a:pt x="252" y="876"/>
                  </a:lnTo>
                  <a:lnTo>
                    <a:pt x="256" y="852"/>
                  </a:lnTo>
                  <a:lnTo>
                    <a:pt x="260" y="836"/>
                  </a:lnTo>
                  <a:lnTo>
                    <a:pt x="264" y="824"/>
                  </a:lnTo>
                  <a:lnTo>
                    <a:pt x="268" y="818"/>
                  </a:lnTo>
                  <a:lnTo>
                    <a:pt x="270" y="814"/>
                  </a:lnTo>
                  <a:lnTo>
                    <a:pt x="272" y="834"/>
                  </a:lnTo>
                  <a:lnTo>
                    <a:pt x="274" y="858"/>
                  </a:lnTo>
                  <a:lnTo>
                    <a:pt x="284" y="916"/>
                  </a:lnTo>
                  <a:lnTo>
                    <a:pt x="292" y="972"/>
                  </a:lnTo>
                  <a:lnTo>
                    <a:pt x="298" y="1016"/>
                  </a:lnTo>
                  <a:lnTo>
                    <a:pt x="302" y="1050"/>
                  </a:lnTo>
                  <a:lnTo>
                    <a:pt x="308" y="1080"/>
                  </a:lnTo>
                  <a:lnTo>
                    <a:pt x="314" y="1112"/>
                  </a:lnTo>
                  <a:lnTo>
                    <a:pt x="318" y="1144"/>
                  </a:lnTo>
                  <a:lnTo>
                    <a:pt x="322" y="1180"/>
                  </a:lnTo>
                  <a:lnTo>
                    <a:pt x="324" y="1218"/>
                  </a:lnTo>
                  <a:lnTo>
                    <a:pt x="324" y="1236"/>
                  </a:lnTo>
                  <a:lnTo>
                    <a:pt x="322" y="1252"/>
                  </a:lnTo>
                  <a:lnTo>
                    <a:pt x="320" y="1268"/>
                  </a:lnTo>
                  <a:lnTo>
                    <a:pt x="314" y="1282"/>
                  </a:lnTo>
                  <a:lnTo>
                    <a:pt x="308" y="1300"/>
                  </a:lnTo>
                  <a:lnTo>
                    <a:pt x="308" y="1314"/>
                  </a:lnTo>
                  <a:lnTo>
                    <a:pt x="310" y="1326"/>
                  </a:lnTo>
                  <a:lnTo>
                    <a:pt x="312" y="1342"/>
                  </a:lnTo>
                  <a:lnTo>
                    <a:pt x="308" y="1360"/>
                  </a:lnTo>
                  <a:lnTo>
                    <a:pt x="304" y="1378"/>
                  </a:lnTo>
                  <a:lnTo>
                    <a:pt x="298" y="1394"/>
                  </a:lnTo>
                  <a:lnTo>
                    <a:pt x="296" y="1408"/>
                  </a:lnTo>
                  <a:lnTo>
                    <a:pt x="296" y="1412"/>
                  </a:lnTo>
                  <a:lnTo>
                    <a:pt x="298" y="1418"/>
                  </a:lnTo>
                  <a:lnTo>
                    <a:pt x="306" y="1428"/>
                  </a:lnTo>
                  <a:lnTo>
                    <a:pt x="314" y="1438"/>
                  </a:lnTo>
                  <a:lnTo>
                    <a:pt x="314" y="1442"/>
                  </a:lnTo>
                  <a:lnTo>
                    <a:pt x="312" y="1446"/>
                  </a:lnTo>
                  <a:lnTo>
                    <a:pt x="304" y="1454"/>
                  </a:lnTo>
                  <a:lnTo>
                    <a:pt x="300" y="1464"/>
                  </a:lnTo>
                  <a:lnTo>
                    <a:pt x="296" y="1474"/>
                  </a:lnTo>
                  <a:lnTo>
                    <a:pt x="296" y="1486"/>
                  </a:lnTo>
                  <a:lnTo>
                    <a:pt x="296" y="1498"/>
                  </a:lnTo>
                  <a:lnTo>
                    <a:pt x="298" y="1502"/>
                  </a:lnTo>
                  <a:lnTo>
                    <a:pt x="302" y="1506"/>
                  </a:lnTo>
                  <a:lnTo>
                    <a:pt x="308" y="1510"/>
                  </a:lnTo>
                  <a:lnTo>
                    <a:pt x="318" y="1514"/>
                  </a:lnTo>
                  <a:lnTo>
                    <a:pt x="330" y="1514"/>
                  </a:lnTo>
                  <a:lnTo>
                    <a:pt x="346" y="1516"/>
                  </a:lnTo>
                  <a:lnTo>
                    <a:pt x="362" y="1514"/>
                  </a:lnTo>
                  <a:lnTo>
                    <a:pt x="376" y="1510"/>
                  </a:lnTo>
                  <a:lnTo>
                    <a:pt x="384" y="1506"/>
                  </a:lnTo>
                  <a:lnTo>
                    <a:pt x="392" y="1500"/>
                  </a:lnTo>
                  <a:lnTo>
                    <a:pt x="398" y="1494"/>
                  </a:lnTo>
                  <a:lnTo>
                    <a:pt x="400" y="1486"/>
                  </a:lnTo>
                  <a:lnTo>
                    <a:pt x="402" y="1474"/>
                  </a:lnTo>
                  <a:lnTo>
                    <a:pt x="400" y="1454"/>
                  </a:lnTo>
                  <a:lnTo>
                    <a:pt x="400" y="1444"/>
                  </a:lnTo>
                  <a:lnTo>
                    <a:pt x="402" y="1438"/>
                  </a:lnTo>
                  <a:lnTo>
                    <a:pt x="406" y="1432"/>
                  </a:lnTo>
                  <a:lnTo>
                    <a:pt x="412" y="1420"/>
                  </a:lnTo>
                  <a:lnTo>
                    <a:pt x="416" y="1406"/>
                  </a:lnTo>
                  <a:lnTo>
                    <a:pt x="416" y="1390"/>
                  </a:lnTo>
                  <a:lnTo>
                    <a:pt x="416" y="1372"/>
                  </a:lnTo>
                  <a:lnTo>
                    <a:pt x="416" y="1364"/>
                  </a:lnTo>
                  <a:lnTo>
                    <a:pt x="418" y="1358"/>
                  </a:lnTo>
                  <a:lnTo>
                    <a:pt x="422" y="1346"/>
                  </a:lnTo>
                  <a:lnTo>
                    <a:pt x="426" y="1326"/>
                  </a:lnTo>
                  <a:lnTo>
                    <a:pt x="430" y="1308"/>
                  </a:lnTo>
                  <a:lnTo>
                    <a:pt x="432" y="1286"/>
                  </a:lnTo>
                  <a:lnTo>
                    <a:pt x="432" y="1224"/>
                  </a:lnTo>
                  <a:lnTo>
                    <a:pt x="430" y="1160"/>
                  </a:lnTo>
                  <a:lnTo>
                    <a:pt x="478" y="1150"/>
                  </a:lnTo>
                  <a:lnTo>
                    <a:pt x="538" y="1134"/>
                  </a:lnTo>
                  <a:lnTo>
                    <a:pt x="614" y="1112"/>
                  </a:lnTo>
                  <a:lnTo>
                    <a:pt x="618" y="1110"/>
                  </a:lnTo>
                  <a:lnTo>
                    <a:pt x="622" y="1108"/>
                  </a:lnTo>
                  <a:lnTo>
                    <a:pt x="626" y="1102"/>
                  </a:lnTo>
                  <a:lnTo>
                    <a:pt x="628" y="1094"/>
                  </a:lnTo>
                  <a:lnTo>
                    <a:pt x="628" y="1044"/>
                  </a:lnTo>
                  <a:lnTo>
                    <a:pt x="626" y="946"/>
                  </a:lnTo>
                  <a:lnTo>
                    <a:pt x="620" y="802"/>
                  </a:lnTo>
                  <a:lnTo>
                    <a:pt x="618" y="800"/>
                  </a:lnTo>
                  <a:lnTo>
                    <a:pt x="614" y="796"/>
                  </a:lnTo>
                  <a:lnTo>
                    <a:pt x="604" y="792"/>
                  </a:lnTo>
                  <a:lnTo>
                    <a:pt x="592" y="790"/>
                  </a:lnTo>
                  <a:lnTo>
                    <a:pt x="582" y="790"/>
                  </a:lnTo>
                  <a:lnTo>
                    <a:pt x="538" y="792"/>
                  </a:lnTo>
                  <a:lnTo>
                    <a:pt x="536" y="780"/>
                  </a:lnTo>
                  <a:lnTo>
                    <a:pt x="532" y="768"/>
                  </a:lnTo>
                  <a:lnTo>
                    <a:pt x="542" y="760"/>
                  </a:lnTo>
                  <a:lnTo>
                    <a:pt x="544" y="754"/>
                  </a:lnTo>
                  <a:lnTo>
                    <a:pt x="546" y="746"/>
                  </a:lnTo>
                  <a:lnTo>
                    <a:pt x="548" y="724"/>
                  </a:lnTo>
                  <a:lnTo>
                    <a:pt x="548" y="696"/>
                  </a:lnTo>
                  <a:lnTo>
                    <a:pt x="550" y="684"/>
                  </a:lnTo>
                  <a:lnTo>
                    <a:pt x="552" y="672"/>
                  </a:lnTo>
                  <a:lnTo>
                    <a:pt x="552" y="656"/>
                  </a:lnTo>
                  <a:lnTo>
                    <a:pt x="552" y="592"/>
                  </a:lnTo>
                  <a:lnTo>
                    <a:pt x="550" y="498"/>
                  </a:lnTo>
                  <a:lnTo>
                    <a:pt x="544" y="398"/>
                  </a:lnTo>
                  <a:lnTo>
                    <a:pt x="540" y="352"/>
                  </a:lnTo>
                  <a:lnTo>
                    <a:pt x="536" y="312"/>
                  </a:lnTo>
                  <a:lnTo>
                    <a:pt x="528" y="248"/>
                  </a:lnTo>
                  <a:lnTo>
                    <a:pt x="524" y="198"/>
                  </a:lnTo>
                  <a:lnTo>
                    <a:pt x="520" y="138"/>
                  </a:lnTo>
                  <a:lnTo>
                    <a:pt x="518" y="126"/>
                  </a:lnTo>
                  <a:lnTo>
                    <a:pt x="512" y="114"/>
                  </a:lnTo>
                  <a:lnTo>
                    <a:pt x="504" y="106"/>
                  </a:lnTo>
                  <a:lnTo>
                    <a:pt x="492" y="96"/>
                  </a:lnTo>
                  <a:lnTo>
                    <a:pt x="480" y="90"/>
                  </a:lnTo>
                  <a:lnTo>
                    <a:pt x="466" y="82"/>
                  </a:lnTo>
                  <a:lnTo>
                    <a:pt x="434" y="72"/>
                  </a:lnTo>
                  <a:lnTo>
                    <a:pt x="404" y="62"/>
                  </a:lnTo>
                  <a:lnTo>
                    <a:pt x="376" y="48"/>
                  </a:lnTo>
                  <a:lnTo>
                    <a:pt x="346" y="32"/>
                  </a:lnTo>
                  <a:lnTo>
                    <a:pt x="330" y="12"/>
                  </a:lnTo>
                  <a:lnTo>
                    <a:pt x="328" y="6"/>
                  </a:lnTo>
                  <a:lnTo>
                    <a:pt x="328" y="0"/>
                  </a:lnTo>
                  <a:lnTo>
                    <a:pt x="264" y="22"/>
                  </a:lnTo>
                  <a:close/>
                </a:path>
              </a:pathLst>
            </a:custGeom>
            <a:solidFill>
              <a:srgbClr val="000000"/>
            </a:solidFill>
            <a:ln w="9525">
              <a:noFill/>
              <a:round/>
              <a:headEnd/>
              <a:tailEnd/>
            </a:ln>
          </p:spPr>
          <p:txBody>
            <a:bodyPr/>
            <a:lstStyle/>
            <a:p>
              <a:endParaRPr lang="ja-JP" altLang="en-US" sz="3200"/>
            </a:p>
          </p:txBody>
        </p:sp>
        <p:sp>
          <p:nvSpPr>
            <p:cNvPr id="220" name="Freeform 124"/>
            <p:cNvSpPr>
              <a:spLocks/>
            </p:cNvSpPr>
            <p:nvPr/>
          </p:nvSpPr>
          <p:spPr bwMode="auto">
            <a:xfrm>
              <a:off x="5179319" y="3200921"/>
              <a:ext cx="2386" cy="5690"/>
            </a:xfrm>
            <a:custGeom>
              <a:avLst/>
              <a:gdLst>
                <a:gd name="T0" fmla="*/ 2147483647 w 140"/>
                <a:gd name="T1" fmla="*/ 0 h 358"/>
                <a:gd name="T2" fmla="*/ 2147483647 w 140"/>
                <a:gd name="T3" fmla="*/ 0 h 358"/>
                <a:gd name="T4" fmla="*/ 2147483647 w 140"/>
                <a:gd name="T5" fmla="*/ 2147483647 h 358"/>
                <a:gd name="T6" fmla="*/ 2147483647 w 140"/>
                <a:gd name="T7" fmla="*/ 2147483647 h 358"/>
                <a:gd name="T8" fmla="*/ 2147483647 w 140"/>
                <a:gd name="T9" fmla="*/ 2147483647 h 358"/>
                <a:gd name="T10" fmla="*/ 2147483647 w 140"/>
                <a:gd name="T11" fmla="*/ 2147483647 h 358"/>
                <a:gd name="T12" fmla="*/ 2147483647 w 140"/>
                <a:gd name="T13" fmla="*/ 2147483647 h 358"/>
                <a:gd name="T14" fmla="*/ 2147483647 w 140"/>
                <a:gd name="T15" fmla="*/ 2147483647 h 358"/>
                <a:gd name="T16" fmla="*/ 2147483647 w 140"/>
                <a:gd name="T17" fmla="*/ 2147483647 h 358"/>
                <a:gd name="T18" fmla="*/ 2147483647 w 140"/>
                <a:gd name="T19" fmla="*/ 2147483647 h 358"/>
                <a:gd name="T20" fmla="*/ 2147483647 w 140"/>
                <a:gd name="T21" fmla="*/ 2147483647 h 358"/>
                <a:gd name="T22" fmla="*/ 2147483647 w 140"/>
                <a:gd name="T23" fmla="*/ 2147483647 h 358"/>
                <a:gd name="T24" fmla="*/ 2147483647 w 140"/>
                <a:gd name="T25" fmla="*/ 2147483647 h 358"/>
                <a:gd name="T26" fmla="*/ 2147483647 w 140"/>
                <a:gd name="T27" fmla="*/ 2147483647 h 358"/>
                <a:gd name="T28" fmla="*/ 2147483647 w 140"/>
                <a:gd name="T29" fmla="*/ 2147483647 h 358"/>
                <a:gd name="T30" fmla="*/ 2147483647 w 140"/>
                <a:gd name="T31" fmla="*/ 2147483647 h 358"/>
                <a:gd name="T32" fmla="*/ 2147483647 w 140"/>
                <a:gd name="T33" fmla="*/ 2147483647 h 358"/>
                <a:gd name="T34" fmla="*/ 2147483647 w 140"/>
                <a:gd name="T35" fmla="*/ 2147483647 h 358"/>
                <a:gd name="T36" fmla="*/ 2147483647 w 140"/>
                <a:gd name="T37" fmla="*/ 2147483647 h 358"/>
                <a:gd name="T38" fmla="*/ 2147483647 w 140"/>
                <a:gd name="T39" fmla="*/ 2147483647 h 358"/>
                <a:gd name="T40" fmla="*/ 0 w 140"/>
                <a:gd name="T41" fmla="*/ 2147483647 h 358"/>
                <a:gd name="T42" fmla="*/ 0 w 140"/>
                <a:gd name="T43" fmla="*/ 2147483647 h 358"/>
                <a:gd name="T44" fmla="*/ 2147483647 w 140"/>
                <a:gd name="T45" fmla="*/ 2147483647 h 358"/>
                <a:gd name="T46" fmla="*/ 2147483647 w 140"/>
                <a:gd name="T47" fmla="*/ 2147483647 h 358"/>
                <a:gd name="T48" fmla="*/ 2147483647 w 140"/>
                <a:gd name="T49" fmla="*/ 2147483647 h 358"/>
                <a:gd name="T50" fmla="*/ 2147483647 w 140"/>
                <a:gd name="T51" fmla="*/ 2147483647 h 358"/>
                <a:gd name="T52" fmla="*/ 2147483647 w 140"/>
                <a:gd name="T53" fmla="*/ 2147483647 h 358"/>
                <a:gd name="T54" fmla="*/ 2147483647 w 140"/>
                <a:gd name="T55" fmla="*/ 2147483647 h 358"/>
                <a:gd name="T56" fmla="*/ 2147483647 w 140"/>
                <a:gd name="T57" fmla="*/ 2147483647 h 358"/>
                <a:gd name="T58" fmla="*/ 2147483647 w 140"/>
                <a:gd name="T59" fmla="*/ 2147483647 h 358"/>
                <a:gd name="T60" fmla="*/ 2147483647 w 140"/>
                <a:gd name="T61" fmla="*/ 2147483647 h 358"/>
                <a:gd name="T62" fmla="*/ 2147483647 w 140"/>
                <a:gd name="T63" fmla="*/ 2147483647 h 358"/>
                <a:gd name="T64" fmla="*/ 2147483647 w 140"/>
                <a:gd name="T65" fmla="*/ 2147483647 h 358"/>
                <a:gd name="T66" fmla="*/ 2147483647 w 140"/>
                <a:gd name="T67" fmla="*/ 2147483647 h 358"/>
                <a:gd name="T68" fmla="*/ 2147483647 w 140"/>
                <a:gd name="T69" fmla="*/ 2147483647 h 358"/>
                <a:gd name="T70" fmla="*/ 2147483647 w 140"/>
                <a:gd name="T71" fmla="*/ 2147483647 h 358"/>
                <a:gd name="T72" fmla="*/ 2147483647 w 140"/>
                <a:gd name="T73" fmla="*/ 2147483647 h 358"/>
                <a:gd name="T74" fmla="*/ 2147483647 w 140"/>
                <a:gd name="T75" fmla="*/ 0 h 358"/>
                <a:gd name="T76" fmla="*/ 2147483647 w 140"/>
                <a:gd name="T77" fmla="*/ 0 h 3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358"/>
                <a:gd name="T119" fmla="*/ 140 w 140"/>
                <a:gd name="T120" fmla="*/ 358 h 3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358">
                  <a:moveTo>
                    <a:pt x="124" y="0"/>
                  </a:moveTo>
                  <a:lnTo>
                    <a:pt x="124" y="0"/>
                  </a:lnTo>
                  <a:lnTo>
                    <a:pt x="116" y="8"/>
                  </a:lnTo>
                  <a:lnTo>
                    <a:pt x="96" y="26"/>
                  </a:lnTo>
                  <a:lnTo>
                    <a:pt x="82" y="36"/>
                  </a:lnTo>
                  <a:lnTo>
                    <a:pt x="70" y="44"/>
                  </a:lnTo>
                  <a:lnTo>
                    <a:pt x="56" y="50"/>
                  </a:lnTo>
                  <a:lnTo>
                    <a:pt x="46" y="54"/>
                  </a:lnTo>
                  <a:lnTo>
                    <a:pt x="40" y="52"/>
                  </a:lnTo>
                  <a:lnTo>
                    <a:pt x="36" y="50"/>
                  </a:lnTo>
                  <a:lnTo>
                    <a:pt x="34" y="46"/>
                  </a:lnTo>
                  <a:lnTo>
                    <a:pt x="34" y="40"/>
                  </a:lnTo>
                  <a:lnTo>
                    <a:pt x="34" y="28"/>
                  </a:lnTo>
                  <a:lnTo>
                    <a:pt x="34" y="16"/>
                  </a:lnTo>
                  <a:lnTo>
                    <a:pt x="22" y="24"/>
                  </a:lnTo>
                  <a:lnTo>
                    <a:pt x="12" y="34"/>
                  </a:lnTo>
                  <a:lnTo>
                    <a:pt x="2" y="46"/>
                  </a:lnTo>
                  <a:lnTo>
                    <a:pt x="0" y="58"/>
                  </a:lnTo>
                  <a:lnTo>
                    <a:pt x="0" y="84"/>
                  </a:lnTo>
                  <a:lnTo>
                    <a:pt x="2" y="164"/>
                  </a:lnTo>
                  <a:lnTo>
                    <a:pt x="8" y="262"/>
                  </a:lnTo>
                  <a:lnTo>
                    <a:pt x="18" y="358"/>
                  </a:lnTo>
                  <a:lnTo>
                    <a:pt x="38" y="300"/>
                  </a:lnTo>
                  <a:lnTo>
                    <a:pt x="54" y="246"/>
                  </a:lnTo>
                  <a:lnTo>
                    <a:pt x="82" y="154"/>
                  </a:lnTo>
                  <a:lnTo>
                    <a:pt x="96" y="116"/>
                  </a:lnTo>
                  <a:lnTo>
                    <a:pt x="110" y="82"/>
                  </a:lnTo>
                  <a:lnTo>
                    <a:pt x="124" y="54"/>
                  </a:lnTo>
                  <a:lnTo>
                    <a:pt x="132" y="40"/>
                  </a:lnTo>
                  <a:lnTo>
                    <a:pt x="140" y="30"/>
                  </a:lnTo>
                  <a:lnTo>
                    <a:pt x="132" y="18"/>
                  </a:lnTo>
                  <a:lnTo>
                    <a:pt x="126" y="8"/>
                  </a:lnTo>
                  <a:lnTo>
                    <a:pt x="124" y="0"/>
                  </a:lnTo>
                  <a:close/>
                </a:path>
              </a:pathLst>
            </a:custGeom>
            <a:solidFill>
              <a:srgbClr val="FFFFFF"/>
            </a:solidFill>
            <a:ln w="9525">
              <a:noFill/>
              <a:round/>
              <a:headEnd/>
              <a:tailEnd/>
            </a:ln>
          </p:spPr>
          <p:txBody>
            <a:bodyPr/>
            <a:lstStyle/>
            <a:p>
              <a:endParaRPr lang="ja-JP" altLang="en-US" sz="3200"/>
            </a:p>
          </p:txBody>
        </p:sp>
        <p:sp>
          <p:nvSpPr>
            <p:cNvPr id="221" name="Freeform 125"/>
            <p:cNvSpPr>
              <a:spLocks/>
            </p:cNvSpPr>
            <p:nvPr/>
          </p:nvSpPr>
          <p:spPr bwMode="auto">
            <a:xfrm>
              <a:off x="5178432" y="3197393"/>
              <a:ext cx="3716" cy="4450"/>
            </a:xfrm>
            <a:custGeom>
              <a:avLst/>
              <a:gdLst>
                <a:gd name="T0" fmla="*/ 2147483647 w 218"/>
                <a:gd name="T1" fmla="*/ 2147483647 h 280"/>
                <a:gd name="T2" fmla="*/ 2147483647 w 218"/>
                <a:gd name="T3" fmla="*/ 2147483647 h 280"/>
                <a:gd name="T4" fmla="*/ 2147483647 w 218"/>
                <a:gd name="T5" fmla="*/ 2147483647 h 280"/>
                <a:gd name="T6" fmla="*/ 2147483647 w 218"/>
                <a:gd name="T7" fmla="*/ 2147483647 h 280"/>
                <a:gd name="T8" fmla="*/ 2147483647 w 218"/>
                <a:gd name="T9" fmla="*/ 2147483647 h 280"/>
                <a:gd name="T10" fmla="*/ 2147483647 w 218"/>
                <a:gd name="T11" fmla="*/ 2147483647 h 280"/>
                <a:gd name="T12" fmla="*/ 2147483647 w 218"/>
                <a:gd name="T13" fmla="*/ 2147483647 h 280"/>
                <a:gd name="T14" fmla="*/ 2147483647 w 218"/>
                <a:gd name="T15" fmla="*/ 2147483647 h 280"/>
                <a:gd name="T16" fmla="*/ 2147483647 w 218"/>
                <a:gd name="T17" fmla="*/ 2147483647 h 280"/>
                <a:gd name="T18" fmla="*/ 2147483647 w 218"/>
                <a:gd name="T19" fmla="*/ 2147483647 h 280"/>
                <a:gd name="T20" fmla="*/ 2147483647 w 218"/>
                <a:gd name="T21" fmla="*/ 2147483647 h 280"/>
                <a:gd name="T22" fmla="*/ 2147483647 w 218"/>
                <a:gd name="T23" fmla="*/ 2147483647 h 280"/>
                <a:gd name="T24" fmla="*/ 2147483647 w 218"/>
                <a:gd name="T25" fmla="*/ 2147483647 h 280"/>
                <a:gd name="T26" fmla="*/ 2147483647 w 218"/>
                <a:gd name="T27" fmla="*/ 2147483647 h 280"/>
                <a:gd name="T28" fmla="*/ 2147483647 w 218"/>
                <a:gd name="T29" fmla="*/ 2147483647 h 280"/>
                <a:gd name="T30" fmla="*/ 2147483647 w 218"/>
                <a:gd name="T31" fmla="*/ 2147483647 h 280"/>
                <a:gd name="T32" fmla="*/ 2147483647 w 218"/>
                <a:gd name="T33" fmla="*/ 2147483647 h 280"/>
                <a:gd name="T34" fmla="*/ 2147483647 w 218"/>
                <a:gd name="T35" fmla="*/ 2147483647 h 280"/>
                <a:gd name="T36" fmla="*/ 2147483647 w 218"/>
                <a:gd name="T37" fmla="*/ 2147483647 h 280"/>
                <a:gd name="T38" fmla="*/ 2147483647 w 218"/>
                <a:gd name="T39" fmla="*/ 2147483647 h 280"/>
                <a:gd name="T40" fmla="*/ 2147483647 w 218"/>
                <a:gd name="T41" fmla="*/ 2147483647 h 280"/>
                <a:gd name="T42" fmla="*/ 2147483647 w 218"/>
                <a:gd name="T43" fmla="*/ 2147483647 h 280"/>
                <a:gd name="T44" fmla="*/ 2147483647 w 218"/>
                <a:gd name="T45" fmla="*/ 2147483647 h 280"/>
                <a:gd name="T46" fmla="*/ 2147483647 w 218"/>
                <a:gd name="T47" fmla="*/ 2147483647 h 280"/>
                <a:gd name="T48" fmla="*/ 2147483647 w 218"/>
                <a:gd name="T49" fmla="*/ 2147483647 h 280"/>
                <a:gd name="T50" fmla="*/ 2147483647 w 218"/>
                <a:gd name="T51" fmla="*/ 2147483647 h 280"/>
                <a:gd name="T52" fmla="*/ 2147483647 w 218"/>
                <a:gd name="T53" fmla="*/ 2147483647 h 280"/>
                <a:gd name="T54" fmla="*/ 2147483647 w 218"/>
                <a:gd name="T55" fmla="*/ 2147483647 h 280"/>
                <a:gd name="T56" fmla="*/ 2147483647 w 218"/>
                <a:gd name="T57" fmla="*/ 2147483647 h 280"/>
                <a:gd name="T58" fmla="*/ 2147483647 w 218"/>
                <a:gd name="T59" fmla="*/ 2147483647 h 280"/>
                <a:gd name="T60" fmla="*/ 2147483647 w 218"/>
                <a:gd name="T61" fmla="*/ 2147483647 h 280"/>
                <a:gd name="T62" fmla="*/ 2147483647 w 218"/>
                <a:gd name="T63" fmla="*/ 2147483647 h 280"/>
                <a:gd name="T64" fmla="*/ 2147483647 w 218"/>
                <a:gd name="T65" fmla="*/ 2147483647 h 280"/>
                <a:gd name="T66" fmla="*/ 2147483647 w 218"/>
                <a:gd name="T67" fmla="*/ 2147483647 h 280"/>
                <a:gd name="T68" fmla="*/ 2147483647 w 218"/>
                <a:gd name="T69" fmla="*/ 2147483647 h 280"/>
                <a:gd name="T70" fmla="*/ 0 w 218"/>
                <a:gd name="T71" fmla="*/ 2147483647 h 280"/>
                <a:gd name="T72" fmla="*/ 0 w 218"/>
                <a:gd name="T73" fmla="*/ 2147483647 h 280"/>
                <a:gd name="T74" fmla="*/ 2147483647 w 218"/>
                <a:gd name="T75" fmla="*/ 2147483647 h 280"/>
                <a:gd name="T76" fmla="*/ 2147483647 w 218"/>
                <a:gd name="T77" fmla="*/ 2147483647 h 280"/>
                <a:gd name="T78" fmla="*/ 2147483647 w 218"/>
                <a:gd name="T79" fmla="*/ 2147483647 h 280"/>
                <a:gd name="T80" fmla="*/ 2147483647 w 218"/>
                <a:gd name="T81" fmla="*/ 2147483647 h 280"/>
                <a:gd name="T82" fmla="*/ 2147483647 w 218"/>
                <a:gd name="T83" fmla="*/ 2147483647 h 280"/>
                <a:gd name="T84" fmla="*/ 2147483647 w 218"/>
                <a:gd name="T85" fmla="*/ 2147483647 h 280"/>
                <a:gd name="T86" fmla="*/ 2147483647 w 218"/>
                <a:gd name="T87" fmla="*/ 2147483647 h 280"/>
                <a:gd name="T88" fmla="*/ 2147483647 w 218"/>
                <a:gd name="T89" fmla="*/ 2147483647 h 280"/>
                <a:gd name="T90" fmla="*/ 2147483647 w 218"/>
                <a:gd name="T91" fmla="*/ 2147483647 h 280"/>
                <a:gd name="T92" fmla="*/ 2147483647 w 218"/>
                <a:gd name="T93" fmla="*/ 2147483647 h 280"/>
                <a:gd name="T94" fmla="*/ 2147483647 w 218"/>
                <a:gd name="T95" fmla="*/ 2147483647 h 280"/>
                <a:gd name="T96" fmla="*/ 2147483647 w 218"/>
                <a:gd name="T97" fmla="*/ 2147483647 h 280"/>
                <a:gd name="T98" fmla="*/ 2147483647 w 218"/>
                <a:gd name="T99" fmla="*/ 2147483647 h 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280"/>
                <a:gd name="T152" fmla="*/ 218 w 218"/>
                <a:gd name="T153" fmla="*/ 280 h 2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280">
                  <a:moveTo>
                    <a:pt x="68" y="242"/>
                  </a:moveTo>
                  <a:lnTo>
                    <a:pt x="64" y="260"/>
                  </a:lnTo>
                  <a:lnTo>
                    <a:pt x="64" y="264"/>
                  </a:lnTo>
                  <a:lnTo>
                    <a:pt x="66" y="268"/>
                  </a:lnTo>
                  <a:lnTo>
                    <a:pt x="76" y="278"/>
                  </a:lnTo>
                  <a:lnTo>
                    <a:pt x="80" y="280"/>
                  </a:lnTo>
                  <a:lnTo>
                    <a:pt x="84" y="278"/>
                  </a:lnTo>
                  <a:lnTo>
                    <a:pt x="102" y="272"/>
                  </a:lnTo>
                  <a:lnTo>
                    <a:pt x="110" y="268"/>
                  </a:lnTo>
                  <a:lnTo>
                    <a:pt x="152" y="244"/>
                  </a:lnTo>
                  <a:lnTo>
                    <a:pt x="160" y="240"/>
                  </a:lnTo>
                  <a:lnTo>
                    <a:pt x="172" y="234"/>
                  </a:lnTo>
                  <a:lnTo>
                    <a:pt x="176" y="228"/>
                  </a:lnTo>
                  <a:lnTo>
                    <a:pt x="178" y="220"/>
                  </a:lnTo>
                  <a:lnTo>
                    <a:pt x="178" y="198"/>
                  </a:lnTo>
                  <a:lnTo>
                    <a:pt x="180" y="188"/>
                  </a:lnTo>
                  <a:lnTo>
                    <a:pt x="182" y="180"/>
                  </a:lnTo>
                  <a:lnTo>
                    <a:pt x="186" y="170"/>
                  </a:lnTo>
                  <a:lnTo>
                    <a:pt x="194" y="160"/>
                  </a:lnTo>
                  <a:lnTo>
                    <a:pt x="202" y="148"/>
                  </a:lnTo>
                  <a:lnTo>
                    <a:pt x="210" y="134"/>
                  </a:lnTo>
                  <a:lnTo>
                    <a:pt x="214" y="114"/>
                  </a:lnTo>
                  <a:lnTo>
                    <a:pt x="218" y="94"/>
                  </a:lnTo>
                  <a:lnTo>
                    <a:pt x="218" y="82"/>
                  </a:lnTo>
                  <a:lnTo>
                    <a:pt x="216" y="72"/>
                  </a:lnTo>
                  <a:lnTo>
                    <a:pt x="212" y="60"/>
                  </a:lnTo>
                  <a:lnTo>
                    <a:pt x="206" y="48"/>
                  </a:lnTo>
                  <a:lnTo>
                    <a:pt x="202" y="40"/>
                  </a:lnTo>
                  <a:lnTo>
                    <a:pt x="186" y="24"/>
                  </a:lnTo>
                  <a:lnTo>
                    <a:pt x="176" y="16"/>
                  </a:lnTo>
                  <a:lnTo>
                    <a:pt x="164" y="8"/>
                  </a:lnTo>
                  <a:lnTo>
                    <a:pt x="150" y="2"/>
                  </a:lnTo>
                  <a:lnTo>
                    <a:pt x="136" y="0"/>
                  </a:lnTo>
                  <a:lnTo>
                    <a:pt x="62" y="12"/>
                  </a:lnTo>
                  <a:lnTo>
                    <a:pt x="44" y="22"/>
                  </a:lnTo>
                  <a:lnTo>
                    <a:pt x="36" y="28"/>
                  </a:lnTo>
                  <a:lnTo>
                    <a:pt x="34" y="34"/>
                  </a:lnTo>
                  <a:lnTo>
                    <a:pt x="36" y="44"/>
                  </a:lnTo>
                  <a:lnTo>
                    <a:pt x="38" y="50"/>
                  </a:lnTo>
                  <a:lnTo>
                    <a:pt x="38" y="54"/>
                  </a:lnTo>
                  <a:lnTo>
                    <a:pt x="36" y="58"/>
                  </a:lnTo>
                  <a:lnTo>
                    <a:pt x="20" y="90"/>
                  </a:lnTo>
                  <a:lnTo>
                    <a:pt x="16" y="98"/>
                  </a:lnTo>
                  <a:lnTo>
                    <a:pt x="14" y="106"/>
                  </a:lnTo>
                  <a:lnTo>
                    <a:pt x="14" y="112"/>
                  </a:lnTo>
                  <a:lnTo>
                    <a:pt x="14" y="120"/>
                  </a:lnTo>
                  <a:lnTo>
                    <a:pt x="2" y="146"/>
                  </a:lnTo>
                  <a:lnTo>
                    <a:pt x="0" y="154"/>
                  </a:lnTo>
                  <a:lnTo>
                    <a:pt x="0" y="158"/>
                  </a:lnTo>
                  <a:lnTo>
                    <a:pt x="4" y="160"/>
                  </a:lnTo>
                  <a:lnTo>
                    <a:pt x="10" y="162"/>
                  </a:lnTo>
                  <a:lnTo>
                    <a:pt x="12" y="164"/>
                  </a:lnTo>
                  <a:lnTo>
                    <a:pt x="14" y="168"/>
                  </a:lnTo>
                  <a:lnTo>
                    <a:pt x="12" y="182"/>
                  </a:lnTo>
                  <a:lnTo>
                    <a:pt x="12" y="192"/>
                  </a:lnTo>
                  <a:lnTo>
                    <a:pt x="12" y="194"/>
                  </a:lnTo>
                  <a:lnTo>
                    <a:pt x="14" y="202"/>
                  </a:lnTo>
                  <a:lnTo>
                    <a:pt x="14" y="210"/>
                  </a:lnTo>
                  <a:lnTo>
                    <a:pt x="12" y="216"/>
                  </a:lnTo>
                  <a:lnTo>
                    <a:pt x="14" y="224"/>
                  </a:lnTo>
                  <a:lnTo>
                    <a:pt x="14" y="226"/>
                  </a:lnTo>
                  <a:lnTo>
                    <a:pt x="20" y="234"/>
                  </a:lnTo>
                  <a:lnTo>
                    <a:pt x="24" y="236"/>
                  </a:lnTo>
                  <a:lnTo>
                    <a:pt x="32" y="240"/>
                  </a:lnTo>
                  <a:lnTo>
                    <a:pt x="48" y="242"/>
                  </a:lnTo>
                  <a:lnTo>
                    <a:pt x="56" y="242"/>
                  </a:lnTo>
                  <a:lnTo>
                    <a:pt x="68" y="242"/>
                  </a:lnTo>
                  <a:close/>
                </a:path>
              </a:pathLst>
            </a:custGeom>
            <a:solidFill>
              <a:srgbClr val="000000"/>
            </a:solidFill>
            <a:ln w="9525">
              <a:noFill/>
              <a:round/>
              <a:headEnd/>
              <a:tailEnd/>
            </a:ln>
          </p:spPr>
          <p:txBody>
            <a:bodyPr/>
            <a:lstStyle/>
            <a:p>
              <a:endParaRPr lang="ja-JP" altLang="en-US" sz="3200"/>
            </a:p>
          </p:txBody>
        </p:sp>
        <p:sp>
          <p:nvSpPr>
            <p:cNvPr id="222" name="Freeform 126"/>
            <p:cNvSpPr>
              <a:spLocks/>
            </p:cNvSpPr>
            <p:nvPr/>
          </p:nvSpPr>
          <p:spPr bwMode="auto">
            <a:xfrm>
              <a:off x="5179150" y="3201748"/>
              <a:ext cx="1363" cy="5404"/>
            </a:xfrm>
            <a:custGeom>
              <a:avLst/>
              <a:gdLst>
                <a:gd name="T0" fmla="*/ 2147483647 w 80"/>
                <a:gd name="T1" fmla="*/ 2147483647 h 340"/>
                <a:gd name="T2" fmla="*/ 2147483647 w 80"/>
                <a:gd name="T3" fmla="*/ 2147483647 h 340"/>
                <a:gd name="T4" fmla="*/ 2147483647 w 80"/>
                <a:gd name="T5" fmla="*/ 2147483647 h 340"/>
                <a:gd name="T6" fmla="*/ 2147483647 w 80"/>
                <a:gd name="T7" fmla="*/ 2147483647 h 340"/>
                <a:gd name="T8" fmla="*/ 2147483647 w 80"/>
                <a:gd name="T9" fmla="*/ 2147483647 h 340"/>
                <a:gd name="T10" fmla="*/ 2147483647 w 80"/>
                <a:gd name="T11" fmla="*/ 2147483647 h 340"/>
                <a:gd name="T12" fmla="*/ 2147483647 w 80"/>
                <a:gd name="T13" fmla="*/ 2147483647 h 340"/>
                <a:gd name="T14" fmla="*/ 2147483647 w 80"/>
                <a:gd name="T15" fmla="*/ 2147483647 h 340"/>
                <a:gd name="T16" fmla="*/ 2147483647 w 80"/>
                <a:gd name="T17" fmla="*/ 2147483647 h 340"/>
                <a:gd name="T18" fmla="*/ 2147483647 w 80"/>
                <a:gd name="T19" fmla="*/ 2147483647 h 340"/>
                <a:gd name="T20" fmla="*/ 2147483647 w 80"/>
                <a:gd name="T21" fmla="*/ 2147483647 h 340"/>
                <a:gd name="T22" fmla="*/ 2147483647 w 80"/>
                <a:gd name="T23" fmla="*/ 2147483647 h 340"/>
                <a:gd name="T24" fmla="*/ 2147483647 w 80"/>
                <a:gd name="T25" fmla="*/ 2147483647 h 340"/>
                <a:gd name="T26" fmla="*/ 2147483647 w 80"/>
                <a:gd name="T27" fmla="*/ 2147483647 h 340"/>
                <a:gd name="T28" fmla="*/ 2147483647 w 80"/>
                <a:gd name="T29" fmla="*/ 0 h 340"/>
                <a:gd name="T30" fmla="*/ 2147483647 w 80"/>
                <a:gd name="T31" fmla="*/ 0 h 340"/>
                <a:gd name="T32" fmla="*/ 2147483647 w 80"/>
                <a:gd name="T33" fmla="*/ 2147483647 h 340"/>
                <a:gd name="T34" fmla="*/ 2147483647 w 80"/>
                <a:gd name="T35" fmla="*/ 2147483647 h 340"/>
                <a:gd name="T36" fmla="*/ 2147483647 w 80"/>
                <a:gd name="T37" fmla="*/ 2147483647 h 340"/>
                <a:gd name="T38" fmla="*/ 2147483647 w 80"/>
                <a:gd name="T39" fmla="*/ 2147483647 h 340"/>
                <a:gd name="T40" fmla="*/ 2147483647 w 80"/>
                <a:gd name="T41" fmla="*/ 2147483647 h 340"/>
                <a:gd name="T42" fmla="*/ 2147483647 w 80"/>
                <a:gd name="T43" fmla="*/ 2147483647 h 340"/>
                <a:gd name="T44" fmla="*/ 2147483647 w 80"/>
                <a:gd name="T45" fmla="*/ 2147483647 h 340"/>
                <a:gd name="T46" fmla="*/ 2147483647 w 80"/>
                <a:gd name="T47" fmla="*/ 2147483647 h 340"/>
                <a:gd name="T48" fmla="*/ 2147483647 w 80"/>
                <a:gd name="T49" fmla="*/ 2147483647 h 340"/>
                <a:gd name="T50" fmla="*/ 2147483647 w 80"/>
                <a:gd name="T51" fmla="*/ 2147483647 h 340"/>
                <a:gd name="T52" fmla="*/ 2147483647 w 80"/>
                <a:gd name="T53" fmla="*/ 2147483647 h 340"/>
                <a:gd name="T54" fmla="*/ 2147483647 w 80"/>
                <a:gd name="T55" fmla="*/ 2147483647 h 340"/>
                <a:gd name="T56" fmla="*/ 0 w 80"/>
                <a:gd name="T57" fmla="*/ 2147483647 h 340"/>
                <a:gd name="T58" fmla="*/ 0 w 80"/>
                <a:gd name="T59" fmla="*/ 2147483647 h 340"/>
                <a:gd name="T60" fmla="*/ 0 w 80"/>
                <a:gd name="T61" fmla="*/ 2147483647 h 340"/>
                <a:gd name="T62" fmla="*/ 2147483647 w 80"/>
                <a:gd name="T63" fmla="*/ 2147483647 h 340"/>
                <a:gd name="T64" fmla="*/ 2147483647 w 80"/>
                <a:gd name="T65" fmla="*/ 2147483647 h 340"/>
                <a:gd name="T66" fmla="*/ 2147483647 w 80"/>
                <a:gd name="T67" fmla="*/ 2147483647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40"/>
                <a:gd name="T104" fmla="*/ 80 w 80"/>
                <a:gd name="T105" fmla="*/ 340 h 3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40">
                  <a:moveTo>
                    <a:pt x="58" y="38"/>
                  </a:moveTo>
                  <a:lnTo>
                    <a:pt x="58" y="38"/>
                  </a:lnTo>
                  <a:lnTo>
                    <a:pt x="58" y="36"/>
                  </a:lnTo>
                  <a:lnTo>
                    <a:pt x="62" y="34"/>
                  </a:lnTo>
                  <a:lnTo>
                    <a:pt x="66" y="30"/>
                  </a:lnTo>
                  <a:lnTo>
                    <a:pt x="66" y="26"/>
                  </a:lnTo>
                  <a:lnTo>
                    <a:pt x="64" y="22"/>
                  </a:lnTo>
                  <a:lnTo>
                    <a:pt x="62" y="14"/>
                  </a:lnTo>
                  <a:lnTo>
                    <a:pt x="60" y="8"/>
                  </a:lnTo>
                  <a:lnTo>
                    <a:pt x="56" y="2"/>
                  </a:lnTo>
                  <a:lnTo>
                    <a:pt x="52" y="0"/>
                  </a:lnTo>
                  <a:lnTo>
                    <a:pt x="48" y="0"/>
                  </a:lnTo>
                  <a:lnTo>
                    <a:pt x="46" y="2"/>
                  </a:lnTo>
                  <a:lnTo>
                    <a:pt x="40" y="6"/>
                  </a:lnTo>
                  <a:lnTo>
                    <a:pt x="36" y="14"/>
                  </a:lnTo>
                  <a:lnTo>
                    <a:pt x="34" y="18"/>
                  </a:lnTo>
                  <a:lnTo>
                    <a:pt x="32" y="22"/>
                  </a:lnTo>
                  <a:lnTo>
                    <a:pt x="36" y="30"/>
                  </a:lnTo>
                  <a:lnTo>
                    <a:pt x="40" y="36"/>
                  </a:lnTo>
                  <a:lnTo>
                    <a:pt x="16" y="112"/>
                  </a:lnTo>
                  <a:lnTo>
                    <a:pt x="4" y="158"/>
                  </a:lnTo>
                  <a:lnTo>
                    <a:pt x="0" y="176"/>
                  </a:lnTo>
                  <a:lnTo>
                    <a:pt x="0" y="188"/>
                  </a:lnTo>
                  <a:lnTo>
                    <a:pt x="28" y="340"/>
                  </a:lnTo>
                  <a:lnTo>
                    <a:pt x="80" y="174"/>
                  </a:lnTo>
                  <a:lnTo>
                    <a:pt x="58" y="38"/>
                  </a:lnTo>
                  <a:close/>
                </a:path>
              </a:pathLst>
            </a:custGeom>
            <a:solidFill>
              <a:srgbClr val="000000"/>
            </a:solidFill>
            <a:ln w="9525">
              <a:noFill/>
              <a:round/>
              <a:headEnd/>
              <a:tailEnd/>
            </a:ln>
          </p:spPr>
          <p:txBody>
            <a:bodyPr/>
            <a:lstStyle/>
            <a:p>
              <a:endParaRPr lang="ja-JP" altLang="en-US" sz="3200"/>
            </a:p>
          </p:txBody>
        </p:sp>
        <p:sp>
          <p:nvSpPr>
            <p:cNvPr id="223" name="フリーフォーム 222"/>
            <p:cNvSpPr/>
            <p:nvPr/>
          </p:nvSpPr>
          <p:spPr>
            <a:xfrm rot="10800000">
              <a:off x="5289132" y="2458341"/>
              <a:ext cx="101496" cy="766645"/>
            </a:xfrm>
            <a:custGeom>
              <a:avLst/>
              <a:gdLst>
                <a:gd name="connsiteX0" fmla="*/ 3175 w 238125"/>
                <a:gd name="connsiteY0" fmla="*/ 0 h 1831975"/>
                <a:gd name="connsiteX1" fmla="*/ 238125 w 238125"/>
                <a:gd name="connsiteY1" fmla="*/ 0 h 1831975"/>
                <a:gd name="connsiteX2" fmla="*/ 238125 w 238125"/>
                <a:gd name="connsiteY2" fmla="*/ 1831975 h 1831975"/>
                <a:gd name="connsiteX3" fmla="*/ 0 w 238125"/>
                <a:gd name="connsiteY3" fmla="*/ 1831975 h 1831975"/>
              </a:gdLst>
              <a:ahLst/>
              <a:cxnLst>
                <a:cxn ang="0">
                  <a:pos x="connsiteX0" y="connsiteY0"/>
                </a:cxn>
                <a:cxn ang="0">
                  <a:pos x="connsiteX1" y="connsiteY1"/>
                </a:cxn>
                <a:cxn ang="0">
                  <a:pos x="connsiteX2" y="connsiteY2"/>
                </a:cxn>
                <a:cxn ang="0">
                  <a:pos x="connsiteX3" y="connsiteY3"/>
                </a:cxn>
              </a:cxnLst>
              <a:rect l="l" t="t" r="r" b="b"/>
              <a:pathLst>
                <a:path w="238125" h="1831975">
                  <a:moveTo>
                    <a:pt x="3175" y="0"/>
                  </a:moveTo>
                  <a:lnTo>
                    <a:pt x="238125" y="0"/>
                  </a:lnTo>
                  <a:lnTo>
                    <a:pt x="238125" y="1831975"/>
                  </a:lnTo>
                  <a:lnTo>
                    <a:pt x="0" y="1831975"/>
                  </a:lnTo>
                </a:path>
              </a:pathLst>
            </a:custGeom>
            <a:solidFill>
              <a:schemeClr val="bg1">
                <a:lumMod val="85000"/>
              </a:schemeClr>
            </a:solidFill>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sz="3200" dirty="0">
                <a:solidFill>
                  <a:prstClr val="black"/>
                </a:solidFill>
              </a:endParaRPr>
            </a:p>
          </p:txBody>
        </p:sp>
        <p:sp>
          <p:nvSpPr>
            <p:cNvPr id="224" name="フリーフォーム 223"/>
            <p:cNvSpPr/>
            <p:nvPr/>
          </p:nvSpPr>
          <p:spPr bwMode="auto">
            <a:xfrm>
              <a:off x="4486026" y="3225069"/>
              <a:ext cx="0" cy="283331"/>
            </a:xfrm>
            <a:custGeom>
              <a:avLst/>
              <a:gdLst>
                <a:gd name="connsiteX0" fmla="*/ 0 w 0"/>
                <a:gd name="connsiteY0" fmla="*/ 0 h 460375"/>
                <a:gd name="connsiteX1" fmla="*/ 0 w 0"/>
                <a:gd name="connsiteY1" fmla="*/ 460375 h 460375"/>
              </a:gdLst>
              <a:ahLst/>
              <a:cxnLst>
                <a:cxn ang="0">
                  <a:pos x="connsiteX0" y="connsiteY0"/>
                </a:cxn>
                <a:cxn ang="0">
                  <a:pos x="connsiteX1" y="connsiteY1"/>
                </a:cxn>
              </a:cxnLst>
              <a:rect l="l" t="t" r="r" b="b"/>
              <a:pathLst>
                <a:path h="460375">
                  <a:moveTo>
                    <a:pt x="0" y="0"/>
                  </a:moveTo>
                  <a:lnTo>
                    <a:pt x="0" y="460375"/>
                  </a:lnTo>
                </a:path>
              </a:pathLst>
            </a:custGeom>
            <a:no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dirty="0">
                <a:solidFill>
                  <a:prstClr val="white"/>
                </a:solidFill>
              </a:endParaRPr>
            </a:p>
          </p:txBody>
        </p:sp>
        <p:sp>
          <p:nvSpPr>
            <p:cNvPr id="225" name="フリーフォーム 224"/>
            <p:cNvSpPr/>
            <p:nvPr/>
          </p:nvSpPr>
          <p:spPr bwMode="auto">
            <a:xfrm>
              <a:off x="4485051" y="3430614"/>
              <a:ext cx="799163" cy="0"/>
            </a:xfrm>
            <a:custGeom>
              <a:avLst/>
              <a:gdLst>
                <a:gd name="connsiteX0" fmla="*/ 0 w 1571625"/>
                <a:gd name="connsiteY0" fmla="*/ 0 h 0"/>
                <a:gd name="connsiteX1" fmla="*/ 1571625 w 1571625"/>
                <a:gd name="connsiteY1" fmla="*/ 0 h 0"/>
              </a:gdLst>
              <a:ahLst/>
              <a:cxnLst>
                <a:cxn ang="0">
                  <a:pos x="connsiteX0" y="connsiteY0"/>
                </a:cxn>
                <a:cxn ang="0">
                  <a:pos x="connsiteX1" y="connsiteY1"/>
                </a:cxn>
              </a:cxnLst>
              <a:rect l="l" t="t" r="r" b="b"/>
              <a:pathLst>
                <a:path w="1571625">
                  <a:moveTo>
                    <a:pt x="0" y="0"/>
                  </a:moveTo>
                  <a:lnTo>
                    <a:pt x="15716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dirty="0">
                <a:solidFill>
                  <a:prstClr val="white"/>
                </a:solidFill>
              </a:endParaRPr>
            </a:p>
          </p:txBody>
        </p:sp>
        <p:sp>
          <p:nvSpPr>
            <p:cNvPr id="226" name="フリーフォーム 225"/>
            <p:cNvSpPr/>
            <p:nvPr/>
          </p:nvSpPr>
          <p:spPr bwMode="auto">
            <a:xfrm flipV="1">
              <a:off x="4544668" y="3288050"/>
              <a:ext cx="679929" cy="20694"/>
            </a:xfrm>
            <a:custGeom>
              <a:avLst/>
              <a:gdLst>
                <a:gd name="connsiteX0" fmla="*/ 0 w 1228725"/>
                <a:gd name="connsiteY0" fmla="*/ 0 h 0"/>
                <a:gd name="connsiteX1" fmla="*/ 1228725 w 1228725"/>
                <a:gd name="connsiteY1" fmla="*/ 0 h 0"/>
              </a:gdLst>
              <a:ahLst/>
              <a:cxnLst>
                <a:cxn ang="0">
                  <a:pos x="connsiteX0" y="connsiteY0"/>
                </a:cxn>
                <a:cxn ang="0">
                  <a:pos x="connsiteX1" y="connsiteY1"/>
                </a:cxn>
              </a:cxnLst>
              <a:rect l="l" t="t" r="r" b="b"/>
              <a:pathLst>
                <a:path w="1228725">
                  <a:moveTo>
                    <a:pt x="0" y="0"/>
                  </a:moveTo>
                  <a:lnTo>
                    <a:pt x="12287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dirty="0">
                <a:solidFill>
                  <a:prstClr val="white"/>
                </a:solidFill>
              </a:endParaRPr>
            </a:p>
          </p:txBody>
        </p:sp>
        <p:sp>
          <p:nvSpPr>
            <p:cNvPr id="227" name="テキスト ボックス 27"/>
            <p:cNvSpPr txBox="1">
              <a:spLocks noChangeArrowheads="1"/>
            </p:cNvSpPr>
            <p:nvPr/>
          </p:nvSpPr>
          <p:spPr bwMode="auto">
            <a:xfrm>
              <a:off x="4608676" y="3251404"/>
              <a:ext cx="551826" cy="215444"/>
            </a:xfrm>
            <a:prstGeom prst="rect">
              <a:avLst/>
            </a:prstGeom>
            <a:noFill/>
            <a:ln w="9525">
              <a:noFill/>
              <a:miter lim="800000"/>
              <a:headEnd/>
              <a:tailEnd/>
            </a:ln>
          </p:spPr>
          <p:txBody>
            <a:bodyPr>
              <a:spAutoFit/>
            </a:bodyPr>
            <a:lstStyle/>
            <a:p>
              <a:pPr algn="ctr"/>
              <a:r>
                <a:rPr lang="en-US" altLang="ja-JP" sz="800" dirty="0">
                  <a:solidFill>
                    <a:srgbClr val="000000"/>
                  </a:solidFill>
                  <a:latin typeface="HG丸ｺﾞｼｯｸM-PRO" pitchFamily="50" charset="-128"/>
                  <a:ea typeface="HG丸ｺﾞｼｯｸM-PRO" pitchFamily="50" charset="-128"/>
                </a:rPr>
                <a:t>44m</a:t>
              </a:r>
              <a:endParaRPr lang="ja-JP" altLang="en-US" sz="800" dirty="0">
                <a:solidFill>
                  <a:srgbClr val="000000"/>
                </a:solidFill>
                <a:latin typeface="HG丸ｺﾞｼｯｸM-PRO" pitchFamily="50" charset="-128"/>
                <a:ea typeface="HG丸ｺﾞｼｯｸM-PRO" pitchFamily="50" charset="-128"/>
              </a:endParaRPr>
            </a:p>
          </p:txBody>
        </p:sp>
        <p:sp>
          <p:nvSpPr>
            <p:cNvPr id="228" name="テキスト ボックス 141"/>
            <p:cNvSpPr txBox="1">
              <a:spLocks noChangeArrowheads="1"/>
            </p:cNvSpPr>
            <p:nvPr/>
          </p:nvSpPr>
          <p:spPr bwMode="auto">
            <a:xfrm>
              <a:off x="4603792" y="3381409"/>
              <a:ext cx="561681" cy="215444"/>
            </a:xfrm>
            <a:prstGeom prst="rect">
              <a:avLst/>
            </a:prstGeom>
            <a:noFill/>
            <a:ln w="9525">
              <a:noFill/>
              <a:miter lim="800000"/>
              <a:headEnd/>
              <a:tailEnd/>
            </a:ln>
          </p:spPr>
          <p:txBody>
            <a:bodyPr wrap="square">
              <a:spAutoFit/>
            </a:bodyPr>
            <a:lstStyle/>
            <a:p>
              <a:pPr algn="ctr"/>
              <a:r>
                <a:rPr lang="en-US" altLang="ja-JP" sz="800" dirty="0">
                  <a:solidFill>
                    <a:srgbClr val="000000"/>
                  </a:solidFill>
                  <a:latin typeface="HG丸ｺﾞｼｯｸM-PRO" pitchFamily="50" charset="-128"/>
                  <a:ea typeface="HG丸ｺﾞｼｯｸM-PRO" pitchFamily="50" charset="-128"/>
                </a:rPr>
                <a:t>52m</a:t>
              </a:r>
              <a:endParaRPr lang="ja-JP" altLang="en-US" sz="800" dirty="0">
                <a:solidFill>
                  <a:srgbClr val="000000"/>
                </a:solidFill>
                <a:latin typeface="HG丸ｺﾞｼｯｸM-PRO" pitchFamily="50" charset="-128"/>
                <a:ea typeface="HG丸ｺﾞｼｯｸM-PRO" pitchFamily="50" charset="-128"/>
              </a:endParaRPr>
            </a:p>
          </p:txBody>
        </p:sp>
        <p:sp>
          <p:nvSpPr>
            <p:cNvPr id="230" name="フリーフォーム 229"/>
            <p:cNvSpPr/>
            <p:nvPr/>
          </p:nvSpPr>
          <p:spPr bwMode="auto">
            <a:xfrm flipV="1">
              <a:off x="4500854" y="2437651"/>
              <a:ext cx="90657" cy="20693"/>
            </a:xfrm>
            <a:custGeom>
              <a:avLst/>
              <a:gdLst>
                <a:gd name="connsiteX0" fmla="*/ 0 w 1571625"/>
                <a:gd name="connsiteY0" fmla="*/ 0 h 0"/>
                <a:gd name="connsiteX1" fmla="*/ 1571625 w 1571625"/>
                <a:gd name="connsiteY1" fmla="*/ 0 h 0"/>
              </a:gdLst>
              <a:ahLst/>
              <a:cxnLst>
                <a:cxn ang="0">
                  <a:pos x="connsiteX0" y="connsiteY0"/>
                </a:cxn>
                <a:cxn ang="0">
                  <a:pos x="connsiteX1" y="connsiteY1"/>
                </a:cxn>
              </a:cxnLst>
              <a:rect l="l" t="t" r="r" b="b"/>
              <a:pathLst>
                <a:path w="1571625">
                  <a:moveTo>
                    <a:pt x="0" y="0"/>
                  </a:moveTo>
                  <a:lnTo>
                    <a:pt x="1571625" y="0"/>
                  </a:lnTo>
                </a:path>
              </a:pathLst>
            </a:custGeom>
            <a:noFill/>
            <a:ln w="9525">
              <a:solidFill>
                <a:schemeClr val="tx1"/>
              </a:solidFill>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dirty="0">
                <a:solidFill>
                  <a:prstClr val="white"/>
                </a:solidFill>
              </a:endParaRPr>
            </a:p>
          </p:txBody>
        </p:sp>
        <p:sp>
          <p:nvSpPr>
            <p:cNvPr id="231" name="テキスト ボックス 230"/>
            <p:cNvSpPr txBox="1">
              <a:spLocks noChangeArrowheads="1"/>
            </p:cNvSpPr>
            <p:nvPr/>
          </p:nvSpPr>
          <p:spPr bwMode="auto">
            <a:xfrm>
              <a:off x="4750293" y="2560149"/>
              <a:ext cx="223687" cy="215444"/>
            </a:xfrm>
            <a:prstGeom prst="rect">
              <a:avLst/>
            </a:prstGeom>
            <a:noFill/>
            <a:ln w="9525">
              <a:noFill/>
              <a:miter lim="800000"/>
              <a:headEnd/>
              <a:tailEnd/>
            </a:ln>
          </p:spPr>
          <p:txBody>
            <a:bodyPr>
              <a:spAutoFit/>
            </a:bodyPr>
            <a:lstStyle/>
            <a:p>
              <a:pPr algn="ctr"/>
              <a:r>
                <a:rPr lang="en-US" altLang="ja-JP" sz="800" dirty="0">
                  <a:solidFill>
                    <a:srgbClr val="000000"/>
                  </a:solidFill>
                  <a:latin typeface="HG丸ｺﾞｼｯｸM-PRO" pitchFamily="50" charset="-128"/>
                  <a:ea typeface="HG丸ｺﾞｼｯｸM-PRO" pitchFamily="50" charset="-128"/>
                </a:rPr>
                <a:t>1</a:t>
              </a:r>
              <a:endParaRPr lang="ja-JP" altLang="en-US" sz="800" dirty="0">
                <a:solidFill>
                  <a:srgbClr val="000000"/>
                </a:solidFill>
                <a:latin typeface="HG丸ｺﾞｼｯｸM-PRO" pitchFamily="50" charset="-128"/>
                <a:ea typeface="HG丸ｺﾞｼｯｸM-PRO" pitchFamily="50" charset="-128"/>
              </a:endParaRPr>
            </a:p>
          </p:txBody>
        </p:sp>
        <p:sp>
          <p:nvSpPr>
            <p:cNvPr id="232" name="テキスト ボックス 231"/>
            <p:cNvSpPr txBox="1">
              <a:spLocks noChangeArrowheads="1"/>
            </p:cNvSpPr>
            <p:nvPr/>
          </p:nvSpPr>
          <p:spPr bwMode="auto">
            <a:xfrm>
              <a:off x="4826299" y="2658153"/>
              <a:ext cx="277581" cy="215444"/>
            </a:xfrm>
            <a:prstGeom prst="rect">
              <a:avLst/>
            </a:prstGeom>
            <a:noFill/>
            <a:ln w="9525">
              <a:noFill/>
              <a:miter lim="800000"/>
              <a:headEnd/>
              <a:tailEnd/>
            </a:ln>
          </p:spPr>
          <p:txBody>
            <a:bodyPr wrap="square">
              <a:spAutoFit/>
            </a:bodyPr>
            <a:lstStyle/>
            <a:p>
              <a:pPr algn="ctr"/>
              <a:r>
                <a:rPr lang="en-US" altLang="ja-JP" sz="800" dirty="0">
                  <a:solidFill>
                    <a:srgbClr val="000000"/>
                  </a:solidFill>
                  <a:latin typeface="HG丸ｺﾞｼｯｸM-PRO" pitchFamily="50" charset="-128"/>
                  <a:ea typeface="HG丸ｺﾞｼｯｸM-PRO" pitchFamily="50" charset="-128"/>
                </a:rPr>
                <a:t>1</a:t>
              </a:r>
              <a:endParaRPr lang="ja-JP" altLang="en-US" sz="800" dirty="0">
                <a:solidFill>
                  <a:srgbClr val="000000"/>
                </a:solidFill>
                <a:latin typeface="HG丸ｺﾞｼｯｸM-PRO" pitchFamily="50" charset="-128"/>
                <a:ea typeface="HG丸ｺﾞｼｯｸM-PRO" pitchFamily="50" charset="-128"/>
              </a:endParaRPr>
            </a:p>
          </p:txBody>
        </p:sp>
        <p:sp>
          <p:nvSpPr>
            <p:cNvPr id="233" name="直角三角形 232"/>
            <p:cNvSpPr>
              <a:spLocks noChangeArrowheads="1"/>
            </p:cNvSpPr>
            <p:nvPr/>
          </p:nvSpPr>
          <p:spPr bwMode="auto">
            <a:xfrm rot="10800000">
              <a:off x="4804489" y="2711956"/>
              <a:ext cx="104453" cy="104453"/>
            </a:xfrm>
            <a:prstGeom prst="rtTriangle">
              <a:avLst/>
            </a:prstGeom>
            <a:noFill/>
            <a:ln w="3175" algn="ctr">
              <a:solidFill>
                <a:schemeClr val="tx1"/>
              </a:solidFill>
              <a:miter lim="800000"/>
              <a:headEnd/>
              <a:tailEnd/>
            </a:ln>
          </p:spPr>
          <p:txBody>
            <a:bodyPr rot="10800000" anchor="ctr"/>
            <a:lstStyle/>
            <a:p>
              <a:pPr algn="ctr">
                <a:defRPr/>
              </a:pPr>
              <a:endParaRPr lang="ja-JP" altLang="en-US" sz="3200" dirty="0">
                <a:solidFill>
                  <a:prstClr val="white"/>
                </a:solidFill>
              </a:endParaRPr>
            </a:p>
          </p:txBody>
        </p:sp>
        <p:cxnSp>
          <p:nvCxnSpPr>
            <p:cNvPr id="234" name="直線コネクタ 233"/>
            <p:cNvCxnSpPr/>
            <p:nvPr/>
          </p:nvCxnSpPr>
          <p:spPr>
            <a:xfrm flipH="1" flipV="1">
              <a:off x="4322474" y="2270127"/>
              <a:ext cx="967667" cy="95978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35" name="フリーフォーム 234"/>
            <p:cNvSpPr/>
            <p:nvPr/>
          </p:nvSpPr>
          <p:spPr bwMode="auto">
            <a:xfrm>
              <a:off x="5224117" y="2458339"/>
              <a:ext cx="21679" cy="861244"/>
            </a:xfrm>
            <a:custGeom>
              <a:avLst/>
              <a:gdLst>
                <a:gd name="connsiteX0" fmla="*/ 0 w 0"/>
                <a:gd name="connsiteY0" fmla="*/ 0 h 460375"/>
                <a:gd name="connsiteX1" fmla="*/ 0 w 0"/>
                <a:gd name="connsiteY1" fmla="*/ 460375 h 460375"/>
              </a:gdLst>
              <a:ahLst/>
              <a:cxnLst>
                <a:cxn ang="0">
                  <a:pos x="connsiteX0" y="connsiteY0"/>
                </a:cxn>
                <a:cxn ang="0">
                  <a:pos x="connsiteX1" y="connsiteY1"/>
                </a:cxn>
              </a:cxnLst>
              <a:rect l="l" t="t" r="r" b="b"/>
              <a:pathLst>
                <a:path h="460375">
                  <a:moveTo>
                    <a:pt x="0" y="0"/>
                  </a:moveTo>
                  <a:lnTo>
                    <a:pt x="0" y="460375"/>
                  </a:lnTo>
                </a:path>
              </a:pathLst>
            </a:custGeom>
            <a:no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dirty="0">
                <a:solidFill>
                  <a:prstClr val="white"/>
                </a:solidFill>
              </a:endParaRPr>
            </a:p>
          </p:txBody>
        </p:sp>
        <p:sp>
          <p:nvSpPr>
            <p:cNvPr id="236" name="フリーフォーム 235"/>
            <p:cNvSpPr/>
            <p:nvPr/>
          </p:nvSpPr>
          <p:spPr bwMode="auto">
            <a:xfrm>
              <a:off x="4544191" y="2458339"/>
              <a:ext cx="21679" cy="861244"/>
            </a:xfrm>
            <a:custGeom>
              <a:avLst/>
              <a:gdLst>
                <a:gd name="connsiteX0" fmla="*/ 0 w 0"/>
                <a:gd name="connsiteY0" fmla="*/ 0 h 460375"/>
                <a:gd name="connsiteX1" fmla="*/ 0 w 0"/>
                <a:gd name="connsiteY1" fmla="*/ 460375 h 460375"/>
              </a:gdLst>
              <a:ahLst/>
              <a:cxnLst>
                <a:cxn ang="0">
                  <a:pos x="connsiteX0" y="connsiteY0"/>
                </a:cxn>
                <a:cxn ang="0">
                  <a:pos x="connsiteX1" y="connsiteY1"/>
                </a:cxn>
              </a:cxnLst>
              <a:rect l="l" t="t" r="r" b="b"/>
              <a:pathLst>
                <a:path h="460375">
                  <a:moveTo>
                    <a:pt x="0" y="0"/>
                  </a:moveTo>
                  <a:lnTo>
                    <a:pt x="0" y="460375"/>
                  </a:lnTo>
                </a:path>
              </a:pathLst>
            </a:custGeom>
            <a:no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dirty="0">
                <a:solidFill>
                  <a:prstClr val="white"/>
                </a:solidFill>
              </a:endParaRPr>
            </a:p>
          </p:txBody>
        </p:sp>
        <p:sp>
          <p:nvSpPr>
            <p:cNvPr id="237" name="フリーフォーム 236"/>
            <p:cNvSpPr/>
            <p:nvPr/>
          </p:nvSpPr>
          <p:spPr bwMode="auto">
            <a:xfrm flipV="1">
              <a:off x="5224094" y="2821053"/>
              <a:ext cx="62082" cy="22665"/>
            </a:xfrm>
            <a:custGeom>
              <a:avLst/>
              <a:gdLst>
                <a:gd name="connsiteX0" fmla="*/ 0 w 1228725"/>
                <a:gd name="connsiteY0" fmla="*/ 0 h 0"/>
                <a:gd name="connsiteX1" fmla="*/ 1228725 w 1228725"/>
                <a:gd name="connsiteY1" fmla="*/ 0 h 0"/>
              </a:gdLst>
              <a:ahLst/>
              <a:cxnLst>
                <a:cxn ang="0">
                  <a:pos x="connsiteX0" y="connsiteY0"/>
                </a:cxn>
                <a:cxn ang="0">
                  <a:pos x="connsiteX1" y="connsiteY1"/>
                </a:cxn>
              </a:cxnLst>
              <a:rect l="l" t="t" r="r" b="b"/>
              <a:pathLst>
                <a:path w="1228725">
                  <a:moveTo>
                    <a:pt x="0" y="0"/>
                  </a:moveTo>
                  <a:lnTo>
                    <a:pt x="12287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dirty="0">
                <a:solidFill>
                  <a:prstClr val="white"/>
                </a:solidFill>
              </a:endParaRPr>
            </a:p>
          </p:txBody>
        </p:sp>
        <p:sp>
          <p:nvSpPr>
            <p:cNvPr id="238" name="テキスト ボックス 27"/>
            <p:cNvSpPr txBox="1">
              <a:spLocks noChangeArrowheads="1"/>
            </p:cNvSpPr>
            <p:nvPr/>
          </p:nvSpPr>
          <p:spPr bwMode="auto">
            <a:xfrm>
              <a:off x="4908427" y="2736142"/>
              <a:ext cx="389375" cy="215444"/>
            </a:xfrm>
            <a:prstGeom prst="rect">
              <a:avLst/>
            </a:prstGeom>
            <a:noFill/>
            <a:ln w="9525">
              <a:noFill/>
              <a:miter lim="800000"/>
              <a:headEnd/>
              <a:tailEnd/>
            </a:ln>
          </p:spPr>
          <p:txBody>
            <a:bodyPr wrap="square">
              <a:spAutoFit/>
            </a:bodyPr>
            <a:lstStyle/>
            <a:p>
              <a:pPr algn="ctr"/>
              <a:r>
                <a:rPr lang="en-US" altLang="ja-JP" sz="800" dirty="0">
                  <a:solidFill>
                    <a:srgbClr val="000000"/>
                  </a:solidFill>
                  <a:latin typeface="HG丸ｺﾞｼｯｸM-PRO" pitchFamily="50" charset="-128"/>
                  <a:ea typeface="HG丸ｺﾞｼｯｸM-PRO" pitchFamily="50" charset="-128"/>
                </a:rPr>
                <a:t>4m</a:t>
              </a:r>
              <a:endParaRPr lang="ja-JP" altLang="en-US" sz="800" dirty="0">
                <a:solidFill>
                  <a:srgbClr val="000000"/>
                </a:solidFill>
                <a:latin typeface="HG丸ｺﾞｼｯｸM-PRO" pitchFamily="50" charset="-128"/>
                <a:ea typeface="HG丸ｺﾞｼｯｸM-PRO" pitchFamily="50" charset="-128"/>
              </a:endParaRPr>
            </a:p>
          </p:txBody>
        </p:sp>
        <p:sp>
          <p:nvSpPr>
            <p:cNvPr id="239" name="テキスト ボックス 27"/>
            <p:cNvSpPr txBox="1">
              <a:spLocks noChangeArrowheads="1"/>
            </p:cNvSpPr>
            <p:nvPr/>
          </p:nvSpPr>
          <p:spPr bwMode="auto">
            <a:xfrm>
              <a:off x="4465780" y="2734798"/>
              <a:ext cx="390220" cy="215444"/>
            </a:xfrm>
            <a:prstGeom prst="rect">
              <a:avLst/>
            </a:prstGeom>
            <a:noFill/>
            <a:ln w="9525">
              <a:noFill/>
              <a:miter lim="800000"/>
              <a:headEnd/>
              <a:tailEnd/>
            </a:ln>
          </p:spPr>
          <p:txBody>
            <a:bodyPr wrap="square">
              <a:spAutoFit/>
            </a:bodyPr>
            <a:lstStyle/>
            <a:p>
              <a:pPr algn="ctr"/>
              <a:r>
                <a:rPr lang="en-US" altLang="ja-JP" sz="800">
                  <a:solidFill>
                    <a:srgbClr val="000000"/>
                  </a:solidFill>
                  <a:latin typeface="HG丸ｺﾞｼｯｸM-PRO" pitchFamily="50" charset="-128"/>
                  <a:ea typeface="HG丸ｺﾞｼｯｸM-PRO" pitchFamily="50" charset="-128"/>
                </a:rPr>
                <a:t>4m</a:t>
              </a:r>
              <a:endParaRPr lang="ja-JP" altLang="en-US" sz="800">
                <a:solidFill>
                  <a:srgbClr val="000000"/>
                </a:solidFill>
                <a:latin typeface="HG丸ｺﾞｼｯｸM-PRO" pitchFamily="50" charset="-128"/>
                <a:ea typeface="HG丸ｺﾞｼｯｸM-PRO" pitchFamily="50" charset="-128"/>
              </a:endParaRPr>
            </a:p>
          </p:txBody>
        </p:sp>
        <p:sp>
          <p:nvSpPr>
            <p:cNvPr id="240" name="正方形/長方形 239"/>
            <p:cNvSpPr/>
            <p:nvPr/>
          </p:nvSpPr>
          <p:spPr>
            <a:xfrm>
              <a:off x="3948001" y="2458339"/>
              <a:ext cx="537046" cy="766738"/>
            </a:xfrm>
            <a:prstGeom prst="rect">
              <a:avLst/>
            </a:prstGeom>
            <a:solidFill>
              <a:schemeClr val="bg1">
                <a:lumMod val="85000"/>
              </a:schemeClr>
            </a:solidFill>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sz="3200" dirty="0">
                <a:solidFill>
                  <a:prstClr val="black"/>
                </a:solidFill>
              </a:endParaRPr>
            </a:p>
          </p:txBody>
        </p:sp>
        <p:sp>
          <p:nvSpPr>
            <p:cNvPr id="242" name="正方形/長方形 241"/>
            <p:cNvSpPr/>
            <p:nvPr/>
          </p:nvSpPr>
          <p:spPr>
            <a:xfrm>
              <a:off x="3947995" y="2305687"/>
              <a:ext cx="384308" cy="152737"/>
            </a:xfrm>
            <a:prstGeom prst="rect">
              <a:avLst/>
            </a:prstGeom>
            <a:solidFill>
              <a:schemeClr val="bg1">
                <a:lumMod val="85000"/>
              </a:schemeClr>
            </a:solidFill>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sz="3200" dirty="0">
                <a:solidFill>
                  <a:prstClr val="black"/>
                </a:solidFill>
              </a:endParaRPr>
            </a:p>
          </p:txBody>
        </p:sp>
        <p:sp>
          <p:nvSpPr>
            <p:cNvPr id="243" name="フリーフォーム 242"/>
            <p:cNvSpPr/>
            <p:nvPr/>
          </p:nvSpPr>
          <p:spPr bwMode="auto">
            <a:xfrm>
              <a:off x="5289131" y="3225069"/>
              <a:ext cx="0" cy="283331"/>
            </a:xfrm>
            <a:custGeom>
              <a:avLst/>
              <a:gdLst>
                <a:gd name="connsiteX0" fmla="*/ 0 w 0"/>
                <a:gd name="connsiteY0" fmla="*/ 0 h 460375"/>
                <a:gd name="connsiteX1" fmla="*/ 0 w 0"/>
                <a:gd name="connsiteY1" fmla="*/ 460375 h 460375"/>
              </a:gdLst>
              <a:ahLst/>
              <a:cxnLst>
                <a:cxn ang="0">
                  <a:pos x="connsiteX0" y="connsiteY0"/>
                </a:cxn>
                <a:cxn ang="0">
                  <a:pos x="connsiteX1" y="connsiteY1"/>
                </a:cxn>
              </a:cxnLst>
              <a:rect l="l" t="t" r="r" b="b"/>
              <a:pathLst>
                <a:path h="460375">
                  <a:moveTo>
                    <a:pt x="0" y="0"/>
                  </a:moveTo>
                  <a:lnTo>
                    <a:pt x="0" y="460375"/>
                  </a:lnTo>
                </a:path>
              </a:pathLst>
            </a:custGeom>
            <a:no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dirty="0">
                <a:solidFill>
                  <a:prstClr val="white"/>
                </a:solidFill>
              </a:endParaRPr>
            </a:p>
          </p:txBody>
        </p:sp>
        <p:sp>
          <p:nvSpPr>
            <p:cNvPr id="244" name="フリーフォーム 243"/>
            <p:cNvSpPr/>
            <p:nvPr/>
          </p:nvSpPr>
          <p:spPr bwMode="auto">
            <a:xfrm flipV="1">
              <a:off x="4333290" y="2489877"/>
              <a:ext cx="152737" cy="23649"/>
            </a:xfrm>
            <a:custGeom>
              <a:avLst/>
              <a:gdLst>
                <a:gd name="connsiteX0" fmla="*/ 0 w 1571625"/>
                <a:gd name="connsiteY0" fmla="*/ 0 h 0"/>
                <a:gd name="connsiteX1" fmla="*/ 1571625 w 1571625"/>
                <a:gd name="connsiteY1" fmla="*/ 0 h 0"/>
              </a:gdLst>
              <a:ahLst/>
              <a:cxnLst>
                <a:cxn ang="0">
                  <a:pos x="connsiteX0" y="connsiteY0"/>
                </a:cxn>
                <a:cxn ang="0">
                  <a:pos x="connsiteX1" y="connsiteY1"/>
                </a:cxn>
              </a:cxnLst>
              <a:rect l="l" t="t" r="r" b="b"/>
              <a:pathLst>
                <a:path w="1571625">
                  <a:moveTo>
                    <a:pt x="0" y="0"/>
                  </a:moveTo>
                  <a:lnTo>
                    <a:pt x="15716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dirty="0">
                <a:solidFill>
                  <a:prstClr val="white"/>
                </a:solidFill>
              </a:endParaRPr>
            </a:p>
          </p:txBody>
        </p:sp>
        <p:sp>
          <p:nvSpPr>
            <p:cNvPr id="245" name="フリーフォーム 244"/>
            <p:cNvSpPr/>
            <p:nvPr/>
          </p:nvSpPr>
          <p:spPr bwMode="auto">
            <a:xfrm rot="16200000" flipV="1">
              <a:off x="4180104" y="2373187"/>
              <a:ext cx="151753" cy="18723"/>
            </a:xfrm>
            <a:custGeom>
              <a:avLst/>
              <a:gdLst>
                <a:gd name="connsiteX0" fmla="*/ 0 w 1571625"/>
                <a:gd name="connsiteY0" fmla="*/ 0 h 0"/>
                <a:gd name="connsiteX1" fmla="*/ 1571625 w 1571625"/>
                <a:gd name="connsiteY1" fmla="*/ 0 h 0"/>
              </a:gdLst>
              <a:ahLst/>
              <a:cxnLst>
                <a:cxn ang="0">
                  <a:pos x="connsiteX0" y="connsiteY0"/>
                </a:cxn>
                <a:cxn ang="0">
                  <a:pos x="connsiteX1" y="connsiteY1"/>
                </a:cxn>
              </a:cxnLst>
              <a:rect l="l" t="t" r="r" b="b"/>
              <a:pathLst>
                <a:path w="1571625">
                  <a:moveTo>
                    <a:pt x="0" y="0"/>
                  </a:moveTo>
                  <a:lnTo>
                    <a:pt x="15716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dirty="0">
                <a:solidFill>
                  <a:prstClr val="white"/>
                </a:solidFill>
              </a:endParaRPr>
            </a:p>
          </p:txBody>
        </p:sp>
        <p:sp>
          <p:nvSpPr>
            <p:cNvPr id="246" name="テキスト ボックス 147"/>
            <p:cNvSpPr txBox="1">
              <a:spLocks noChangeArrowheads="1"/>
            </p:cNvSpPr>
            <p:nvPr/>
          </p:nvSpPr>
          <p:spPr bwMode="auto">
            <a:xfrm>
              <a:off x="3872383" y="2135230"/>
              <a:ext cx="470038" cy="461665"/>
            </a:xfrm>
            <a:prstGeom prst="rect">
              <a:avLst/>
            </a:prstGeom>
            <a:noFill/>
            <a:ln w="9525">
              <a:noFill/>
              <a:miter lim="800000"/>
              <a:headEnd/>
              <a:tailEnd/>
            </a:ln>
          </p:spPr>
          <p:txBody>
            <a:bodyPr wrap="square">
              <a:spAutoFit/>
            </a:bodyPr>
            <a:lstStyle/>
            <a:p>
              <a:pPr algn="ctr"/>
              <a:r>
                <a:rPr lang="ja-JP" altLang="en-US" sz="800" dirty="0">
                  <a:solidFill>
                    <a:srgbClr val="000000"/>
                  </a:solidFill>
                  <a:latin typeface="HG丸ｺﾞｼｯｸM-PRO" pitchFamily="50" charset="-128"/>
                  <a:ea typeface="HG丸ｺﾞｼｯｸM-PRO" pitchFamily="50" charset="-128"/>
                </a:rPr>
                <a:t>原則</a:t>
              </a:r>
              <a:r>
                <a:rPr lang="en-US" altLang="ja-JP" sz="800" dirty="0">
                  <a:solidFill>
                    <a:srgbClr val="000000"/>
                  </a:solidFill>
                  <a:latin typeface="HG丸ｺﾞｼｯｸM-PRO" pitchFamily="50" charset="-128"/>
                  <a:ea typeface="HG丸ｺﾞｼｯｸM-PRO" pitchFamily="50" charset="-128"/>
                </a:rPr>
                <a:t>10m</a:t>
              </a:r>
            </a:p>
            <a:p>
              <a:pPr algn="ctr"/>
              <a:r>
                <a:rPr lang="ja-JP" altLang="en-US" sz="800" dirty="0">
                  <a:solidFill>
                    <a:srgbClr val="000000"/>
                  </a:solidFill>
                  <a:latin typeface="HG丸ｺﾞｼｯｸM-PRO" pitchFamily="50" charset="-128"/>
                  <a:ea typeface="HG丸ｺﾞｼｯｸM-PRO" pitchFamily="50" charset="-128"/>
                </a:rPr>
                <a:t>以下</a:t>
              </a:r>
            </a:p>
          </p:txBody>
        </p:sp>
        <p:sp>
          <p:nvSpPr>
            <p:cNvPr id="247" name="Freeform 79"/>
            <p:cNvSpPr>
              <a:spLocks/>
            </p:cNvSpPr>
            <p:nvPr/>
          </p:nvSpPr>
          <p:spPr bwMode="auto">
            <a:xfrm>
              <a:off x="4583537" y="3212365"/>
              <a:ext cx="1568" cy="2448"/>
            </a:xfrm>
            <a:custGeom>
              <a:avLst/>
              <a:gdLst>
                <a:gd name="T0" fmla="*/ 2147483647 w 92"/>
                <a:gd name="T1" fmla="*/ 2147483647 h 154"/>
                <a:gd name="T2" fmla="*/ 2147483647 w 92"/>
                <a:gd name="T3" fmla="*/ 2147483647 h 154"/>
                <a:gd name="T4" fmla="*/ 2147483647 w 92"/>
                <a:gd name="T5" fmla="*/ 2147483647 h 154"/>
                <a:gd name="T6" fmla="*/ 2147483647 w 92"/>
                <a:gd name="T7" fmla="*/ 2147483647 h 154"/>
                <a:gd name="T8" fmla="*/ 2147483647 w 92"/>
                <a:gd name="T9" fmla="*/ 2147483647 h 154"/>
                <a:gd name="T10" fmla="*/ 2147483647 w 92"/>
                <a:gd name="T11" fmla="*/ 2147483647 h 154"/>
                <a:gd name="T12" fmla="*/ 2147483647 w 92"/>
                <a:gd name="T13" fmla="*/ 2147483647 h 154"/>
                <a:gd name="T14" fmla="*/ 2147483647 w 92"/>
                <a:gd name="T15" fmla="*/ 2147483647 h 154"/>
                <a:gd name="T16" fmla="*/ 2147483647 w 92"/>
                <a:gd name="T17" fmla="*/ 0 h 154"/>
                <a:gd name="T18" fmla="*/ 2147483647 w 92"/>
                <a:gd name="T19" fmla="*/ 2147483647 h 154"/>
                <a:gd name="T20" fmla="*/ 2147483647 w 92"/>
                <a:gd name="T21" fmla="*/ 2147483647 h 154"/>
                <a:gd name="T22" fmla="*/ 2147483647 w 92"/>
                <a:gd name="T23" fmla="*/ 2147483647 h 154"/>
                <a:gd name="T24" fmla="*/ 2147483647 w 92"/>
                <a:gd name="T25" fmla="*/ 2147483647 h 154"/>
                <a:gd name="T26" fmla="*/ 0 w 92"/>
                <a:gd name="T27" fmla="*/ 2147483647 h 154"/>
                <a:gd name="T28" fmla="*/ 2147483647 w 92"/>
                <a:gd name="T29" fmla="*/ 2147483647 h 154"/>
                <a:gd name="T30" fmla="*/ 2147483647 w 92"/>
                <a:gd name="T31" fmla="*/ 2147483647 h 154"/>
                <a:gd name="T32" fmla="*/ 2147483647 w 92"/>
                <a:gd name="T33" fmla="*/ 2147483647 h 154"/>
                <a:gd name="T34" fmla="*/ 2147483647 w 92"/>
                <a:gd name="T35" fmla="*/ 2147483647 h 154"/>
                <a:gd name="T36" fmla="*/ 2147483647 w 92"/>
                <a:gd name="T37" fmla="*/ 2147483647 h 154"/>
                <a:gd name="T38" fmla="*/ 2147483647 w 92"/>
                <a:gd name="T39" fmla="*/ 2147483647 h 154"/>
                <a:gd name="T40" fmla="*/ 2147483647 w 92"/>
                <a:gd name="T41" fmla="*/ 2147483647 h 154"/>
                <a:gd name="T42" fmla="*/ 2147483647 w 92"/>
                <a:gd name="T43" fmla="*/ 2147483647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154"/>
                <a:gd name="T68" fmla="*/ 92 w 92"/>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154">
                  <a:moveTo>
                    <a:pt x="72" y="130"/>
                  </a:moveTo>
                  <a:lnTo>
                    <a:pt x="72" y="104"/>
                  </a:lnTo>
                  <a:lnTo>
                    <a:pt x="86" y="104"/>
                  </a:lnTo>
                  <a:lnTo>
                    <a:pt x="86" y="86"/>
                  </a:lnTo>
                  <a:lnTo>
                    <a:pt x="72" y="60"/>
                  </a:lnTo>
                  <a:lnTo>
                    <a:pt x="72" y="44"/>
                  </a:lnTo>
                  <a:lnTo>
                    <a:pt x="66" y="18"/>
                  </a:lnTo>
                  <a:lnTo>
                    <a:pt x="52" y="18"/>
                  </a:lnTo>
                  <a:lnTo>
                    <a:pt x="40" y="0"/>
                  </a:lnTo>
                  <a:lnTo>
                    <a:pt x="46" y="18"/>
                  </a:lnTo>
                  <a:lnTo>
                    <a:pt x="52" y="60"/>
                  </a:lnTo>
                  <a:lnTo>
                    <a:pt x="40" y="52"/>
                  </a:lnTo>
                  <a:lnTo>
                    <a:pt x="20" y="36"/>
                  </a:lnTo>
                  <a:lnTo>
                    <a:pt x="0" y="36"/>
                  </a:lnTo>
                  <a:lnTo>
                    <a:pt x="14" y="52"/>
                  </a:lnTo>
                  <a:lnTo>
                    <a:pt x="26" y="70"/>
                  </a:lnTo>
                  <a:lnTo>
                    <a:pt x="52" y="104"/>
                  </a:lnTo>
                  <a:lnTo>
                    <a:pt x="66" y="138"/>
                  </a:lnTo>
                  <a:lnTo>
                    <a:pt x="80" y="138"/>
                  </a:lnTo>
                  <a:lnTo>
                    <a:pt x="92" y="154"/>
                  </a:lnTo>
                  <a:lnTo>
                    <a:pt x="92" y="146"/>
                  </a:lnTo>
                  <a:lnTo>
                    <a:pt x="72" y="130"/>
                  </a:lnTo>
                  <a:close/>
                </a:path>
              </a:pathLst>
            </a:custGeom>
            <a:solidFill>
              <a:srgbClr val="A1C6E7"/>
            </a:solidFill>
            <a:ln w="9525">
              <a:noFill/>
              <a:round/>
              <a:headEnd/>
              <a:tailEnd/>
            </a:ln>
          </p:spPr>
          <p:txBody>
            <a:bodyPr/>
            <a:lstStyle/>
            <a:p>
              <a:endParaRPr lang="ja-JP" altLang="en-US" sz="3200"/>
            </a:p>
          </p:txBody>
        </p:sp>
        <p:sp>
          <p:nvSpPr>
            <p:cNvPr id="248" name="Freeform 84"/>
            <p:cNvSpPr>
              <a:spLocks/>
            </p:cNvSpPr>
            <p:nvPr/>
          </p:nvSpPr>
          <p:spPr bwMode="auto">
            <a:xfrm>
              <a:off x="4586379" y="3214145"/>
              <a:ext cx="205" cy="414"/>
            </a:xfrm>
            <a:custGeom>
              <a:avLst/>
              <a:gdLst>
                <a:gd name="T0" fmla="*/ 2147483647 w 12"/>
                <a:gd name="T1" fmla="*/ 2147483647 h 26"/>
                <a:gd name="T2" fmla="*/ 2147483647 w 12"/>
                <a:gd name="T3" fmla="*/ 2147483647 h 26"/>
                <a:gd name="T4" fmla="*/ 2147483647 w 12"/>
                <a:gd name="T5" fmla="*/ 0 h 26"/>
                <a:gd name="T6" fmla="*/ 0 w 12"/>
                <a:gd name="T7" fmla="*/ 2147483647 h 26"/>
                <a:gd name="T8" fmla="*/ 2147483647 w 12"/>
                <a:gd name="T9" fmla="*/ 2147483647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26"/>
                  </a:moveTo>
                  <a:lnTo>
                    <a:pt x="6" y="18"/>
                  </a:lnTo>
                  <a:lnTo>
                    <a:pt x="12" y="0"/>
                  </a:lnTo>
                  <a:lnTo>
                    <a:pt x="0" y="18"/>
                  </a:lnTo>
                  <a:lnTo>
                    <a:pt x="6" y="26"/>
                  </a:lnTo>
                  <a:close/>
                </a:path>
              </a:pathLst>
            </a:custGeom>
            <a:solidFill>
              <a:srgbClr val="A1C6E7"/>
            </a:solidFill>
            <a:ln w="9525">
              <a:noFill/>
              <a:round/>
              <a:headEnd/>
              <a:tailEnd/>
            </a:ln>
          </p:spPr>
          <p:txBody>
            <a:bodyPr/>
            <a:lstStyle/>
            <a:p>
              <a:endParaRPr lang="ja-JP" altLang="en-US" sz="3200"/>
            </a:p>
          </p:txBody>
        </p:sp>
        <p:sp>
          <p:nvSpPr>
            <p:cNvPr id="249" name="Freeform 96"/>
            <p:cNvSpPr>
              <a:spLocks/>
            </p:cNvSpPr>
            <p:nvPr/>
          </p:nvSpPr>
          <p:spPr bwMode="auto">
            <a:xfrm>
              <a:off x="4576891" y="3216137"/>
              <a:ext cx="102" cy="31"/>
            </a:xfrm>
            <a:custGeom>
              <a:avLst/>
              <a:gdLst>
                <a:gd name="T0" fmla="*/ 0 w 6"/>
                <a:gd name="T1" fmla="*/ 0 h 2"/>
                <a:gd name="T2" fmla="*/ 0 w 6"/>
                <a:gd name="T3" fmla="*/ 2147483647 h 2"/>
                <a:gd name="T4" fmla="*/ 2147483647 w 6"/>
                <a:gd name="T5" fmla="*/ 0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0" y="2"/>
                  </a:lnTo>
                  <a:lnTo>
                    <a:pt x="6" y="0"/>
                  </a:lnTo>
                  <a:lnTo>
                    <a:pt x="0" y="0"/>
                  </a:lnTo>
                  <a:close/>
                </a:path>
              </a:pathLst>
            </a:custGeom>
            <a:solidFill>
              <a:srgbClr val="A1C6E7"/>
            </a:solidFill>
            <a:ln w="9525">
              <a:noFill/>
              <a:round/>
              <a:headEnd/>
              <a:tailEnd/>
            </a:ln>
          </p:spPr>
          <p:txBody>
            <a:bodyPr/>
            <a:lstStyle/>
            <a:p>
              <a:endParaRPr lang="ja-JP" altLang="en-US" sz="3200"/>
            </a:p>
          </p:txBody>
        </p:sp>
        <p:sp>
          <p:nvSpPr>
            <p:cNvPr id="250" name="Line 105"/>
            <p:cNvSpPr>
              <a:spLocks noChangeShapeType="1"/>
            </p:cNvSpPr>
            <p:nvPr/>
          </p:nvSpPr>
          <p:spPr bwMode="auto">
            <a:xfrm>
              <a:off x="4582889" y="3201144"/>
              <a:ext cx="0" cy="0"/>
            </a:xfrm>
            <a:prstGeom prst="line">
              <a:avLst/>
            </a:prstGeom>
            <a:noFill/>
            <a:ln w="9525">
              <a:noFill/>
              <a:round/>
              <a:headEnd/>
              <a:tailEnd/>
            </a:ln>
          </p:spPr>
          <p:txBody>
            <a:bodyPr/>
            <a:lstStyle/>
            <a:p>
              <a:endParaRPr lang="ja-JP" altLang="en-US" sz="3200"/>
            </a:p>
          </p:txBody>
        </p:sp>
        <p:sp>
          <p:nvSpPr>
            <p:cNvPr id="251" name="Line 106"/>
            <p:cNvSpPr>
              <a:spLocks noChangeShapeType="1"/>
            </p:cNvSpPr>
            <p:nvPr/>
          </p:nvSpPr>
          <p:spPr bwMode="auto">
            <a:xfrm>
              <a:off x="4582889" y="3201144"/>
              <a:ext cx="0" cy="0"/>
            </a:xfrm>
            <a:prstGeom prst="line">
              <a:avLst/>
            </a:prstGeom>
            <a:noFill/>
            <a:ln w="9525">
              <a:noFill/>
              <a:round/>
              <a:headEnd/>
              <a:tailEnd/>
            </a:ln>
          </p:spPr>
          <p:txBody>
            <a:bodyPr/>
            <a:lstStyle/>
            <a:p>
              <a:endParaRPr lang="ja-JP" altLang="en-US" sz="3200"/>
            </a:p>
          </p:txBody>
        </p:sp>
        <p:sp>
          <p:nvSpPr>
            <p:cNvPr id="252" name="Freeform 122"/>
            <p:cNvSpPr>
              <a:spLocks/>
            </p:cNvSpPr>
            <p:nvPr/>
          </p:nvSpPr>
          <p:spPr bwMode="auto">
            <a:xfrm>
              <a:off x="4575699" y="3200890"/>
              <a:ext cx="10703" cy="24094"/>
            </a:xfrm>
            <a:custGeom>
              <a:avLst/>
              <a:gdLst>
                <a:gd name="T0" fmla="*/ 2147483647 w 628"/>
                <a:gd name="T1" fmla="*/ 2147483647 h 1516"/>
                <a:gd name="T2" fmla="*/ 2147483647 w 628"/>
                <a:gd name="T3" fmla="*/ 2147483647 h 1516"/>
                <a:gd name="T4" fmla="*/ 2147483647 w 628"/>
                <a:gd name="T5" fmla="*/ 2147483647 h 1516"/>
                <a:gd name="T6" fmla="*/ 2147483647 w 628"/>
                <a:gd name="T7" fmla="*/ 2147483647 h 1516"/>
                <a:gd name="T8" fmla="*/ 2147483647 w 628"/>
                <a:gd name="T9" fmla="*/ 2147483647 h 1516"/>
                <a:gd name="T10" fmla="*/ 2147483647 w 628"/>
                <a:gd name="T11" fmla="*/ 2147483647 h 1516"/>
                <a:gd name="T12" fmla="*/ 2147483647 w 628"/>
                <a:gd name="T13" fmla="*/ 2147483647 h 1516"/>
                <a:gd name="T14" fmla="*/ 2147483647 w 628"/>
                <a:gd name="T15" fmla="*/ 2147483647 h 1516"/>
                <a:gd name="T16" fmla="*/ 2147483647 w 628"/>
                <a:gd name="T17" fmla="*/ 2147483647 h 1516"/>
                <a:gd name="T18" fmla="*/ 2147483647 w 628"/>
                <a:gd name="T19" fmla="*/ 2147483647 h 1516"/>
                <a:gd name="T20" fmla="*/ 2147483647 w 628"/>
                <a:gd name="T21" fmla="*/ 2147483647 h 1516"/>
                <a:gd name="T22" fmla="*/ 2147483647 w 628"/>
                <a:gd name="T23" fmla="*/ 2147483647 h 1516"/>
                <a:gd name="T24" fmla="*/ 2147483647 w 628"/>
                <a:gd name="T25" fmla="*/ 2147483647 h 1516"/>
                <a:gd name="T26" fmla="*/ 2147483647 w 628"/>
                <a:gd name="T27" fmla="*/ 2147483647 h 1516"/>
                <a:gd name="T28" fmla="*/ 2147483647 w 628"/>
                <a:gd name="T29" fmla="*/ 2147483647 h 1516"/>
                <a:gd name="T30" fmla="*/ 2147483647 w 628"/>
                <a:gd name="T31" fmla="*/ 2147483647 h 1516"/>
                <a:gd name="T32" fmla="*/ 2147483647 w 628"/>
                <a:gd name="T33" fmla="*/ 2147483647 h 1516"/>
                <a:gd name="T34" fmla="*/ 2147483647 w 628"/>
                <a:gd name="T35" fmla="*/ 2147483647 h 1516"/>
                <a:gd name="T36" fmla="*/ 2147483647 w 628"/>
                <a:gd name="T37" fmla="*/ 2147483647 h 1516"/>
                <a:gd name="T38" fmla="*/ 2147483647 w 628"/>
                <a:gd name="T39" fmla="*/ 2147483647 h 1516"/>
                <a:gd name="T40" fmla="*/ 2147483647 w 628"/>
                <a:gd name="T41" fmla="*/ 2147483647 h 1516"/>
                <a:gd name="T42" fmla="*/ 2147483647 w 628"/>
                <a:gd name="T43" fmla="*/ 2147483647 h 1516"/>
                <a:gd name="T44" fmla="*/ 2147483647 w 628"/>
                <a:gd name="T45" fmla="*/ 2147483647 h 1516"/>
                <a:gd name="T46" fmla="*/ 2147483647 w 628"/>
                <a:gd name="T47" fmla="*/ 2147483647 h 1516"/>
                <a:gd name="T48" fmla="*/ 2147483647 w 628"/>
                <a:gd name="T49" fmla="*/ 2147483647 h 1516"/>
                <a:gd name="T50" fmla="*/ 2147483647 w 628"/>
                <a:gd name="T51" fmla="*/ 2147483647 h 1516"/>
                <a:gd name="T52" fmla="*/ 2147483647 w 628"/>
                <a:gd name="T53" fmla="*/ 2147483647 h 1516"/>
                <a:gd name="T54" fmla="*/ 2147483647 w 628"/>
                <a:gd name="T55" fmla="*/ 2147483647 h 1516"/>
                <a:gd name="T56" fmla="*/ 2147483647 w 628"/>
                <a:gd name="T57" fmla="*/ 2147483647 h 1516"/>
                <a:gd name="T58" fmla="*/ 2147483647 w 628"/>
                <a:gd name="T59" fmla="*/ 2147483647 h 1516"/>
                <a:gd name="T60" fmla="*/ 2147483647 w 628"/>
                <a:gd name="T61" fmla="*/ 2147483647 h 1516"/>
                <a:gd name="T62" fmla="*/ 2147483647 w 628"/>
                <a:gd name="T63" fmla="*/ 2147483647 h 1516"/>
                <a:gd name="T64" fmla="*/ 2147483647 w 628"/>
                <a:gd name="T65" fmla="*/ 2147483647 h 1516"/>
                <a:gd name="T66" fmla="*/ 2147483647 w 628"/>
                <a:gd name="T67" fmla="*/ 2147483647 h 1516"/>
                <a:gd name="T68" fmla="*/ 2147483647 w 628"/>
                <a:gd name="T69" fmla="*/ 2147483647 h 1516"/>
                <a:gd name="T70" fmla="*/ 2147483647 w 628"/>
                <a:gd name="T71" fmla="*/ 2147483647 h 1516"/>
                <a:gd name="T72" fmla="*/ 2147483647 w 628"/>
                <a:gd name="T73" fmla="*/ 2147483647 h 1516"/>
                <a:gd name="T74" fmla="*/ 2147483647 w 628"/>
                <a:gd name="T75" fmla="*/ 2147483647 h 1516"/>
                <a:gd name="T76" fmla="*/ 2147483647 w 628"/>
                <a:gd name="T77" fmla="*/ 2147483647 h 1516"/>
                <a:gd name="T78" fmla="*/ 2147483647 w 628"/>
                <a:gd name="T79" fmla="*/ 2147483647 h 1516"/>
                <a:gd name="T80" fmla="*/ 2147483647 w 628"/>
                <a:gd name="T81" fmla="*/ 2147483647 h 1516"/>
                <a:gd name="T82" fmla="*/ 2147483647 w 628"/>
                <a:gd name="T83" fmla="*/ 2147483647 h 1516"/>
                <a:gd name="T84" fmla="*/ 2147483647 w 628"/>
                <a:gd name="T85" fmla="*/ 2147483647 h 1516"/>
                <a:gd name="T86" fmla="*/ 2147483647 w 628"/>
                <a:gd name="T87" fmla="*/ 2147483647 h 1516"/>
                <a:gd name="T88" fmla="*/ 2147483647 w 628"/>
                <a:gd name="T89" fmla="*/ 2147483647 h 1516"/>
                <a:gd name="T90" fmla="*/ 2147483647 w 628"/>
                <a:gd name="T91" fmla="*/ 2147483647 h 1516"/>
                <a:gd name="T92" fmla="*/ 2147483647 w 628"/>
                <a:gd name="T93" fmla="*/ 2147483647 h 1516"/>
                <a:gd name="T94" fmla="*/ 2147483647 w 628"/>
                <a:gd name="T95" fmla="*/ 2147483647 h 1516"/>
                <a:gd name="T96" fmla="*/ 2147483647 w 628"/>
                <a:gd name="T97" fmla="*/ 2147483647 h 1516"/>
                <a:gd name="T98" fmla="*/ 2147483647 w 628"/>
                <a:gd name="T99" fmla="*/ 2147483647 h 1516"/>
                <a:gd name="T100" fmla="*/ 2147483647 w 628"/>
                <a:gd name="T101" fmla="*/ 2147483647 h 1516"/>
                <a:gd name="T102" fmla="*/ 2147483647 w 628"/>
                <a:gd name="T103" fmla="*/ 2147483647 h 1516"/>
                <a:gd name="T104" fmla="*/ 2147483647 w 628"/>
                <a:gd name="T105" fmla="*/ 2147483647 h 1516"/>
                <a:gd name="T106" fmla="*/ 2147483647 w 628"/>
                <a:gd name="T107" fmla="*/ 2147483647 h 1516"/>
                <a:gd name="T108" fmla="*/ 2147483647 w 628"/>
                <a:gd name="T109" fmla="*/ 2147483647 h 1516"/>
                <a:gd name="T110" fmla="*/ 2147483647 w 628"/>
                <a:gd name="T111" fmla="*/ 2147483647 h 1516"/>
                <a:gd name="T112" fmla="*/ 2147483647 w 628"/>
                <a:gd name="T113" fmla="*/ 2147483647 h 1516"/>
                <a:gd name="T114" fmla="*/ 2147483647 w 628"/>
                <a:gd name="T115" fmla="*/ 2147483647 h 1516"/>
                <a:gd name="T116" fmla="*/ 2147483647 w 628"/>
                <a:gd name="T117" fmla="*/ 2147483647 h 1516"/>
                <a:gd name="T118" fmla="*/ 2147483647 w 628"/>
                <a:gd name="T119" fmla="*/ 2147483647 h 1516"/>
                <a:gd name="T120" fmla="*/ 2147483647 w 628"/>
                <a:gd name="T121" fmla="*/ 2147483647 h 1516"/>
                <a:gd name="T122" fmla="*/ 2147483647 w 628"/>
                <a:gd name="T123" fmla="*/ 2147483647 h 1516"/>
                <a:gd name="T124" fmla="*/ 2147483647 w 628"/>
                <a:gd name="T125" fmla="*/ 2147483647 h 1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8"/>
                <a:gd name="T190" fmla="*/ 0 h 1516"/>
                <a:gd name="T191" fmla="*/ 628 w 628"/>
                <a:gd name="T192" fmla="*/ 1516 h 1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8" h="1516">
                  <a:moveTo>
                    <a:pt x="264" y="22"/>
                  </a:moveTo>
                  <a:lnTo>
                    <a:pt x="264" y="22"/>
                  </a:lnTo>
                  <a:lnTo>
                    <a:pt x="244" y="28"/>
                  </a:lnTo>
                  <a:lnTo>
                    <a:pt x="234" y="32"/>
                  </a:lnTo>
                  <a:lnTo>
                    <a:pt x="226" y="36"/>
                  </a:lnTo>
                  <a:lnTo>
                    <a:pt x="214" y="44"/>
                  </a:lnTo>
                  <a:lnTo>
                    <a:pt x="194" y="52"/>
                  </a:lnTo>
                  <a:lnTo>
                    <a:pt x="146" y="72"/>
                  </a:lnTo>
                  <a:lnTo>
                    <a:pt x="98" y="92"/>
                  </a:lnTo>
                  <a:lnTo>
                    <a:pt x="78" y="102"/>
                  </a:lnTo>
                  <a:lnTo>
                    <a:pt x="66" y="110"/>
                  </a:lnTo>
                  <a:lnTo>
                    <a:pt x="60" y="116"/>
                  </a:lnTo>
                  <a:lnTo>
                    <a:pt x="56" y="124"/>
                  </a:lnTo>
                  <a:lnTo>
                    <a:pt x="52" y="134"/>
                  </a:lnTo>
                  <a:lnTo>
                    <a:pt x="50" y="144"/>
                  </a:lnTo>
                  <a:lnTo>
                    <a:pt x="48" y="168"/>
                  </a:lnTo>
                  <a:lnTo>
                    <a:pt x="44" y="194"/>
                  </a:lnTo>
                  <a:lnTo>
                    <a:pt x="32" y="330"/>
                  </a:lnTo>
                  <a:lnTo>
                    <a:pt x="24" y="394"/>
                  </a:lnTo>
                  <a:lnTo>
                    <a:pt x="18" y="446"/>
                  </a:lnTo>
                  <a:lnTo>
                    <a:pt x="14" y="502"/>
                  </a:lnTo>
                  <a:lnTo>
                    <a:pt x="6" y="620"/>
                  </a:lnTo>
                  <a:lnTo>
                    <a:pt x="0" y="690"/>
                  </a:lnTo>
                  <a:lnTo>
                    <a:pt x="2" y="694"/>
                  </a:lnTo>
                  <a:lnTo>
                    <a:pt x="2" y="698"/>
                  </a:lnTo>
                  <a:lnTo>
                    <a:pt x="8" y="704"/>
                  </a:lnTo>
                  <a:lnTo>
                    <a:pt x="14" y="708"/>
                  </a:lnTo>
                  <a:lnTo>
                    <a:pt x="16" y="710"/>
                  </a:lnTo>
                  <a:lnTo>
                    <a:pt x="14" y="732"/>
                  </a:lnTo>
                  <a:lnTo>
                    <a:pt x="12" y="762"/>
                  </a:lnTo>
                  <a:lnTo>
                    <a:pt x="14" y="792"/>
                  </a:lnTo>
                  <a:lnTo>
                    <a:pt x="16" y="806"/>
                  </a:lnTo>
                  <a:lnTo>
                    <a:pt x="18" y="812"/>
                  </a:lnTo>
                  <a:lnTo>
                    <a:pt x="20" y="816"/>
                  </a:lnTo>
                  <a:lnTo>
                    <a:pt x="26" y="822"/>
                  </a:lnTo>
                  <a:lnTo>
                    <a:pt x="28" y="826"/>
                  </a:lnTo>
                  <a:lnTo>
                    <a:pt x="30" y="824"/>
                  </a:lnTo>
                  <a:lnTo>
                    <a:pt x="32" y="822"/>
                  </a:lnTo>
                  <a:lnTo>
                    <a:pt x="30" y="802"/>
                  </a:lnTo>
                  <a:lnTo>
                    <a:pt x="34" y="810"/>
                  </a:lnTo>
                  <a:lnTo>
                    <a:pt x="46" y="820"/>
                  </a:lnTo>
                  <a:lnTo>
                    <a:pt x="58" y="832"/>
                  </a:lnTo>
                  <a:lnTo>
                    <a:pt x="66" y="838"/>
                  </a:lnTo>
                  <a:lnTo>
                    <a:pt x="72" y="838"/>
                  </a:lnTo>
                  <a:lnTo>
                    <a:pt x="74" y="834"/>
                  </a:lnTo>
                  <a:lnTo>
                    <a:pt x="74" y="830"/>
                  </a:lnTo>
                  <a:lnTo>
                    <a:pt x="80" y="830"/>
                  </a:lnTo>
                  <a:lnTo>
                    <a:pt x="86" y="830"/>
                  </a:lnTo>
                  <a:lnTo>
                    <a:pt x="88" y="828"/>
                  </a:lnTo>
                  <a:lnTo>
                    <a:pt x="90" y="826"/>
                  </a:lnTo>
                  <a:lnTo>
                    <a:pt x="88" y="822"/>
                  </a:lnTo>
                  <a:lnTo>
                    <a:pt x="78" y="812"/>
                  </a:lnTo>
                  <a:lnTo>
                    <a:pt x="70" y="804"/>
                  </a:lnTo>
                  <a:lnTo>
                    <a:pt x="62" y="794"/>
                  </a:lnTo>
                  <a:lnTo>
                    <a:pt x="56" y="784"/>
                  </a:lnTo>
                  <a:lnTo>
                    <a:pt x="54" y="774"/>
                  </a:lnTo>
                  <a:lnTo>
                    <a:pt x="54" y="766"/>
                  </a:lnTo>
                  <a:lnTo>
                    <a:pt x="56" y="760"/>
                  </a:lnTo>
                  <a:lnTo>
                    <a:pt x="58" y="758"/>
                  </a:lnTo>
                  <a:lnTo>
                    <a:pt x="62" y="758"/>
                  </a:lnTo>
                  <a:lnTo>
                    <a:pt x="66" y="760"/>
                  </a:lnTo>
                  <a:lnTo>
                    <a:pt x="68" y="768"/>
                  </a:lnTo>
                  <a:lnTo>
                    <a:pt x="70" y="786"/>
                  </a:lnTo>
                  <a:lnTo>
                    <a:pt x="70" y="790"/>
                  </a:lnTo>
                  <a:lnTo>
                    <a:pt x="72" y="794"/>
                  </a:lnTo>
                  <a:lnTo>
                    <a:pt x="78" y="798"/>
                  </a:lnTo>
                  <a:lnTo>
                    <a:pt x="84" y="798"/>
                  </a:lnTo>
                  <a:lnTo>
                    <a:pt x="88" y="798"/>
                  </a:lnTo>
                  <a:lnTo>
                    <a:pt x="86" y="744"/>
                  </a:lnTo>
                  <a:lnTo>
                    <a:pt x="84" y="720"/>
                  </a:lnTo>
                  <a:lnTo>
                    <a:pt x="84" y="708"/>
                  </a:lnTo>
                  <a:lnTo>
                    <a:pt x="84" y="672"/>
                  </a:lnTo>
                  <a:lnTo>
                    <a:pt x="82" y="650"/>
                  </a:lnTo>
                  <a:lnTo>
                    <a:pt x="82" y="646"/>
                  </a:lnTo>
                  <a:lnTo>
                    <a:pt x="80" y="654"/>
                  </a:lnTo>
                  <a:lnTo>
                    <a:pt x="78" y="674"/>
                  </a:lnTo>
                  <a:lnTo>
                    <a:pt x="80" y="682"/>
                  </a:lnTo>
                  <a:lnTo>
                    <a:pt x="82" y="692"/>
                  </a:lnTo>
                  <a:lnTo>
                    <a:pt x="90" y="730"/>
                  </a:lnTo>
                  <a:lnTo>
                    <a:pt x="96" y="770"/>
                  </a:lnTo>
                  <a:lnTo>
                    <a:pt x="106" y="844"/>
                  </a:lnTo>
                  <a:lnTo>
                    <a:pt x="112" y="924"/>
                  </a:lnTo>
                  <a:lnTo>
                    <a:pt x="116" y="984"/>
                  </a:lnTo>
                  <a:lnTo>
                    <a:pt x="118" y="1054"/>
                  </a:lnTo>
                  <a:lnTo>
                    <a:pt x="122" y="1156"/>
                  </a:lnTo>
                  <a:lnTo>
                    <a:pt x="128" y="1308"/>
                  </a:lnTo>
                  <a:lnTo>
                    <a:pt x="126" y="1320"/>
                  </a:lnTo>
                  <a:lnTo>
                    <a:pt x="124" y="1332"/>
                  </a:lnTo>
                  <a:lnTo>
                    <a:pt x="118" y="1362"/>
                  </a:lnTo>
                  <a:lnTo>
                    <a:pt x="116" y="1376"/>
                  </a:lnTo>
                  <a:lnTo>
                    <a:pt x="114" y="1390"/>
                  </a:lnTo>
                  <a:lnTo>
                    <a:pt x="114" y="1402"/>
                  </a:lnTo>
                  <a:lnTo>
                    <a:pt x="118" y="1410"/>
                  </a:lnTo>
                  <a:lnTo>
                    <a:pt x="124" y="1424"/>
                  </a:lnTo>
                  <a:lnTo>
                    <a:pt x="128" y="1432"/>
                  </a:lnTo>
                  <a:lnTo>
                    <a:pt x="126" y="1440"/>
                  </a:lnTo>
                  <a:lnTo>
                    <a:pt x="120" y="1446"/>
                  </a:lnTo>
                  <a:lnTo>
                    <a:pt x="108" y="1458"/>
                  </a:lnTo>
                  <a:lnTo>
                    <a:pt x="102" y="1468"/>
                  </a:lnTo>
                  <a:lnTo>
                    <a:pt x="100" y="1476"/>
                  </a:lnTo>
                  <a:lnTo>
                    <a:pt x="98" y="1486"/>
                  </a:lnTo>
                  <a:lnTo>
                    <a:pt x="100" y="1490"/>
                  </a:lnTo>
                  <a:lnTo>
                    <a:pt x="102" y="1496"/>
                  </a:lnTo>
                  <a:lnTo>
                    <a:pt x="106" y="1500"/>
                  </a:lnTo>
                  <a:lnTo>
                    <a:pt x="112" y="1502"/>
                  </a:lnTo>
                  <a:lnTo>
                    <a:pt x="120" y="1506"/>
                  </a:lnTo>
                  <a:lnTo>
                    <a:pt x="130" y="1508"/>
                  </a:lnTo>
                  <a:lnTo>
                    <a:pt x="148" y="1510"/>
                  </a:lnTo>
                  <a:lnTo>
                    <a:pt x="164" y="1508"/>
                  </a:lnTo>
                  <a:lnTo>
                    <a:pt x="178" y="1506"/>
                  </a:lnTo>
                  <a:lnTo>
                    <a:pt x="190" y="1502"/>
                  </a:lnTo>
                  <a:lnTo>
                    <a:pt x="198" y="1496"/>
                  </a:lnTo>
                  <a:lnTo>
                    <a:pt x="206" y="1490"/>
                  </a:lnTo>
                  <a:lnTo>
                    <a:pt x="216" y="1478"/>
                  </a:lnTo>
                  <a:lnTo>
                    <a:pt x="220" y="1474"/>
                  </a:lnTo>
                  <a:lnTo>
                    <a:pt x="220" y="1468"/>
                  </a:lnTo>
                  <a:lnTo>
                    <a:pt x="220" y="1454"/>
                  </a:lnTo>
                  <a:lnTo>
                    <a:pt x="218" y="1438"/>
                  </a:lnTo>
                  <a:lnTo>
                    <a:pt x="220" y="1428"/>
                  </a:lnTo>
                  <a:lnTo>
                    <a:pt x="224" y="1416"/>
                  </a:lnTo>
                  <a:lnTo>
                    <a:pt x="228" y="1406"/>
                  </a:lnTo>
                  <a:lnTo>
                    <a:pt x="230" y="1396"/>
                  </a:lnTo>
                  <a:lnTo>
                    <a:pt x="228" y="1388"/>
                  </a:lnTo>
                  <a:lnTo>
                    <a:pt x="228" y="1378"/>
                  </a:lnTo>
                  <a:lnTo>
                    <a:pt x="222" y="1362"/>
                  </a:lnTo>
                  <a:lnTo>
                    <a:pt x="214" y="1348"/>
                  </a:lnTo>
                  <a:lnTo>
                    <a:pt x="212" y="1338"/>
                  </a:lnTo>
                  <a:lnTo>
                    <a:pt x="212" y="1322"/>
                  </a:lnTo>
                  <a:lnTo>
                    <a:pt x="218" y="1284"/>
                  </a:lnTo>
                  <a:lnTo>
                    <a:pt x="224" y="1238"/>
                  </a:lnTo>
                  <a:lnTo>
                    <a:pt x="228" y="1194"/>
                  </a:lnTo>
                  <a:lnTo>
                    <a:pt x="232" y="1148"/>
                  </a:lnTo>
                  <a:lnTo>
                    <a:pt x="236" y="1092"/>
                  </a:lnTo>
                  <a:lnTo>
                    <a:pt x="242" y="1026"/>
                  </a:lnTo>
                  <a:lnTo>
                    <a:pt x="248" y="944"/>
                  </a:lnTo>
                  <a:lnTo>
                    <a:pt x="250" y="906"/>
                  </a:lnTo>
                  <a:lnTo>
                    <a:pt x="252" y="876"/>
                  </a:lnTo>
                  <a:lnTo>
                    <a:pt x="256" y="852"/>
                  </a:lnTo>
                  <a:lnTo>
                    <a:pt x="260" y="836"/>
                  </a:lnTo>
                  <a:lnTo>
                    <a:pt x="264" y="824"/>
                  </a:lnTo>
                  <a:lnTo>
                    <a:pt x="268" y="818"/>
                  </a:lnTo>
                  <a:lnTo>
                    <a:pt x="270" y="814"/>
                  </a:lnTo>
                  <a:lnTo>
                    <a:pt x="272" y="834"/>
                  </a:lnTo>
                  <a:lnTo>
                    <a:pt x="274" y="858"/>
                  </a:lnTo>
                  <a:lnTo>
                    <a:pt x="284" y="916"/>
                  </a:lnTo>
                  <a:lnTo>
                    <a:pt x="292" y="972"/>
                  </a:lnTo>
                  <a:lnTo>
                    <a:pt x="298" y="1016"/>
                  </a:lnTo>
                  <a:lnTo>
                    <a:pt x="302" y="1050"/>
                  </a:lnTo>
                  <a:lnTo>
                    <a:pt x="308" y="1080"/>
                  </a:lnTo>
                  <a:lnTo>
                    <a:pt x="314" y="1112"/>
                  </a:lnTo>
                  <a:lnTo>
                    <a:pt x="318" y="1144"/>
                  </a:lnTo>
                  <a:lnTo>
                    <a:pt x="322" y="1180"/>
                  </a:lnTo>
                  <a:lnTo>
                    <a:pt x="324" y="1218"/>
                  </a:lnTo>
                  <a:lnTo>
                    <a:pt x="324" y="1236"/>
                  </a:lnTo>
                  <a:lnTo>
                    <a:pt x="322" y="1252"/>
                  </a:lnTo>
                  <a:lnTo>
                    <a:pt x="320" y="1268"/>
                  </a:lnTo>
                  <a:lnTo>
                    <a:pt x="314" y="1282"/>
                  </a:lnTo>
                  <a:lnTo>
                    <a:pt x="308" y="1300"/>
                  </a:lnTo>
                  <a:lnTo>
                    <a:pt x="308" y="1314"/>
                  </a:lnTo>
                  <a:lnTo>
                    <a:pt x="310" y="1326"/>
                  </a:lnTo>
                  <a:lnTo>
                    <a:pt x="312" y="1342"/>
                  </a:lnTo>
                  <a:lnTo>
                    <a:pt x="308" y="1360"/>
                  </a:lnTo>
                  <a:lnTo>
                    <a:pt x="304" y="1378"/>
                  </a:lnTo>
                  <a:lnTo>
                    <a:pt x="298" y="1394"/>
                  </a:lnTo>
                  <a:lnTo>
                    <a:pt x="296" y="1408"/>
                  </a:lnTo>
                  <a:lnTo>
                    <a:pt x="296" y="1412"/>
                  </a:lnTo>
                  <a:lnTo>
                    <a:pt x="298" y="1418"/>
                  </a:lnTo>
                  <a:lnTo>
                    <a:pt x="306" y="1428"/>
                  </a:lnTo>
                  <a:lnTo>
                    <a:pt x="314" y="1438"/>
                  </a:lnTo>
                  <a:lnTo>
                    <a:pt x="314" y="1442"/>
                  </a:lnTo>
                  <a:lnTo>
                    <a:pt x="312" y="1446"/>
                  </a:lnTo>
                  <a:lnTo>
                    <a:pt x="304" y="1454"/>
                  </a:lnTo>
                  <a:lnTo>
                    <a:pt x="300" y="1464"/>
                  </a:lnTo>
                  <a:lnTo>
                    <a:pt x="296" y="1474"/>
                  </a:lnTo>
                  <a:lnTo>
                    <a:pt x="296" y="1486"/>
                  </a:lnTo>
                  <a:lnTo>
                    <a:pt x="296" y="1498"/>
                  </a:lnTo>
                  <a:lnTo>
                    <a:pt x="298" y="1502"/>
                  </a:lnTo>
                  <a:lnTo>
                    <a:pt x="302" y="1506"/>
                  </a:lnTo>
                  <a:lnTo>
                    <a:pt x="308" y="1510"/>
                  </a:lnTo>
                  <a:lnTo>
                    <a:pt x="318" y="1514"/>
                  </a:lnTo>
                  <a:lnTo>
                    <a:pt x="330" y="1514"/>
                  </a:lnTo>
                  <a:lnTo>
                    <a:pt x="346" y="1516"/>
                  </a:lnTo>
                  <a:lnTo>
                    <a:pt x="362" y="1514"/>
                  </a:lnTo>
                  <a:lnTo>
                    <a:pt x="376" y="1510"/>
                  </a:lnTo>
                  <a:lnTo>
                    <a:pt x="384" y="1506"/>
                  </a:lnTo>
                  <a:lnTo>
                    <a:pt x="392" y="1500"/>
                  </a:lnTo>
                  <a:lnTo>
                    <a:pt x="398" y="1494"/>
                  </a:lnTo>
                  <a:lnTo>
                    <a:pt x="400" y="1486"/>
                  </a:lnTo>
                  <a:lnTo>
                    <a:pt x="402" y="1474"/>
                  </a:lnTo>
                  <a:lnTo>
                    <a:pt x="400" y="1454"/>
                  </a:lnTo>
                  <a:lnTo>
                    <a:pt x="400" y="1444"/>
                  </a:lnTo>
                  <a:lnTo>
                    <a:pt x="402" y="1438"/>
                  </a:lnTo>
                  <a:lnTo>
                    <a:pt x="406" y="1432"/>
                  </a:lnTo>
                  <a:lnTo>
                    <a:pt x="412" y="1420"/>
                  </a:lnTo>
                  <a:lnTo>
                    <a:pt x="416" y="1406"/>
                  </a:lnTo>
                  <a:lnTo>
                    <a:pt x="416" y="1390"/>
                  </a:lnTo>
                  <a:lnTo>
                    <a:pt x="416" y="1372"/>
                  </a:lnTo>
                  <a:lnTo>
                    <a:pt x="416" y="1364"/>
                  </a:lnTo>
                  <a:lnTo>
                    <a:pt x="418" y="1358"/>
                  </a:lnTo>
                  <a:lnTo>
                    <a:pt x="422" y="1346"/>
                  </a:lnTo>
                  <a:lnTo>
                    <a:pt x="426" y="1326"/>
                  </a:lnTo>
                  <a:lnTo>
                    <a:pt x="430" y="1308"/>
                  </a:lnTo>
                  <a:lnTo>
                    <a:pt x="432" y="1286"/>
                  </a:lnTo>
                  <a:lnTo>
                    <a:pt x="432" y="1224"/>
                  </a:lnTo>
                  <a:lnTo>
                    <a:pt x="430" y="1160"/>
                  </a:lnTo>
                  <a:lnTo>
                    <a:pt x="478" y="1150"/>
                  </a:lnTo>
                  <a:lnTo>
                    <a:pt x="538" y="1134"/>
                  </a:lnTo>
                  <a:lnTo>
                    <a:pt x="614" y="1112"/>
                  </a:lnTo>
                  <a:lnTo>
                    <a:pt x="618" y="1110"/>
                  </a:lnTo>
                  <a:lnTo>
                    <a:pt x="622" y="1108"/>
                  </a:lnTo>
                  <a:lnTo>
                    <a:pt x="626" y="1102"/>
                  </a:lnTo>
                  <a:lnTo>
                    <a:pt x="628" y="1094"/>
                  </a:lnTo>
                  <a:lnTo>
                    <a:pt x="628" y="1044"/>
                  </a:lnTo>
                  <a:lnTo>
                    <a:pt x="626" y="946"/>
                  </a:lnTo>
                  <a:lnTo>
                    <a:pt x="620" y="802"/>
                  </a:lnTo>
                  <a:lnTo>
                    <a:pt x="618" y="800"/>
                  </a:lnTo>
                  <a:lnTo>
                    <a:pt x="614" y="796"/>
                  </a:lnTo>
                  <a:lnTo>
                    <a:pt x="604" y="792"/>
                  </a:lnTo>
                  <a:lnTo>
                    <a:pt x="592" y="790"/>
                  </a:lnTo>
                  <a:lnTo>
                    <a:pt x="582" y="790"/>
                  </a:lnTo>
                  <a:lnTo>
                    <a:pt x="538" y="792"/>
                  </a:lnTo>
                  <a:lnTo>
                    <a:pt x="536" y="780"/>
                  </a:lnTo>
                  <a:lnTo>
                    <a:pt x="532" y="768"/>
                  </a:lnTo>
                  <a:lnTo>
                    <a:pt x="542" y="760"/>
                  </a:lnTo>
                  <a:lnTo>
                    <a:pt x="544" y="754"/>
                  </a:lnTo>
                  <a:lnTo>
                    <a:pt x="546" y="746"/>
                  </a:lnTo>
                  <a:lnTo>
                    <a:pt x="548" y="724"/>
                  </a:lnTo>
                  <a:lnTo>
                    <a:pt x="548" y="696"/>
                  </a:lnTo>
                  <a:lnTo>
                    <a:pt x="550" y="684"/>
                  </a:lnTo>
                  <a:lnTo>
                    <a:pt x="552" y="672"/>
                  </a:lnTo>
                  <a:lnTo>
                    <a:pt x="552" y="656"/>
                  </a:lnTo>
                  <a:lnTo>
                    <a:pt x="552" y="592"/>
                  </a:lnTo>
                  <a:lnTo>
                    <a:pt x="550" y="498"/>
                  </a:lnTo>
                  <a:lnTo>
                    <a:pt x="544" y="398"/>
                  </a:lnTo>
                  <a:lnTo>
                    <a:pt x="540" y="352"/>
                  </a:lnTo>
                  <a:lnTo>
                    <a:pt x="536" y="312"/>
                  </a:lnTo>
                  <a:lnTo>
                    <a:pt x="528" y="248"/>
                  </a:lnTo>
                  <a:lnTo>
                    <a:pt x="524" y="198"/>
                  </a:lnTo>
                  <a:lnTo>
                    <a:pt x="520" y="138"/>
                  </a:lnTo>
                  <a:lnTo>
                    <a:pt x="518" y="126"/>
                  </a:lnTo>
                  <a:lnTo>
                    <a:pt x="512" y="114"/>
                  </a:lnTo>
                  <a:lnTo>
                    <a:pt x="504" y="106"/>
                  </a:lnTo>
                  <a:lnTo>
                    <a:pt x="492" y="96"/>
                  </a:lnTo>
                  <a:lnTo>
                    <a:pt x="480" y="90"/>
                  </a:lnTo>
                  <a:lnTo>
                    <a:pt x="466" y="82"/>
                  </a:lnTo>
                  <a:lnTo>
                    <a:pt x="434" y="72"/>
                  </a:lnTo>
                  <a:lnTo>
                    <a:pt x="404" y="62"/>
                  </a:lnTo>
                  <a:lnTo>
                    <a:pt x="376" y="48"/>
                  </a:lnTo>
                  <a:lnTo>
                    <a:pt x="346" y="32"/>
                  </a:lnTo>
                  <a:lnTo>
                    <a:pt x="330" y="12"/>
                  </a:lnTo>
                  <a:lnTo>
                    <a:pt x="328" y="6"/>
                  </a:lnTo>
                  <a:lnTo>
                    <a:pt x="328" y="0"/>
                  </a:lnTo>
                  <a:lnTo>
                    <a:pt x="264" y="22"/>
                  </a:lnTo>
                  <a:close/>
                </a:path>
              </a:pathLst>
            </a:custGeom>
            <a:solidFill>
              <a:srgbClr val="000000"/>
            </a:solidFill>
            <a:ln w="9525">
              <a:noFill/>
              <a:round/>
              <a:headEnd/>
              <a:tailEnd/>
            </a:ln>
          </p:spPr>
          <p:txBody>
            <a:bodyPr/>
            <a:lstStyle/>
            <a:p>
              <a:endParaRPr lang="ja-JP" altLang="en-US" sz="3200"/>
            </a:p>
          </p:txBody>
        </p:sp>
        <p:sp>
          <p:nvSpPr>
            <p:cNvPr id="253" name="Freeform 124"/>
            <p:cNvSpPr>
              <a:spLocks/>
            </p:cNvSpPr>
            <p:nvPr/>
          </p:nvSpPr>
          <p:spPr bwMode="auto">
            <a:xfrm>
              <a:off x="4579208" y="3200921"/>
              <a:ext cx="2386" cy="5690"/>
            </a:xfrm>
            <a:custGeom>
              <a:avLst/>
              <a:gdLst>
                <a:gd name="T0" fmla="*/ 2147483647 w 140"/>
                <a:gd name="T1" fmla="*/ 0 h 358"/>
                <a:gd name="T2" fmla="*/ 2147483647 w 140"/>
                <a:gd name="T3" fmla="*/ 0 h 358"/>
                <a:gd name="T4" fmla="*/ 2147483647 w 140"/>
                <a:gd name="T5" fmla="*/ 2147483647 h 358"/>
                <a:gd name="T6" fmla="*/ 2147483647 w 140"/>
                <a:gd name="T7" fmla="*/ 2147483647 h 358"/>
                <a:gd name="T8" fmla="*/ 2147483647 w 140"/>
                <a:gd name="T9" fmla="*/ 2147483647 h 358"/>
                <a:gd name="T10" fmla="*/ 2147483647 w 140"/>
                <a:gd name="T11" fmla="*/ 2147483647 h 358"/>
                <a:gd name="T12" fmla="*/ 2147483647 w 140"/>
                <a:gd name="T13" fmla="*/ 2147483647 h 358"/>
                <a:gd name="T14" fmla="*/ 2147483647 w 140"/>
                <a:gd name="T15" fmla="*/ 2147483647 h 358"/>
                <a:gd name="T16" fmla="*/ 2147483647 w 140"/>
                <a:gd name="T17" fmla="*/ 2147483647 h 358"/>
                <a:gd name="T18" fmla="*/ 2147483647 w 140"/>
                <a:gd name="T19" fmla="*/ 2147483647 h 358"/>
                <a:gd name="T20" fmla="*/ 2147483647 w 140"/>
                <a:gd name="T21" fmla="*/ 2147483647 h 358"/>
                <a:gd name="T22" fmla="*/ 2147483647 w 140"/>
                <a:gd name="T23" fmla="*/ 2147483647 h 358"/>
                <a:gd name="T24" fmla="*/ 2147483647 w 140"/>
                <a:gd name="T25" fmla="*/ 2147483647 h 358"/>
                <a:gd name="T26" fmla="*/ 2147483647 w 140"/>
                <a:gd name="T27" fmla="*/ 2147483647 h 358"/>
                <a:gd name="T28" fmla="*/ 2147483647 w 140"/>
                <a:gd name="T29" fmla="*/ 2147483647 h 358"/>
                <a:gd name="T30" fmla="*/ 2147483647 w 140"/>
                <a:gd name="T31" fmla="*/ 2147483647 h 358"/>
                <a:gd name="T32" fmla="*/ 2147483647 w 140"/>
                <a:gd name="T33" fmla="*/ 2147483647 h 358"/>
                <a:gd name="T34" fmla="*/ 2147483647 w 140"/>
                <a:gd name="T35" fmla="*/ 2147483647 h 358"/>
                <a:gd name="T36" fmla="*/ 2147483647 w 140"/>
                <a:gd name="T37" fmla="*/ 2147483647 h 358"/>
                <a:gd name="T38" fmla="*/ 2147483647 w 140"/>
                <a:gd name="T39" fmla="*/ 2147483647 h 358"/>
                <a:gd name="T40" fmla="*/ 0 w 140"/>
                <a:gd name="T41" fmla="*/ 2147483647 h 358"/>
                <a:gd name="T42" fmla="*/ 0 w 140"/>
                <a:gd name="T43" fmla="*/ 2147483647 h 358"/>
                <a:gd name="T44" fmla="*/ 2147483647 w 140"/>
                <a:gd name="T45" fmla="*/ 2147483647 h 358"/>
                <a:gd name="T46" fmla="*/ 2147483647 w 140"/>
                <a:gd name="T47" fmla="*/ 2147483647 h 358"/>
                <a:gd name="T48" fmla="*/ 2147483647 w 140"/>
                <a:gd name="T49" fmla="*/ 2147483647 h 358"/>
                <a:gd name="T50" fmla="*/ 2147483647 w 140"/>
                <a:gd name="T51" fmla="*/ 2147483647 h 358"/>
                <a:gd name="T52" fmla="*/ 2147483647 w 140"/>
                <a:gd name="T53" fmla="*/ 2147483647 h 358"/>
                <a:gd name="T54" fmla="*/ 2147483647 w 140"/>
                <a:gd name="T55" fmla="*/ 2147483647 h 358"/>
                <a:gd name="T56" fmla="*/ 2147483647 w 140"/>
                <a:gd name="T57" fmla="*/ 2147483647 h 358"/>
                <a:gd name="T58" fmla="*/ 2147483647 w 140"/>
                <a:gd name="T59" fmla="*/ 2147483647 h 358"/>
                <a:gd name="T60" fmla="*/ 2147483647 w 140"/>
                <a:gd name="T61" fmla="*/ 2147483647 h 358"/>
                <a:gd name="T62" fmla="*/ 2147483647 w 140"/>
                <a:gd name="T63" fmla="*/ 2147483647 h 358"/>
                <a:gd name="T64" fmla="*/ 2147483647 w 140"/>
                <a:gd name="T65" fmla="*/ 2147483647 h 358"/>
                <a:gd name="T66" fmla="*/ 2147483647 w 140"/>
                <a:gd name="T67" fmla="*/ 2147483647 h 358"/>
                <a:gd name="T68" fmla="*/ 2147483647 w 140"/>
                <a:gd name="T69" fmla="*/ 2147483647 h 358"/>
                <a:gd name="T70" fmla="*/ 2147483647 w 140"/>
                <a:gd name="T71" fmla="*/ 2147483647 h 358"/>
                <a:gd name="T72" fmla="*/ 2147483647 w 140"/>
                <a:gd name="T73" fmla="*/ 2147483647 h 358"/>
                <a:gd name="T74" fmla="*/ 2147483647 w 140"/>
                <a:gd name="T75" fmla="*/ 0 h 358"/>
                <a:gd name="T76" fmla="*/ 2147483647 w 140"/>
                <a:gd name="T77" fmla="*/ 0 h 3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358"/>
                <a:gd name="T119" fmla="*/ 140 w 140"/>
                <a:gd name="T120" fmla="*/ 358 h 3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358">
                  <a:moveTo>
                    <a:pt x="124" y="0"/>
                  </a:moveTo>
                  <a:lnTo>
                    <a:pt x="124" y="0"/>
                  </a:lnTo>
                  <a:lnTo>
                    <a:pt x="116" y="8"/>
                  </a:lnTo>
                  <a:lnTo>
                    <a:pt x="96" y="26"/>
                  </a:lnTo>
                  <a:lnTo>
                    <a:pt x="82" y="36"/>
                  </a:lnTo>
                  <a:lnTo>
                    <a:pt x="70" y="44"/>
                  </a:lnTo>
                  <a:lnTo>
                    <a:pt x="56" y="50"/>
                  </a:lnTo>
                  <a:lnTo>
                    <a:pt x="46" y="54"/>
                  </a:lnTo>
                  <a:lnTo>
                    <a:pt x="40" y="52"/>
                  </a:lnTo>
                  <a:lnTo>
                    <a:pt x="36" y="50"/>
                  </a:lnTo>
                  <a:lnTo>
                    <a:pt x="34" y="46"/>
                  </a:lnTo>
                  <a:lnTo>
                    <a:pt x="34" y="40"/>
                  </a:lnTo>
                  <a:lnTo>
                    <a:pt x="34" y="28"/>
                  </a:lnTo>
                  <a:lnTo>
                    <a:pt x="34" y="16"/>
                  </a:lnTo>
                  <a:lnTo>
                    <a:pt x="22" y="24"/>
                  </a:lnTo>
                  <a:lnTo>
                    <a:pt x="12" y="34"/>
                  </a:lnTo>
                  <a:lnTo>
                    <a:pt x="2" y="46"/>
                  </a:lnTo>
                  <a:lnTo>
                    <a:pt x="0" y="58"/>
                  </a:lnTo>
                  <a:lnTo>
                    <a:pt x="0" y="84"/>
                  </a:lnTo>
                  <a:lnTo>
                    <a:pt x="2" y="164"/>
                  </a:lnTo>
                  <a:lnTo>
                    <a:pt x="8" y="262"/>
                  </a:lnTo>
                  <a:lnTo>
                    <a:pt x="18" y="358"/>
                  </a:lnTo>
                  <a:lnTo>
                    <a:pt x="38" y="300"/>
                  </a:lnTo>
                  <a:lnTo>
                    <a:pt x="54" y="246"/>
                  </a:lnTo>
                  <a:lnTo>
                    <a:pt x="82" y="154"/>
                  </a:lnTo>
                  <a:lnTo>
                    <a:pt x="96" y="116"/>
                  </a:lnTo>
                  <a:lnTo>
                    <a:pt x="110" y="82"/>
                  </a:lnTo>
                  <a:lnTo>
                    <a:pt x="124" y="54"/>
                  </a:lnTo>
                  <a:lnTo>
                    <a:pt x="132" y="40"/>
                  </a:lnTo>
                  <a:lnTo>
                    <a:pt x="140" y="30"/>
                  </a:lnTo>
                  <a:lnTo>
                    <a:pt x="132" y="18"/>
                  </a:lnTo>
                  <a:lnTo>
                    <a:pt x="126" y="8"/>
                  </a:lnTo>
                  <a:lnTo>
                    <a:pt x="124" y="0"/>
                  </a:lnTo>
                  <a:close/>
                </a:path>
              </a:pathLst>
            </a:custGeom>
            <a:solidFill>
              <a:srgbClr val="FFFFFF"/>
            </a:solidFill>
            <a:ln w="9525">
              <a:noFill/>
              <a:round/>
              <a:headEnd/>
              <a:tailEnd/>
            </a:ln>
          </p:spPr>
          <p:txBody>
            <a:bodyPr/>
            <a:lstStyle/>
            <a:p>
              <a:endParaRPr lang="ja-JP" altLang="en-US" sz="3200"/>
            </a:p>
          </p:txBody>
        </p:sp>
        <p:sp>
          <p:nvSpPr>
            <p:cNvPr id="254" name="Freeform 125"/>
            <p:cNvSpPr>
              <a:spLocks/>
            </p:cNvSpPr>
            <p:nvPr/>
          </p:nvSpPr>
          <p:spPr bwMode="auto">
            <a:xfrm>
              <a:off x="4578322" y="3197393"/>
              <a:ext cx="3716" cy="4450"/>
            </a:xfrm>
            <a:custGeom>
              <a:avLst/>
              <a:gdLst>
                <a:gd name="T0" fmla="*/ 2147483647 w 218"/>
                <a:gd name="T1" fmla="*/ 2147483647 h 280"/>
                <a:gd name="T2" fmla="*/ 2147483647 w 218"/>
                <a:gd name="T3" fmla="*/ 2147483647 h 280"/>
                <a:gd name="T4" fmla="*/ 2147483647 w 218"/>
                <a:gd name="T5" fmla="*/ 2147483647 h 280"/>
                <a:gd name="T6" fmla="*/ 2147483647 w 218"/>
                <a:gd name="T7" fmla="*/ 2147483647 h 280"/>
                <a:gd name="T8" fmla="*/ 2147483647 w 218"/>
                <a:gd name="T9" fmla="*/ 2147483647 h 280"/>
                <a:gd name="T10" fmla="*/ 2147483647 w 218"/>
                <a:gd name="T11" fmla="*/ 2147483647 h 280"/>
                <a:gd name="T12" fmla="*/ 2147483647 w 218"/>
                <a:gd name="T13" fmla="*/ 2147483647 h 280"/>
                <a:gd name="T14" fmla="*/ 2147483647 w 218"/>
                <a:gd name="T15" fmla="*/ 2147483647 h 280"/>
                <a:gd name="T16" fmla="*/ 2147483647 w 218"/>
                <a:gd name="T17" fmla="*/ 2147483647 h 280"/>
                <a:gd name="T18" fmla="*/ 2147483647 w 218"/>
                <a:gd name="T19" fmla="*/ 2147483647 h 280"/>
                <a:gd name="T20" fmla="*/ 2147483647 w 218"/>
                <a:gd name="T21" fmla="*/ 2147483647 h 280"/>
                <a:gd name="T22" fmla="*/ 2147483647 w 218"/>
                <a:gd name="T23" fmla="*/ 2147483647 h 280"/>
                <a:gd name="T24" fmla="*/ 2147483647 w 218"/>
                <a:gd name="T25" fmla="*/ 2147483647 h 280"/>
                <a:gd name="T26" fmla="*/ 2147483647 w 218"/>
                <a:gd name="T27" fmla="*/ 2147483647 h 280"/>
                <a:gd name="T28" fmla="*/ 2147483647 w 218"/>
                <a:gd name="T29" fmla="*/ 2147483647 h 280"/>
                <a:gd name="T30" fmla="*/ 2147483647 w 218"/>
                <a:gd name="T31" fmla="*/ 2147483647 h 280"/>
                <a:gd name="T32" fmla="*/ 2147483647 w 218"/>
                <a:gd name="T33" fmla="*/ 2147483647 h 280"/>
                <a:gd name="T34" fmla="*/ 2147483647 w 218"/>
                <a:gd name="T35" fmla="*/ 2147483647 h 280"/>
                <a:gd name="T36" fmla="*/ 2147483647 w 218"/>
                <a:gd name="T37" fmla="*/ 2147483647 h 280"/>
                <a:gd name="T38" fmla="*/ 2147483647 w 218"/>
                <a:gd name="T39" fmla="*/ 2147483647 h 280"/>
                <a:gd name="T40" fmla="*/ 2147483647 w 218"/>
                <a:gd name="T41" fmla="*/ 2147483647 h 280"/>
                <a:gd name="T42" fmla="*/ 2147483647 w 218"/>
                <a:gd name="T43" fmla="*/ 2147483647 h 280"/>
                <a:gd name="T44" fmla="*/ 2147483647 w 218"/>
                <a:gd name="T45" fmla="*/ 2147483647 h 280"/>
                <a:gd name="T46" fmla="*/ 2147483647 w 218"/>
                <a:gd name="T47" fmla="*/ 2147483647 h 280"/>
                <a:gd name="T48" fmla="*/ 2147483647 w 218"/>
                <a:gd name="T49" fmla="*/ 2147483647 h 280"/>
                <a:gd name="T50" fmla="*/ 2147483647 w 218"/>
                <a:gd name="T51" fmla="*/ 2147483647 h 280"/>
                <a:gd name="T52" fmla="*/ 2147483647 w 218"/>
                <a:gd name="T53" fmla="*/ 2147483647 h 280"/>
                <a:gd name="T54" fmla="*/ 2147483647 w 218"/>
                <a:gd name="T55" fmla="*/ 2147483647 h 280"/>
                <a:gd name="T56" fmla="*/ 2147483647 w 218"/>
                <a:gd name="T57" fmla="*/ 2147483647 h 280"/>
                <a:gd name="T58" fmla="*/ 2147483647 w 218"/>
                <a:gd name="T59" fmla="*/ 2147483647 h 280"/>
                <a:gd name="T60" fmla="*/ 2147483647 w 218"/>
                <a:gd name="T61" fmla="*/ 2147483647 h 280"/>
                <a:gd name="T62" fmla="*/ 2147483647 w 218"/>
                <a:gd name="T63" fmla="*/ 2147483647 h 280"/>
                <a:gd name="T64" fmla="*/ 2147483647 w 218"/>
                <a:gd name="T65" fmla="*/ 2147483647 h 280"/>
                <a:gd name="T66" fmla="*/ 2147483647 w 218"/>
                <a:gd name="T67" fmla="*/ 2147483647 h 280"/>
                <a:gd name="T68" fmla="*/ 2147483647 w 218"/>
                <a:gd name="T69" fmla="*/ 2147483647 h 280"/>
                <a:gd name="T70" fmla="*/ 0 w 218"/>
                <a:gd name="T71" fmla="*/ 2147483647 h 280"/>
                <a:gd name="T72" fmla="*/ 0 w 218"/>
                <a:gd name="T73" fmla="*/ 2147483647 h 280"/>
                <a:gd name="T74" fmla="*/ 2147483647 w 218"/>
                <a:gd name="T75" fmla="*/ 2147483647 h 280"/>
                <a:gd name="T76" fmla="*/ 2147483647 w 218"/>
                <a:gd name="T77" fmla="*/ 2147483647 h 280"/>
                <a:gd name="T78" fmla="*/ 2147483647 w 218"/>
                <a:gd name="T79" fmla="*/ 2147483647 h 280"/>
                <a:gd name="T80" fmla="*/ 2147483647 w 218"/>
                <a:gd name="T81" fmla="*/ 2147483647 h 280"/>
                <a:gd name="T82" fmla="*/ 2147483647 w 218"/>
                <a:gd name="T83" fmla="*/ 2147483647 h 280"/>
                <a:gd name="T84" fmla="*/ 2147483647 w 218"/>
                <a:gd name="T85" fmla="*/ 2147483647 h 280"/>
                <a:gd name="T86" fmla="*/ 2147483647 w 218"/>
                <a:gd name="T87" fmla="*/ 2147483647 h 280"/>
                <a:gd name="T88" fmla="*/ 2147483647 w 218"/>
                <a:gd name="T89" fmla="*/ 2147483647 h 280"/>
                <a:gd name="T90" fmla="*/ 2147483647 w 218"/>
                <a:gd name="T91" fmla="*/ 2147483647 h 280"/>
                <a:gd name="T92" fmla="*/ 2147483647 w 218"/>
                <a:gd name="T93" fmla="*/ 2147483647 h 280"/>
                <a:gd name="T94" fmla="*/ 2147483647 w 218"/>
                <a:gd name="T95" fmla="*/ 2147483647 h 280"/>
                <a:gd name="T96" fmla="*/ 2147483647 w 218"/>
                <a:gd name="T97" fmla="*/ 2147483647 h 280"/>
                <a:gd name="T98" fmla="*/ 2147483647 w 218"/>
                <a:gd name="T99" fmla="*/ 2147483647 h 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280"/>
                <a:gd name="T152" fmla="*/ 218 w 218"/>
                <a:gd name="T153" fmla="*/ 280 h 2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280">
                  <a:moveTo>
                    <a:pt x="68" y="242"/>
                  </a:moveTo>
                  <a:lnTo>
                    <a:pt x="64" y="260"/>
                  </a:lnTo>
                  <a:lnTo>
                    <a:pt x="64" y="264"/>
                  </a:lnTo>
                  <a:lnTo>
                    <a:pt x="66" y="268"/>
                  </a:lnTo>
                  <a:lnTo>
                    <a:pt x="76" y="278"/>
                  </a:lnTo>
                  <a:lnTo>
                    <a:pt x="80" y="280"/>
                  </a:lnTo>
                  <a:lnTo>
                    <a:pt x="84" y="278"/>
                  </a:lnTo>
                  <a:lnTo>
                    <a:pt x="102" y="272"/>
                  </a:lnTo>
                  <a:lnTo>
                    <a:pt x="110" y="268"/>
                  </a:lnTo>
                  <a:lnTo>
                    <a:pt x="152" y="244"/>
                  </a:lnTo>
                  <a:lnTo>
                    <a:pt x="160" y="240"/>
                  </a:lnTo>
                  <a:lnTo>
                    <a:pt x="172" y="234"/>
                  </a:lnTo>
                  <a:lnTo>
                    <a:pt x="176" y="228"/>
                  </a:lnTo>
                  <a:lnTo>
                    <a:pt x="178" y="220"/>
                  </a:lnTo>
                  <a:lnTo>
                    <a:pt x="178" y="198"/>
                  </a:lnTo>
                  <a:lnTo>
                    <a:pt x="180" y="188"/>
                  </a:lnTo>
                  <a:lnTo>
                    <a:pt x="182" y="180"/>
                  </a:lnTo>
                  <a:lnTo>
                    <a:pt x="186" y="170"/>
                  </a:lnTo>
                  <a:lnTo>
                    <a:pt x="194" y="160"/>
                  </a:lnTo>
                  <a:lnTo>
                    <a:pt x="202" y="148"/>
                  </a:lnTo>
                  <a:lnTo>
                    <a:pt x="210" y="134"/>
                  </a:lnTo>
                  <a:lnTo>
                    <a:pt x="214" y="114"/>
                  </a:lnTo>
                  <a:lnTo>
                    <a:pt x="218" y="94"/>
                  </a:lnTo>
                  <a:lnTo>
                    <a:pt x="218" y="82"/>
                  </a:lnTo>
                  <a:lnTo>
                    <a:pt x="216" y="72"/>
                  </a:lnTo>
                  <a:lnTo>
                    <a:pt x="212" y="60"/>
                  </a:lnTo>
                  <a:lnTo>
                    <a:pt x="206" y="48"/>
                  </a:lnTo>
                  <a:lnTo>
                    <a:pt x="202" y="40"/>
                  </a:lnTo>
                  <a:lnTo>
                    <a:pt x="186" y="24"/>
                  </a:lnTo>
                  <a:lnTo>
                    <a:pt x="176" y="16"/>
                  </a:lnTo>
                  <a:lnTo>
                    <a:pt x="164" y="8"/>
                  </a:lnTo>
                  <a:lnTo>
                    <a:pt x="150" y="2"/>
                  </a:lnTo>
                  <a:lnTo>
                    <a:pt x="136" y="0"/>
                  </a:lnTo>
                  <a:lnTo>
                    <a:pt x="62" y="12"/>
                  </a:lnTo>
                  <a:lnTo>
                    <a:pt x="44" y="22"/>
                  </a:lnTo>
                  <a:lnTo>
                    <a:pt x="36" y="28"/>
                  </a:lnTo>
                  <a:lnTo>
                    <a:pt x="34" y="34"/>
                  </a:lnTo>
                  <a:lnTo>
                    <a:pt x="36" y="44"/>
                  </a:lnTo>
                  <a:lnTo>
                    <a:pt x="38" y="50"/>
                  </a:lnTo>
                  <a:lnTo>
                    <a:pt x="38" y="54"/>
                  </a:lnTo>
                  <a:lnTo>
                    <a:pt x="36" y="58"/>
                  </a:lnTo>
                  <a:lnTo>
                    <a:pt x="20" y="90"/>
                  </a:lnTo>
                  <a:lnTo>
                    <a:pt x="16" y="98"/>
                  </a:lnTo>
                  <a:lnTo>
                    <a:pt x="14" y="106"/>
                  </a:lnTo>
                  <a:lnTo>
                    <a:pt x="14" y="112"/>
                  </a:lnTo>
                  <a:lnTo>
                    <a:pt x="14" y="120"/>
                  </a:lnTo>
                  <a:lnTo>
                    <a:pt x="2" y="146"/>
                  </a:lnTo>
                  <a:lnTo>
                    <a:pt x="0" y="154"/>
                  </a:lnTo>
                  <a:lnTo>
                    <a:pt x="0" y="158"/>
                  </a:lnTo>
                  <a:lnTo>
                    <a:pt x="4" y="160"/>
                  </a:lnTo>
                  <a:lnTo>
                    <a:pt x="10" y="162"/>
                  </a:lnTo>
                  <a:lnTo>
                    <a:pt x="12" y="164"/>
                  </a:lnTo>
                  <a:lnTo>
                    <a:pt x="14" y="168"/>
                  </a:lnTo>
                  <a:lnTo>
                    <a:pt x="12" y="182"/>
                  </a:lnTo>
                  <a:lnTo>
                    <a:pt x="12" y="192"/>
                  </a:lnTo>
                  <a:lnTo>
                    <a:pt x="12" y="194"/>
                  </a:lnTo>
                  <a:lnTo>
                    <a:pt x="14" y="202"/>
                  </a:lnTo>
                  <a:lnTo>
                    <a:pt x="14" y="210"/>
                  </a:lnTo>
                  <a:lnTo>
                    <a:pt x="12" y="216"/>
                  </a:lnTo>
                  <a:lnTo>
                    <a:pt x="14" y="224"/>
                  </a:lnTo>
                  <a:lnTo>
                    <a:pt x="14" y="226"/>
                  </a:lnTo>
                  <a:lnTo>
                    <a:pt x="20" y="234"/>
                  </a:lnTo>
                  <a:lnTo>
                    <a:pt x="24" y="236"/>
                  </a:lnTo>
                  <a:lnTo>
                    <a:pt x="32" y="240"/>
                  </a:lnTo>
                  <a:lnTo>
                    <a:pt x="48" y="242"/>
                  </a:lnTo>
                  <a:lnTo>
                    <a:pt x="56" y="242"/>
                  </a:lnTo>
                  <a:lnTo>
                    <a:pt x="68" y="242"/>
                  </a:lnTo>
                  <a:close/>
                </a:path>
              </a:pathLst>
            </a:custGeom>
            <a:solidFill>
              <a:srgbClr val="000000"/>
            </a:solidFill>
            <a:ln w="9525">
              <a:noFill/>
              <a:round/>
              <a:headEnd/>
              <a:tailEnd/>
            </a:ln>
          </p:spPr>
          <p:txBody>
            <a:bodyPr/>
            <a:lstStyle/>
            <a:p>
              <a:endParaRPr lang="ja-JP" altLang="en-US" sz="3200"/>
            </a:p>
          </p:txBody>
        </p:sp>
        <p:sp>
          <p:nvSpPr>
            <p:cNvPr id="255" name="Freeform 126"/>
            <p:cNvSpPr>
              <a:spLocks/>
            </p:cNvSpPr>
            <p:nvPr/>
          </p:nvSpPr>
          <p:spPr bwMode="auto">
            <a:xfrm>
              <a:off x="4579043" y="3201748"/>
              <a:ext cx="1363" cy="5404"/>
            </a:xfrm>
            <a:custGeom>
              <a:avLst/>
              <a:gdLst>
                <a:gd name="T0" fmla="*/ 2147483647 w 80"/>
                <a:gd name="T1" fmla="*/ 2147483647 h 340"/>
                <a:gd name="T2" fmla="*/ 2147483647 w 80"/>
                <a:gd name="T3" fmla="*/ 2147483647 h 340"/>
                <a:gd name="T4" fmla="*/ 2147483647 w 80"/>
                <a:gd name="T5" fmla="*/ 2147483647 h 340"/>
                <a:gd name="T6" fmla="*/ 2147483647 w 80"/>
                <a:gd name="T7" fmla="*/ 2147483647 h 340"/>
                <a:gd name="T8" fmla="*/ 2147483647 w 80"/>
                <a:gd name="T9" fmla="*/ 2147483647 h 340"/>
                <a:gd name="T10" fmla="*/ 2147483647 w 80"/>
                <a:gd name="T11" fmla="*/ 2147483647 h 340"/>
                <a:gd name="T12" fmla="*/ 2147483647 w 80"/>
                <a:gd name="T13" fmla="*/ 2147483647 h 340"/>
                <a:gd name="T14" fmla="*/ 2147483647 w 80"/>
                <a:gd name="T15" fmla="*/ 2147483647 h 340"/>
                <a:gd name="T16" fmla="*/ 2147483647 w 80"/>
                <a:gd name="T17" fmla="*/ 2147483647 h 340"/>
                <a:gd name="T18" fmla="*/ 2147483647 w 80"/>
                <a:gd name="T19" fmla="*/ 2147483647 h 340"/>
                <a:gd name="T20" fmla="*/ 2147483647 w 80"/>
                <a:gd name="T21" fmla="*/ 2147483647 h 340"/>
                <a:gd name="T22" fmla="*/ 2147483647 w 80"/>
                <a:gd name="T23" fmla="*/ 2147483647 h 340"/>
                <a:gd name="T24" fmla="*/ 2147483647 w 80"/>
                <a:gd name="T25" fmla="*/ 2147483647 h 340"/>
                <a:gd name="T26" fmla="*/ 2147483647 w 80"/>
                <a:gd name="T27" fmla="*/ 2147483647 h 340"/>
                <a:gd name="T28" fmla="*/ 2147483647 w 80"/>
                <a:gd name="T29" fmla="*/ 0 h 340"/>
                <a:gd name="T30" fmla="*/ 2147483647 w 80"/>
                <a:gd name="T31" fmla="*/ 0 h 340"/>
                <a:gd name="T32" fmla="*/ 2147483647 w 80"/>
                <a:gd name="T33" fmla="*/ 2147483647 h 340"/>
                <a:gd name="T34" fmla="*/ 2147483647 w 80"/>
                <a:gd name="T35" fmla="*/ 2147483647 h 340"/>
                <a:gd name="T36" fmla="*/ 2147483647 w 80"/>
                <a:gd name="T37" fmla="*/ 2147483647 h 340"/>
                <a:gd name="T38" fmla="*/ 2147483647 w 80"/>
                <a:gd name="T39" fmla="*/ 2147483647 h 340"/>
                <a:gd name="T40" fmla="*/ 2147483647 w 80"/>
                <a:gd name="T41" fmla="*/ 2147483647 h 340"/>
                <a:gd name="T42" fmla="*/ 2147483647 w 80"/>
                <a:gd name="T43" fmla="*/ 2147483647 h 340"/>
                <a:gd name="T44" fmla="*/ 2147483647 w 80"/>
                <a:gd name="T45" fmla="*/ 2147483647 h 340"/>
                <a:gd name="T46" fmla="*/ 2147483647 w 80"/>
                <a:gd name="T47" fmla="*/ 2147483647 h 340"/>
                <a:gd name="T48" fmla="*/ 2147483647 w 80"/>
                <a:gd name="T49" fmla="*/ 2147483647 h 340"/>
                <a:gd name="T50" fmla="*/ 2147483647 w 80"/>
                <a:gd name="T51" fmla="*/ 2147483647 h 340"/>
                <a:gd name="T52" fmla="*/ 2147483647 w 80"/>
                <a:gd name="T53" fmla="*/ 2147483647 h 340"/>
                <a:gd name="T54" fmla="*/ 2147483647 w 80"/>
                <a:gd name="T55" fmla="*/ 2147483647 h 340"/>
                <a:gd name="T56" fmla="*/ 0 w 80"/>
                <a:gd name="T57" fmla="*/ 2147483647 h 340"/>
                <a:gd name="T58" fmla="*/ 0 w 80"/>
                <a:gd name="T59" fmla="*/ 2147483647 h 340"/>
                <a:gd name="T60" fmla="*/ 0 w 80"/>
                <a:gd name="T61" fmla="*/ 2147483647 h 340"/>
                <a:gd name="T62" fmla="*/ 2147483647 w 80"/>
                <a:gd name="T63" fmla="*/ 2147483647 h 340"/>
                <a:gd name="T64" fmla="*/ 2147483647 w 80"/>
                <a:gd name="T65" fmla="*/ 2147483647 h 340"/>
                <a:gd name="T66" fmla="*/ 2147483647 w 80"/>
                <a:gd name="T67" fmla="*/ 2147483647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40"/>
                <a:gd name="T104" fmla="*/ 80 w 80"/>
                <a:gd name="T105" fmla="*/ 340 h 3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40">
                  <a:moveTo>
                    <a:pt x="58" y="38"/>
                  </a:moveTo>
                  <a:lnTo>
                    <a:pt x="58" y="38"/>
                  </a:lnTo>
                  <a:lnTo>
                    <a:pt x="58" y="36"/>
                  </a:lnTo>
                  <a:lnTo>
                    <a:pt x="62" y="34"/>
                  </a:lnTo>
                  <a:lnTo>
                    <a:pt x="66" y="30"/>
                  </a:lnTo>
                  <a:lnTo>
                    <a:pt x="66" y="26"/>
                  </a:lnTo>
                  <a:lnTo>
                    <a:pt x="64" y="22"/>
                  </a:lnTo>
                  <a:lnTo>
                    <a:pt x="62" y="14"/>
                  </a:lnTo>
                  <a:lnTo>
                    <a:pt x="60" y="8"/>
                  </a:lnTo>
                  <a:lnTo>
                    <a:pt x="56" y="2"/>
                  </a:lnTo>
                  <a:lnTo>
                    <a:pt x="52" y="0"/>
                  </a:lnTo>
                  <a:lnTo>
                    <a:pt x="48" y="0"/>
                  </a:lnTo>
                  <a:lnTo>
                    <a:pt x="46" y="2"/>
                  </a:lnTo>
                  <a:lnTo>
                    <a:pt x="40" y="6"/>
                  </a:lnTo>
                  <a:lnTo>
                    <a:pt x="36" y="14"/>
                  </a:lnTo>
                  <a:lnTo>
                    <a:pt x="34" y="18"/>
                  </a:lnTo>
                  <a:lnTo>
                    <a:pt x="32" y="22"/>
                  </a:lnTo>
                  <a:lnTo>
                    <a:pt x="36" y="30"/>
                  </a:lnTo>
                  <a:lnTo>
                    <a:pt x="40" y="36"/>
                  </a:lnTo>
                  <a:lnTo>
                    <a:pt x="16" y="112"/>
                  </a:lnTo>
                  <a:lnTo>
                    <a:pt x="4" y="158"/>
                  </a:lnTo>
                  <a:lnTo>
                    <a:pt x="0" y="176"/>
                  </a:lnTo>
                  <a:lnTo>
                    <a:pt x="0" y="188"/>
                  </a:lnTo>
                  <a:lnTo>
                    <a:pt x="28" y="340"/>
                  </a:lnTo>
                  <a:lnTo>
                    <a:pt x="80" y="174"/>
                  </a:lnTo>
                  <a:lnTo>
                    <a:pt x="58" y="38"/>
                  </a:lnTo>
                  <a:close/>
                </a:path>
              </a:pathLst>
            </a:custGeom>
            <a:solidFill>
              <a:srgbClr val="000000"/>
            </a:solidFill>
            <a:ln w="9525">
              <a:noFill/>
              <a:round/>
              <a:headEnd/>
              <a:tailEnd/>
            </a:ln>
          </p:spPr>
          <p:txBody>
            <a:bodyPr/>
            <a:lstStyle/>
            <a:p>
              <a:endParaRPr lang="ja-JP" altLang="en-US" sz="3200"/>
            </a:p>
          </p:txBody>
        </p:sp>
        <p:sp>
          <p:nvSpPr>
            <p:cNvPr id="256" name="テキスト ボックス 148"/>
            <p:cNvSpPr txBox="1">
              <a:spLocks noChangeArrowheads="1"/>
            </p:cNvSpPr>
            <p:nvPr/>
          </p:nvSpPr>
          <p:spPr bwMode="auto">
            <a:xfrm>
              <a:off x="4100163" y="2502416"/>
              <a:ext cx="532458" cy="338554"/>
            </a:xfrm>
            <a:prstGeom prst="rect">
              <a:avLst/>
            </a:prstGeom>
            <a:noFill/>
            <a:ln w="9525">
              <a:noFill/>
              <a:miter lim="800000"/>
              <a:headEnd/>
              <a:tailEnd/>
            </a:ln>
          </p:spPr>
          <p:txBody>
            <a:bodyPr wrap="square">
              <a:spAutoFit/>
            </a:bodyPr>
            <a:lstStyle/>
            <a:p>
              <a:pPr algn="ctr"/>
              <a:r>
                <a:rPr lang="en-US" altLang="ja-JP" sz="800" dirty="0">
                  <a:solidFill>
                    <a:srgbClr val="000000"/>
                  </a:solidFill>
                  <a:latin typeface="HG丸ｺﾞｼｯｸM-PRO" pitchFamily="50" charset="-128"/>
                  <a:ea typeface="HG丸ｺﾞｼｯｸM-PRO" pitchFamily="50" charset="-128"/>
                </a:rPr>
                <a:t>10m</a:t>
              </a:r>
            </a:p>
            <a:p>
              <a:pPr algn="ctr"/>
              <a:r>
                <a:rPr lang="ja-JP" altLang="en-US" sz="800" dirty="0">
                  <a:solidFill>
                    <a:srgbClr val="000000"/>
                  </a:solidFill>
                  <a:latin typeface="HG丸ｺﾞｼｯｸM-PRO" pitchFamily="50" charset="-128"/>
                  <a:ea typeface="HG丸ｺﾞｼｯｸM-PRO" pitchFamily="50" charset="-128"/>
                </a:rPr>
                <a:t>以上</a:t>
              </a:r>
            </a:p>
          </p:txBody>
        </p:sp>
        <p:sp>
          <p:nvSpPr>
            <p:cNvPr id="258" name="フリーフォーム 257"/>
            <p:cNvSpPr/>
            <p:nvPr/>
          </p:nvSpPr>
          <p:spPr bwMode="auto">
            <a:xfrm flipV="1">
              <a:off x="4483069" y="2821053"/>
              <a:ext cx="63066" cy="22665"/>
            </a:xfrm>
            <a:custGeom>
              <a:avLst/>
              <a:gdLst>
                <a:gd name="connsiteX0" fmla="*/ 0 w 1228725"/>
                <a:gd name="connsiteY0" fmla="*/ 0 h 0"/>
                <a:gd name="connsiteX1" fmla="*/ 1228725 w 1228725"/>
                <a:gd name="connsiteY1" fmla="*/ 0 h 0"/>
              </a:gdLst>
              <a:ahLst/>
              <a:cxnLst>
                <a:cxn ang="0">
                  <a:pos x="connsiteX0" y="connsiteY0"/>
                </a:cxn>
                <a:cxn ang="0">
                  <a:pos x="connsiteX1" y="connsiteY1"/>
                </a:cxn>
              </a:cxnLst>
              <a:rect l="l" t="t" r="r" b="b"/>
              <a:pathLst>
                <a:path w="1228725">
                  <a:moveTo>
                    <a:pt x="0" y="0"/>
                  </a:moveTo>
                  <a:lnTo>
                    <a:pt x="12287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dirty="0">
                <a:solidFill>
                  <a:prstClr val="white"/>
                </a:solidFill>
              </a:endParaRPr>
            </a:p>
          </p:txBody>
        </p:sp>
      </p:grpSp>
      <p:sp>
        <p:nvSpPr>
          <p:cNvPr id="448" name="テキスト ボックス 447"/>
          <p:cNvSpPr txBox="1"/>
          <p:nvPr/>
        </p:nvSpPr>
        <p:spPr>
          <a:xfrm>
            <a:off x="1351907" y="5657671"/>
            <a:ext cx="3818962" cy="1200329"/>
          </a:xfrm>
          <a:prstGeom prst="rect">
            <a:avLst/>
          </a:prstGeom>
          <a:noFill/>
        </p:spPr>
        <p:txBody>
          <a:bodyPr wrap="square" rtlCol="0">
            <a:spAutoFit/>
          </a:bodyPr>
          <a:lstStyle/>
          <a:p>
            <a:pPr marL="177800" indent="-177800"/>
            <a:r>
              <a:rPr lang="ja-JP" altLang="en-US" sz="1200" dirty="0" smtClean="0">
                <a:latin typeface="ＭＳ 明朝" pitchFamily="17" charset="-128"/>
                <a:ea typeface="ＭＳ 明朝" pitchFamily="17" charset="-128"/>
              </a:rPr>
              <a:t>●</a:t>
            </a:r>
            <a:r>
              <a:rPr lang="ja-JP" altLang="en-US" sz="1200" dirty="0">
                <a:latin typeface="ＭＳ 明朝" pitchFamily="17" charset="-128"/>
                <a:ea typeface="ＭＳ 明朝" pitchFamily="17" charset="-128"/>
              </a:rPr>
              <a:t>日本</a:t>
            </a:r>
            <a:r>
              <a:rPr lang="ja-JP" altLang="en-US" sz="1200" dirty="0" smtClean="0">
                <a:latin typeface="ＭＳ 明朝" pitchFamily="17" charset="-128"/>
                <a:ea typeface="ＭＳ 明朝" pitchFamily="17" charset="-128"/>
              </a:rPr>
              <a:t>を</a:t>
            </a:r>
            <a:r>
              <a:rPr lang="ja-JP" altLang="en-US" sz="1200" dirty="0">
                <a:latin typeface="ＭＳ 明朝" pitchFamily="17" charset="-128"/>
                <a:ea typeface="ＭＳ 明朝" pitchFamily="17" charset="-128"/>
              </a:rPr>
              <a:t>代表する金融系企業等、業務中枢</a:t>
            </a:r>
            <a:r>
              <a:rPr lang="ja-JP" altLang="en-US" sz="1200" dirty="0" smtClean="0">
                <a:latin typeface="ＭＳ 明朝" pitchFamily="17" charset="-128"/>
                <a:ea typeface="ＭＳ 明朝" pitchFamily="17" charset="-128"/>
              </a:rPr>
              <a:t>機能が集積していたが、他の拠点の開発等により相対的地位の低下</a:t>
            </a:r>
            <a:endParaRPr lang="en-US" altLang="ja-JP" sz="1200" dirty="0">
              <a:latin typeface="ＭＳ 明朝" pitchFamily="17" charset="-128"/>
              <a:ea typeface="ＭＳ 明朝" pitchFamily="17" charset="-128"/>
            </a:endParaRPr>
          </a:p>
          <a:p>
            <a:pPr marL="88900" indent="-88900"/>
            <a:r>
              <a:rPr lang="ja-JP" altLang="en-US" sz="1200" dirty="0" smtClean="0">
                <a:latin typeface="ＭＳ 明朝" pitchFamily="17" charset="-128"/>
                <a:ea typeface="ＭＳ 明朝" pitchFamily="17" charset="-128"/>
              </a:rPr>
              <a:t>●高さ</a:t>
            </a:r>
            <a:r>
              <a:rPr lang="en-US" altLang="ja-JP" sz="1200" dirty="0" smtClean="0">
                <a:latin typeface="ＭＳ 明朝" pitchFamily="17" charset="-128"/>
                <a:ea typeface="ＭＳ 明朝" pitchFamily="17" charset="-128"/>
              </a:rPr>
              <a:t>50m</a:t>
            </a:r>
            <a:r>
              <a:rPr lang="ja-JP" altLang="en-US" sz="1200" dirty="0" smtClean="0">
                <a:latin typeface="ＭＳ 明朝" pitchFamily="17" charset="-128"/>
                <a:ea typeface="ＭＳ 明朝" pitchFamily="17" charset="-128"/>
              </a:rPr>
              <a:t>のスカイラインが維持されてきたが、高さ制限等により建替えしにくい環境（</a:t>
            </a:r>
            <a:r>
              <a:rPr lang="ja-JP" altLang="en-US" sz="1200" dirty="0">
                <a:latin typeface="ＭＳ 明朝" pitchFamily="17" charset="-128"/>
                <a:ea typeface="ＭＳ 明朝" pitchFamily="17" charset="-128"/>
              </a:rPr>
              <a:t>淀屋橋～本町間 約</a:t>
            </a:r>
            <a:r>
              <a:rPr lang="en-US" altLang="ja-JP" sz="1200" dirty="0">
                <a:latin typeface="ＭＳ 明朝" pitchFamily="17" charset="-128"/>
                <a:ea typeface="ＭＳ 明朝" pitchFamily="17" charset="-128"/>
              </a:rPr>
              <a:t>40</a:t>
            </a:r>
            <a:r>
              <a:rPr lang="ja-JP" altLang="en-US" sz="1200" dirty="0">
                <a:latin typeface="ＭＳ 明朝" pitchFamily="17" charset="-128"/>
                <a:ea typeface="ＭＳ 明朝" pitchFamily="17" charset="-128"/>
              </a:rPr>
              <a:t>棟）</a:t>
            </a:r>
            <a:endParaRPr lang="en-US" altLang="ja-JP" sz="1200" dirty="0">
              <a:latin typeface="ＭＳ 明朝" pitchFamily="17" charset="-128"/>
              <a:ea typeface="ＭＳ 明朝" pitchFamily="17" charset="-128"/>
            </a:endParaRPr>
          </a:p>
        </p:txBody>
      </p:sp>
      <p:sp>
        <p:nvSpPr>
          <p:cNvPr id="467" name="テキスト ボックス 466"/>
          <p:cNvSpPr txBox="1"/>
          <p:nvPr/>
        </p:nvSpPr>
        <p:spPr>
          <a:xfrm>
            <a:off x="1352482" y="2034661"/>
            <a:ext cx="2012846" cy="1323439"/>
          </a:xfrm>
          <a:prstGeom prst="rect">
            <a:avLst/>
          </a:prstGeom>
          <a:noFill/>
        </p:spPr>
        <p:txBody>
          <a:bodyPr wrap="square" rtlCol="0">
            <a:spAutoFit/>
          </a:bodyPr>
          <a:lstStyle/>
          <a:p>
            <a:pPr marL="88900" indent="-88900"/>
            <a:r>
              <a:rPr lang="en-US" altLang="ja-JP" sz="1200" dirty="0">
                <a:latin typeface="ＭＳ Ｐゴシック" pitchFamily="50" charset="-128"/>
                <a:ea typeface="ＭＳ Ｐゴシック" pitchFamily="50" charset="-128"/>
              </a:rPr>
              <a:t>【</a:t>
            </a:r>
            <a:r>
              <a:rPr lang="ja-JP" altLang="en-US" sz="1200" dirty="0">
                <a:latin typeface="ＭＳ Ｐゴシック" pitchFamily="50" charset="-128"/>
                <a:ea typeface="ＭＳ Ｐゴシック" pitchFamily="50" charset="-128"/>
              </a:rPr>
              <a:t>高さ（淀屋橋～本町間）</a:t>
            </a:r>
            <a:r>
              <a:rPr lang="en-US" altLang="ja-JP" sz="1200" dirty="0">
                <a:latin typeface="ＭＳ Ｐゴシック" pitchFamily="50" charset="-128"/>
                <a:ea typeface="ＭＳ Ｐゴシック" pitchFamily="50" charset="-128"/>
              </a:rPr>
              <a:t>】</a:t>
            </a:r>
          </a:p>
          <a:p>
            <a:pPr marL="88900" indent="-88900"/>
            <a:r>
              <a:rPr lang="ja-JP" altLang="en-US" sz="1200" dirty="0">
                <a:latin typeface="ＭＳ Ｐゴシック" pitchFamily="50" charset="-128"/>
                <a:ea typeface="ＭＳ Ｐゴシック" pitchFamily="50" charset="-128"/>
              </a:rPr>
              <a:t>　</a:t>
            </a:r>
            <a:r>
              <a:rPr lang="ja-JP" altLang="en-US" sz="1200" dirty="0">
                <a:latin typeface="ＭＳ Ｐ明朝" pitchFamily="18" charset="-128"/>
                <a:ea typeface="ＭＳ Ｐ明朝" pitchFamily="18" charset="-128"/>
              </a:rPr>
              <a:t>・原則として、</a:t>
            </a:r>
            <a:r>
              <a:rPr lang="en-US" altLang="ja-JP" sz="1200" dirty="0">
                <a:latin typeface="ＭＳ Ｐ明朝" pitchFamily="18" charset="-128"/>
                <a:ea typeface="ＭＳ Ｐ明朝" pitchFamily="18" charset="-128"/>
              </a:rPr>
              <a:t>60</a:t>
            </a:r>
            <a:r>
              <a:rPr lang="ja-JP" altLang="en-US" sz="1200" dirty="0" err="1">
                <a:latin typeface="ＭＳ Ｐ明朝" pitchFamily="18" charset="-128"/>
                <a:ea typeface="ＭＳ Ｐ明朝" pitchFamily="18" charset="-128"/>
              </a:rPr>
              <a:t>ｍ</a:t>
            </a:r>
            <a:r>
              <a:rPr lang="ja-JP" altLang="en-US" sz="1200" dirty="0">
                <a:latin typeface="ＭＳ Ｐ明朝" pitchFamily="18" charset="-128"/>
                <a:ea typeface="ＭＳ Ｐ明朝" pitchFamily="18" charset="-128"/>
              </a:rPr>
              <a:t>以下</a:t>
            </a:r>
            <a:endParaRPr lang="en-US" altLang="ja-JP" sz="1200" dirty="0">
              <a:latin typeface="ＭＳ Ｐ明朝" pitchFamily="18" charset="-128"/>
              <a:ea typeface="ＭＳ Ｐ明朝" pitchFamily="18" charset="-128"/>
            </a:endParaRPr>
          </a:p>
          <a:p>
            <a:pPr marL="266700" indent="-266700"/>
            <a:r>
              <a:rPr lang="ja-JP" altLang="en-US" sz="1200" dirty="0">
                <a:latin typeface="ＭＳ Ｐ明朝" pitchFamily="18" charset="-128"/>
                <a:ea typeface="ＭＳ Ｐ明朝" pitchFamily="18" charset="-128"/>
              </a:rPr>
              <a:t>  　（御堂筋に面する外壁部分の高さは</a:t>
            </a:r>
            <a:r>
              <a:rPr lang="en-US" altLang="ja-JP" sz="1200" dirty="0">
                <a:latin typeface="ＭＳ Ｐ明朝" pitchFamily="18" charset="-128"/>
                <a:ea typeface="ＭＳ Ｐ明朝" pitchFamily="18" charset="-128"/>
              </a:rPr>
              <a:t>50</a:t>
            </a:r>
            <a:r>
              <a:rPr lang="ja-JP" altLang="en-US" sz="1200" dirty="0">
                <a:latin typeface="ＭＳ Ｐ明朝" pitchFamily="18" charset="-128"/>
                <a:ea typeface="ＭＳ Ｐ明朝" pitchFamily="18" charset="-128"/>
              </a:rPr>
              <a:t>ｍ）</a:t>
            </a:r>
            <a:endParaRPr lang="en-US" altLang="ja-JP" sz="1200" dirty="0">
              <a:latin typeface="ＭＳ Ｐ明朝" pitchFamily="18" charset="-128"/>
              <a:ea typeface="ＭＳ Ｐ明朝" pitchFamily="18" charset="-128"/>
            </a:endParaRPr>
          </a:p>
          <a:p>
            <a:pPr marL="88900" indent="-88900"/>
            <a:endParaRPr lang="en-US" altLang="ja-JP" sz="800" dirty="0">
              <a:latin typeface="ＭＳ Ｐ明朝" pitchFamily="18" charset="-128"/>
              <a:ea typeface="ＭＳ Ｐ明朝" pitchFamily="18" charset="-128"/>
            </a:endParaRPr>
          </a:p>
          <a:p>
            <a:pPr marL="88900" indent="-88900"/>
            <a:r>
              <a:rPr lang="en-US" altLang="ja-JP" sz="1200" dirty="0">
                <a:latin typeface="ＭＳ Ｐゴシック" pitchFamily="50" charset="-128"/>
                <a:ea typeface="ＭＳ Ｐゴシック" pitchFamily="50" charset="-128"/>
              </a:rPr>
              <a:t>【</a:t>
            </a:r>
            <a:r>
              <a:rPr lang="ja-JP" altLang="en-US" sz="1200" dirty="0">
                <a:latin typeface="ＭＳ Ｐゴシック" pitchFamily="50" charset="-128"/>
                <a:ea typeface="ＭＳ Ｐゴシック" pitchFamily="50" charset="-128"/>
              </a:rPr>
              <a:t>容積率（淀屋橋～長堀間）</a:t>
            </a:r>
            <a:r>
              <a:rPr lang="en-US" altLang="ja-JP" sz="1200" dirty="0">
                <a:latin typeface="ＭＳ Ｐゴシック" pitchFamily="50" charset="-128"/>
                <a:ea typeface="ＭＳ Ｐゴシック" pitchFamily="50" charset="-128"/>
              </a:rPr>
              <a:t>】</a:t>
            </a:r>
          </a:p>
          <a:p>
            <a:pPr marL="88900" indent="-88900"/>
            <a:r>
              <a:rPr lang="ja-JP" altLang="en-US" sz="1200" dirty="0">
                <a:latin typeface="ＭＳ Ｐ明朝" pitchFamily="18" charset="-128"/>
                <a:ea typeface="ＭＳ Ｐ明朝" pitchFamily="18" charset="-128"/>
              </a:rPr>
              <a:t>　・</a:t>
            </a:r>
            <a:r>
              <a:rPr lang="en-US" altLang="ja-JP" sz="1200" dirty="0">
                <a:latin typeface="ＭＳ Ｐ明朝" pitchFamily="18" charset="-128"/>
                <a:ea typeface="ＭＳ Ｐ明朝" pitchFamily="18" charset="-128"/>
              </a:rPr>
              <a:t>1000</a:t>
            </a:r>
            <a:r>
              <a:rPr lang="ja-JP" altLang="en-US" sz="1200" dirty="0">
                <a:latin typeface="ＭＳ Ｐ明朝" pitchFamily="18" charset="-128"/>
                <a:ea typeface="ＭＳ Ｐ明朝" pitchFamily="18" charset="-128"/>
              </a:rPr>
              <a:t>％</a:t>
            </a:r>
            <a:endParaRPr lang="en-US" altLang="ja-JP" sz="1200" dirty="0">
              <a:latin typeface="ＭＳ Ｐ明朝" pitchFamily="18" charset="-128"/>
              <a:ea typeface="ＭＳ Ｐ明朝" pitchFamily="18" charset="-128"/>
            </a:endParaRPr>
          </a:p>
        </p:txBody>
      </p:sp>
      <p:sp>
        <p:nvSpPr>
          <p:cNvPr id="468" name="テキスト ボックス 467"/>
          <p:cNvSpPr txBox="1"/>
          <p:nvPr/>
        </p:nvSpPr>
        <p:spPr>
          <a:xfrm>
            <a:off x="5692435" y="2298560"/>
            <a:ext cx="4598939" cy="811367"/>
          </a:xfrm>
          <a:prstGeom prst="rect">
            <a:avLst/>
          </a:prstGeom>
          <a:noFill/>
        </p:spPr>
        <p:txBody>
          <a:bodyPr wrap="square" lIns="36000" tIns="36000" rIns="36000" bIns="36000" rtlCol="0">
            <a:spAutoFit/>
          </a:bodyPr>
          <a:lstStyle/>
          <a:p>
            <a:pPr marL="177800" indent="-177800"/>
            <a:r>
              <a:rPr lang="ja-JP" altLang="en-US" sz="1200" dirty="0">
                <a:latin typeface="ＭＳ Ｐゴシック" pitchFamily="50" charset="-128"/>
              </a:rPr>
              <a:t>＜</a:t>
            </a:r>
            <a:r>
              <a:rPr lang="ja-JP" altLang="en-US" sz="1200" dirty="0" smtClean="0">
                <a:latin typeface="ＭＳ Ｐゴシック" pitchFamily="50" charset="-128"/>
              </a:rPr>
              <a:t>地区</a:t>
            </a:r>
            <a:r>
              <a:rPr lang="ja-JP" altLang="en-US" sz="1200" dirty="0">
                <a:latin typeface="ＭＳ Ｐゴシック" pitchFamily="50" charset="-128"/>
              </a:rPr>
              <a:t>計画及び御堂筋</a:t>
            </a:r>
            <a:r>
              <a:rPr lang="ja-JP" altLang="en-US" sz="1200" dirty="0" smtClean="0">
                <a:latin typeface="ＭＳ Ｐゴシック" pitchFamily="50" charset="-128"/>
              </a:rPr>
              <a:t>デザインガイドラインの策定（</a:t>
            </a:r>
            <a:r>
              <a:rPr lang="en-US" altLang="ja-JP" sz="1200" dirty="0" smtClean="0">
                <a:latin typeface="ＭＳ Ｐゴシック" pitchFamily="50" charset="-128"/>
              </a:rPr>
              <a:t>2014</a:t>
            </a:r>
            <a:r>
              <a:rPr lang="ja-JP" altLang="en-US" sz="1200" dirty="0" smtClean="0">
                <a:latin typeface="ＭＳ Ｐゴシック" pitchFamily="50" charset="-128"/>
              </a:rPr>
              <a:t>年</a:t>
            </a:r>
            <a:r>
              <a:rPr lang="en-US" altLang="ja-JP" sz="1200" dirty="0" smtClean="0">
                <a:latin typeface="ＭＳ Ｐゴシック" pitchFamily="50" charset="-128"/>
              </a:rPr>
              <a:t>1</a:t>
            </a:r>
            <a:r>
              <a:rPr lang="ja-JP" altLang="en-US" sz="1200" dirty="0" smtClean="0">
                <a:latin typeface="ＭＳ Ｐゴシック" pitchFamily="50" charset="-128"/>
              </a:rPr>
              <a:t>月）＞</a:t>
            </a:r>
            <a:endParaRPr lang="en-US" altLang="ja-JP" sz="1200" dirty="0" smtClean="0">
              <a:latin typeface="ＭＳ Ｐゴシック" pitchFamily="50" charset="-128"/>
              <a:ea typeface="ＭＳ Ｐゴシック" pitchFamily="50" charset="-128"/>
            </a:endParaRPr>
          </a:p>
          <a:p>
            <a:pPr marL="88900" indent="-88900"/>
            <a:r>
              <a:rPr lang="ja-JP" altLang="en-US" sz="1200" dirty="0" smtClean="0">
                <a:latin typeface="ＭＳ Ｐゴシック" pitchFamily="50" charset="-128"/>
                <a:ea typeface="ＭＳ Ｐゴシック" pitchFamily="50" charset="-128"/>
              </a:rPr>
              <a:t>　</a:t>
            </a:r>
            <a:r>
              <a:rPr lang="en-US" altLang="ja-JP" sz="1200" dirty="0" smtClean="0">
                <a:latin typeface="ＭＳ Ｐゴシック" pitchFamily="50" charset="-128"/>
                <a:ea typeface="ＭＳ Ｐゴシック" pitchFamily="50" charset="-128"/>
              </a:rPr>
              <a:t>【</a:t>
            </a:r>
            <a:r>
              <a:rPr lang="ja-JP" altLang="en-US" sz="1200" dirty="0">
                <a:latin typeface="ＭＳ Ｐゴシック" pitchFamily="50" charset="-128"/>
                <a:ea typeface="ＭＳ Ｐゴシック" pitchFamily="50" charset="-128"/>
              </a:rPr>
              <a:t>高さ（淀屋橋～本町間）</a:t>
            </a:r>
            <a:r>
              <a:rPr lang="en-US" altLang="ja-JP" sz="1200" dirty="0">
                <a:latin typeface="ＭＳ Ｐゴシック" pitchFamily="50" charset="-128"/>
                <a:ea typeface="ＭＳ Ｐゴシック" pitchFamily="50" charset="-128"/>
              </a:rPr>
              <a:t>】</a:t>
            </a:r>
          </a:p>
          <a:p>
            <a:pPr marL="88900" indent="-88900"/>
            <a:r>
              <a:rPr lang="ja-JP" altLang="en-US" sz="1200" dirty="0">
                <a:latin typeface="ＭＳ Ｐ明朝" pitchFamily="18" charset="-128"/>
                <a:ea typeface="ＭＳ Ｐ明朝" pitchFamily="18" charset="-128"/>
              </a:rPr>
              <a:t>　</a:t>
            </a:r>
            <a:r>
              <a:rPr lang="ja-JP" altLang="en-US" sz="1200" dirty="0" smtClean="0">
                <a:latin typeface="ＭＳ Ｐ明朝" pitchFamily="18" charset="-128"/>
                <a:ea typeface="ＭＳ Ｐ明朝" pitchFamily="18" charset="-128"/>
              </a:rPr>
              <a:t>　・</a:t>
            </a:r>
            <a:r>
              <a:rPr lang="en-US" altLang="ja-JP" sz="1200" dirty="0">
                <a:latin typeface="ＭＳ Ｐ明朝" pitchFamily="18" charset="-128"/>
                <a:ea typeface="ＭＳ Ｐ明朝" pitchFamily="18" charset="-128"/>
              </a:rPr>
              <a:t>100</a:t>
            </a:r>
            <a:r>
              <a:rPr lang="ja-JP" altLang="en-US" sz="1200" dirty="0" err="1">
                <a:latin typeface="ＭＳ Ｐ明朝" pitchFamily="18" charset="-128"/>
                <a:ea typeface="ＭＳ Ｐ明朝" pitchFamily="18" charset="-128"/>
              </a:rPr>
              <a:t>ｍ</a:t>
            </a:r>
            <a:r>
              <a:rPr lang="ja-JP" altLang="en-US" sz="1200" dirty="0">
                <a:latin typeface="ＭＳ Ｐ明朝" pitchFamily="18" charset="-128"/>
                <a:ea typeface="ＭＳ Ｐ明朝" pitchFamily="18" charset="-128"/>
              </a:rPr>
              <a:t>超の建設が可能に</a:t>
            </a:r>
            <a:endParaRPr lang="en-US" altLang="ja-JP" sz="1200" dirty="0">
              <a:latin typeface="ＭＳ Ｐ明朝" pitchFamily="18" charset="-128"/>
              <a:ea typeface="ＭＳ Ｐ明朝" pitchFamily="18" charset="-128"/>
            </a:endParaRPr>
          </a:p>
          <a:p>
            <a:pPr marL="266700" indent="-266700"/>
            <a:r>
              <a:rPr lang="ja-JP" altLang="en-US" sz="1100" dirty="0">
                <a:latin typeface="ＭＳ Ｐ明朝" pitchFamily="18" charset="-128"/>
                <a:ea typeface="ＭＳ Ｐ明朝" pitchFamily="18" charset="-128"/>
              </a:rPr>
              <a:t>    （御堂筋に面する</a:t>
            </a:r>
            <a:r>
              <a:rPr lang="en-US" altLang="ja-JP" sz="1100" dirty="0">
                <a:latin typeface="ＭＳ Ｐ明朝" pitchFamily="18" charset="-128"/>
                <a:ea typeface="ＭＳ Ｐ明朝" pitchFamily="18" charset="-128"/>
              </a:rPr>
              <a:t>50</a:t>
            </a:r>
            <a:r>
              <a:rPr lang="ja-JP" altLang="en-US" sz="1100" dirty="0" err="1">
                <a:latin typeface="ＭＳ Ｐ明朝" pitchFamily="18" charset="-128"/>
                <a:ea typeface="ＭＳ Ｐ明朝" pitchFamily="18" charset="-128"/>
              </a:rPr>
              <a:t>ｍ</a:t>
            </a:r>
            <a:r>
              <a:rPr lang="ja-JP" altLang="en-US" sz="1100" dirty="0">
                <a:latin typeface="ＭＳ Ｐ明朝" pitchFamily="18" charset="-128"/>
                <a:ea typeface="ＭＳ Ｐ明朝" pitchFamily="18" charset="-128"/>
              </a:rPr>
              <a:t>以下の部分で基壇部を形成</a:t>
            </a:r>
            <a:r>
              <a:rPr lang="ja-JP" altLang="en-US" sz="1100" dirty="0" smtClean="0">
                <a:latin typeface="ＭＳ Ｐ明朝" pitchFamily="18" charset="-128"/>
                <a:ea typeface="ＭＳ Ｐ明朝" pitchFamily="18" charset="-128"/>
              </a:rPr>
              <a:t>）</a:t>
            </a:r>
            <a:endParaRPr lang="en-US" altLang="ja-JP" sz="1100" dirty="0">
              <a:latin typeface="ＭＳ Ｐ明朝" pitchFamily="18" charset="-128"/>
              <a:ea typeface="ＭＳ Ｐ明朝" pitchFamily="18" charset="-128"/>
            </a:endParaRPr>
          </a:p>
        </p:txBody>
      </p:sp>
      <p:sp>
        <p:nvSpPr>
          <p:cNvPr id="474" name="テキスト ボックス 473"/>
          <p:cNvSpPr txBox="1"/>
          <p:nvPr/>
        </p:nvSpPr>
        <p:spPr>
          <a:xfrm>
            <a:off x="1337472" y="3396418"/>
            <a:ext cx="4044446" cy="646331"/>
          </a:xfrm>
          <a:prstGeom prst="rect">
            <a:avLst/>
          </a:prstGeom>
          <a:noFill/>
        </p:spPr>
        <p:txBody>
          <a:bodyPr wrap="square" rtlCol="0">
            <a:spAutoFit/>
          </a:bodyPr>
          <a:lstStyle/>
          <a:p>
            <a:pPr marL="88900" indent="-88900"/>
            <a:r>
              <a:rPr lang="en-US" altLang="ja-JP" sz="1200" dirty="0">
                <a:latin typeface="ＭＳ Ｐゴシック" pitchFamily="50" charset="-128"/>
                <a:ea typeface="ＭＳ Ｐゴシック" pitchFamily="50" charset="-128"/>
              </a:rPr>
              <a:t>【</a:t>
            </a:r>
            <a:r>
              <a:rPr lang="ja-JP" altLang="en-US" sz="1200" dirty="0">
                <a:latin typeface="ＭＳ Ｐゴシック" pitchFamily="50" charset="-128"/>
                <a:ea typeface="ＭＳ Ｐゴシック" pitchFamily="50" charset="-128"/>
              </a:rPr>
              <a:t>用途</a:t>
            </a:r>
            <a:r>
              <a:rPr lang="en-US" altLang="ja-JP" sz="1200" dirty="0">
                <a:latin typeface="ＭＳ Ｐゴシック" pitchFamily="50" charset="-128"/>
                <a:ea typeface="ＭＳ Ｐゴシック" pitchFamily="50" charset="-128"/>
              </a:rPr>
              <a:t>】</a:t>
            </a:r>
          </a:p>
          <a:p>
            <a:pPr marL="88900" indent="-88900"/>
            <a:r>
              <a:rPr lang="en-US" altLang="ja-JP" sz="1200" dirty="0">
                <a:latin typeface="ＭＳ Ｐゴシック" pitchFamily="50" charset="-128"/>
                <a:ea typeface="ＭＳ Ｐゴシック" pitchFamily="50" charset="-128"/>
              </a:rPr>
              <a:t>  </a:t>
            </a:r>
            <a:r>
              <a:rPr lang="ja-JP" altLang="en-US" sz="1200" dirty="0">
                <a:latin typeface="ＭＳ Ｐゴシック" pitchFamily="50" charset="-128"/>
                <a:ea typeface="ＭＳ Ｐゴシック" pitchFamily="50" charset="-128"/>
              </a:rPr>
              <a:t>（淀屋橋～長堀間）</a:t>
            </a:r>
            <a:endParaRPr lang="en-US" altLang="ja-JP" sz="1200" dirty="0">
              <a:latin typeface="ＭＳ Ｐゴシック" pitchFamily="50" charset="-128"/>
              <a:ea typeface="ＭＳ Ｐゴシック" pitchFamily="50" charset="-128"/>
            </a:endParaRPr>
          </a:p>
          <a:p>
            <a:pPr marL="88900" indent="-88900"/>
            <a:r>
              <a:rPr lang="ja-JP" altLang="en-US" sz="1200" dirty="0">
                <a:latin typeface="ＭＳ Ｐ明朝" pitchFamily="18" charset="-128"/>
                <a:ea typeface="ＭＳ Ｐ明朝" pitchFamily="18" charset="-128"/>
              </a:rPr>
              <a:t>　　・沿道では、原則住宅の立地は認めて</a:t>
            </a:r>
            <a:r>
              <a:rPr lang="ja-JP" altLang="en-US" sz="1200" dirty="0" smtClean="0">
                <a:latin typeface="ＭＳ Ｐ明朝" pitchFamily="18" charset="-128"/>
                <a:ea typeface="ＭＳ Ｐ明朝" pitchFamily="18" charset="-128"/>
              </a:rPr>
              <a:t>こなかった</a:t>
            </a:r>
            <a:endParaRPr lang="en-US" altLang="ja-JP" sz="1400" dirty="0">
              <a:latin typeface="ＭＳ Ｐゴシック" pitchFamily="50" charset="-128"/>
              <a:ea typeface="ＭＳ Ｐゴシック" pitchFamily="50" charset="-128"/>
            </a:endParaRPr>
          </a:p>
        </p:txBody>
      </p:sp>
      <p:sp>
        <p:nvSpPr>
          <p:cNvPr id="475" name="テキスト ボックス 474"/>
          <p:cNvSpPr txBox="1"/>
          <p:nvPr/>
        </p:nvSpPr>
        <p:spPr>
          <a:xfrm>
            <a:off x="5761810" y="3764098"/>
            <a:ext cx="3691198" cy="949866"/>
          </a:xfrm>
          <a:prstGeom prst="rect">
            <a:avLst/>
          </a:prstGeom>
          <a:noFill/>
        </p:spPr>
        <p:txBody>
          <a:bodyPr wrap="square" lIns="36000" tIns="36000" rIns="36000" bIns="36000" rtlCol="0">
            <a:spAutoFit/>
          </a:bodyPr>
          <a:lstStyle/>
          <a:p>
            <a:pPr marL="88900" indent="-88900"/>
            <a:r>
              <a:rPr lang="en-US" altLang="ja-JP" sz="1200" dirty="0">
                <a:latin typeface="ＭＳ Ｐゴシック" pitchFamily="50" charset="-128"/>
                <a:ea typeface="ＭＳ Ｐゴシック" pitchFamily="50" charset="-128"/>
              </a:rPr>
              <a:t>【</a:t>
            </a:r>
            <a:r>
              <a:rPr lang="ja-JP" altLang="en-US" sz="1200" dirty="0">
                <a:latin typeface="ＭＳ Ｐゴシック" pitchFamily="50" charset="-128"/>
                <a:ea typeface="ＭＳ Ｐゴシック" pitchFamily="50" charset="-128"/>
              </a:rPr>
              <a:t>用途</a:t>
            </a:r>
            <a:r>
              <a:rPr lang="en-US" altLang="ja-JP" sz="1200" dirty="0">
                <a:latin typeface="ＭＳ Ｐゴシック" pitchFamily="50" charset="-128"/>
                <a:ea typeface="ＭＳ Ｐゴシック" pitchFamily="50" charset="-128"/>
              </a:rPr>
              <a:t>】</a:t>
            </a:r>
          </a:p>
          <a:p>
            <a:pPr marL="88900" indent="-88900"/>
            <a:r>
              <a:rPr lang="en-US" altLang="ja-JP" sz="1200" dirty="0">
                <a:latin typeface="ＭＳ Ｐゴシック" pitchFamily="50" charset="-128"/>
                <a:ea typeface="ＭＳ Ｐゴシック" pitchFamily="50" charset="-128"/>
              </a:rPr>
              <a:t>  </a:t>
            </a:r>
            <a:r>
              <a:rPr lang="ja-JP" altLang="en-US" sz="1200" dirty="0">
                <a:latin typeface="ＭＳ Ｐゴシック" pitchFamily="50" charset="-128"/>
                <a:ea typeface="ＭＳ Ｐゴシック" pitchFamily="50" charset="-128"/>
              </a:rPr>
              <a:t>（淀屋橋～長堀間）</a:t>
            </a:r>
            <a:endParaRPr lang="en-US" altLang="ja-JP" sz="1200" dirty="0">
              <a:latin typeface="ＭＳ Ｐゴシック" pitchFamily="50" charset="-128"/>
              <a:ea typeface="ＭＳ Ｐゴシック" pitchFamily="50" charset="-128"/>
            </a:endParaRPr>
          </a:p>
          <a:p>
            <a:pPr marL="177800" indent="-177800"/>
            <a:r>
              <a:rPr lang="ja-JP" altLang="en-US" sz="1200" dirty="0">
                <a:latin typeface="ＭＳ Ｐ明朝" pitchFamily="18" charset="-128"/>
                <a:ea typeface="ＭＳ Ｐ明朝" pitchFamily="18" charset="-128"/>
              </a:rPr>
              <a:t>　　・建物低層部に人が集まり楽しむことのできる用途</a:t>
            </a:r>
            <a:r>
              <a:rPr lang="en-US" altLang="ja-JP" sz="1200" baseline="30000" dirty="0" smtClean="0">
                <a:latin typeface="ＭＳ Ｐ明朝" pitchFamily="18" charset="-128"/>
                <a:ea typeface="ＭＳ Ｐ明朝" pitchFamily="18" charset="-128"/>
              </a:rPr>
              <a:t>***</a:t>
            </a:r>
            <a:r>
              <a:rPr lang="ja-JP" altLang="en-US" sz="1200" dirty="0" smtClean="0">
                <a:latin typeface="ＭＳ Ｐ明朝" pitchFamily="18" charset="-128"/>
                <a:ea typeface="ＭＳ Ｐ明朝" pitchFamily="18" charset="-128"/>
              </a:rPr>
              <a:t>を</a:t>
            </a:r>
            <a:r>
              <a:rPr lang="ja-JP" altLang="en-US" sz="1200" dirty="0">
                <a:latin typeface="ＭＳ Ｐ明朝" pitchFamily="18" charset="-128"/>
                <a:ea typeface="ＭＳ Ｐ明朝" pitchFamily="18" charset="-128"/>
              </a:rPr>
              <a:t>積極的に誘導</a:t>
            </a:r>
            <a:endParaRPr lang="en-US" altLang="ja-JP" sz="1200" dirty="0">
              <a:latin typeface="ＭＳ Ｐ明朝" pitchFamily="18" charset="-128"/>
              <a:ea typeface="ＭＳ Ｐ明朝" pitchFamily="18" charset="-128"/>
            </a:endParaRPr>
          </a:p>
          <a:p>
            <a:pPr marL="177800" indent="-177800"/>
            <a:r>
              <a:rPr lang="en-US" altLang="ja-JP" sz="900" dirty="0">
                <a:latin typeface="ＭＳ Ｐ明朝" pitchFamily="18" charset="-128"/>
                <a:ea typeface="ＭＳ Ｐ明朝" pitchFamily="18" charset="-128"/>
              </a:rPr>
              <a:t>     </a:t>
            </a:r>
            <a:r>
              <a:rPr lang="en-US" altLang="ja-JP" sz="900" dirty="0" smtClean="0">
                <a:latin typeface="ＭＳ Ｐ明朝" pitchFamily="18" charset="-128"/>
                <a:ea typeface="ＭＳ Ｐ明朝" pitchFamily="18" charset="-128"/>
              </a:rPr>
              <a:t>***</a:t>
            </a:r>
            <a:r>
              <a:rPr lang="ja-JP" altLang="en-US" sz="900" dirty="0" smtClean="0">
                <a:latin typeface="ＭＳ Ｐ明朝" pitchFamily="18" charset="-128"/>
                <a:ea typeface="ＭＳ Ｐ明朝" pitchFamily="18" charset="-128"/>
              </a:rPr>
              <a:t>店舗</a:t>
            </a:r>
            <a:r>
              <a:rPr lang="ja-JP" altLang="en-US" sz="900" dirty="0">
                <a:latin typeface="ＭＳ Ｐ明朝" pitchFamily="18" charset="-128"/>
                <a:ea typeface="ＭＳ Ｐ明朝" pitchFamily="18" charset="-128"/>
              </a:rPr>
              <a:t>、飲食店、展示場、美術館、博物館</a:t>
            </a:r>
            <a:r>
              <a:rPr lang="ja-JP" altLang="en-US" sz="900" dirty="0" smtClean="0">
                <a:latin typeface="ＭＳ Ｐ明朝" pitchFamily="18" charset="-128"/>
                <a:ea typeface="ＭＳ Ｐ明朝" pitchFamily="18" charset="-128"/>
              </a:rPr>
              <a:t>等</a:t>
            </a:r>
            <a:endParaRPr lang="en-US" altLang="ja-JP" sz="900" dirty="0">
              <a:latin typeface="ＭＳ Ｐ明朝" pitchFamily="18" charset="-128"/>
              <a:ea typeface="ＭＳ Ｐ明朝" pitchFamily="18" charset="-128"/>
            </a:endParaRPr>
          </a:p>
        </p:txBody>
      </p:sp>
      <p:sp>
        <p:nvSpPr>
          <p:cNvPr id="159" name="スライド番号プレースホルダ 158"/>
          <p:cNvSpPr>
            <a:spLocks noGrp="1"/>
          </p:cNvSpPr>
          <p:nvPr>
            <p:ph type="sldNum" sz="quarter" idx="12"/>
          </p:nvPr>
        </p:nvSpPr>
        <p:spPr/>
        <p:txBody>
          <a:bodyPr/>
          <a:lstStyle/>
          <a:p>
            <a:fld id="{37EF5067-3AB7-4642-9103-42CBD40CC6D9}" type="slidenum">
              <a:rPr kumimoji="1" lang="ja-JP" altLang="en-US" smtClean="0"/>
              <a:pPr/>
              <a:t>27</a:t>
            </a:fld>
            <a:endParaRPr kumimoji="1" lang="ja-JP" altLang="en-US" dirty="0"/>
          </a:p>
        </p:txBody>
      </p:sp>
      <p:sp>
        <p:nvSpPr>
          <p:cNvPr id="157" name="角丸四角形 156"/>
          <p:cNvSpPr/>
          <p:nvPr/>
        </p:nvSpPr>
        <p:spPr>
          <a:xfrm>
            <a:off x="1337472" y="497859"/>
            <a:ext cx="9711528" cy="864095"/>
          </a:xfrm>
          <a:prstGeom prst="roundRect">
            <a:avLst>
              <a:gd name="adj" fmla="val 12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indent="-265113"/>
            <a:r>
              <a:rPr lang="ja-JP" altLang="en-US" sz="1400" dirty="0">
                <a:solidFill>
                  <a:schemeClr val="tx1"/>
                </a:solidFill>
              </a:rPr>
              <a:t>＜めざす姿＞</a:t>
            </a:r>
            <a:endParaRPr lang="en-US" altLang="ja-JP" sz="1400" dirty="0">
              <a:solidFill>
                <a:schemeClr val="tx1"/>
              </a:solidFill>
            </a:endParaRPr>
          </a:p>
          <a:p>
            <a:pPr marL="265113" indent="-265113"/>
            <a:r>
              <a:rPr lang="ja-JP" altLang="en-US" sz="1400" dirty="0">
                <a:solidFill>
                  <a:schemeClr val="tx1"/>
                </a:solidFill>
                <a:latin typeface="ＭＳ Ｐ明朝" pitchFamily="18" charset="-128"/>
                <a:ea typeface="ＭＳ Ｐ明朝" pitchFamily="18" charset="-128"/>
              </a:rPr>
              <a:t>　・高さ制限等の規制緩和や、ビル足元での魅力ある商業・文化施設</a:t>
            </a:r>
            <a:r>
              <a:rPr lang="ja-JP" altLang="en-US" sz="1400" dirty="0" smtClean="0">
                <a:solidFill>
                  <a:schemeClr val="tx1"/>
                </a:solidFill>
                <a:latin typeface="ＭＳ Ｐ明朝" pitchFamily="18" charset="-128"/>
                <a:ea typeface="ＭＳ Ｐ明朝" pitchFamily="18" charset="-128"/>
              </a:rPr>
              <a:t>誘導</a:t>
            </a:r>
            <a:r>
              <a:rPr lang="ja-JP" altLang="en-US" sz="1400" dirty="0">
                <a:solidFill>
                  <a:schemeClr val="tx1"/>
                </a:solidFill>
                <a:latin typeface="ＭＳ Ｐ明朝" pitchFamily="18" charset="-128"/>
                <a:ea typeface="ＭＳ Ｐ明朝" pitchFamily="18" charset="-128"/>
              </a:rPr>
              <a:t>、車中心から人中心の道路空間への再編</a:t>
            </a:r>
            <a:r>
              <a:rPr lang="ja-JP" altLang="en-US" sz="1400" dirty="0" smtClean="0">
                <a:solidFill>
                  <a:schemeClr val="tx1"/>
                </a:solidFill>
                <a:latin typeface="ＭＳ Ｐ明朝" pitchFamily="18" charset="-128"/>
                <a:ea typeface="ＭＳ Ｐ明朝" pitchFamily="18" charset="-128"/>
              </a:rPr>
              <a:t>に</a:t>
            </a:r>
            <a:r>
              <a:rPr lang="ja-JP" altLang="en-US" sz="1400" dirty="0">
                <a:solidFill>
                  <a:schemeClr val="tx1"/>
                </a:solidFill>
                <a:latin typeface="ＭＳ Ｐ明朝" pitchFamily="18" charset="-128"/>
                <a:ea typeface="ＭＳ Ｐ明朝" pitchFamily="18" charset="-128"/>
              </a:rPr>
              <a:t>より、御堂筋の付加価値を高めることで、ブランド力や担税力のある新たな企業やテナントの</a:t>
            </a:r>
            <a:r>
              <a:rPr lang="ja-JP" altLang="en-US" sz="1400" dirty="0" smtClean="0">
                <a:solidFill>
                  <a:schemeClr val="tx1"/>
                </a:solidFill>
                <a:latin typeface="ＭＳ Ｐ明朝" pitchFamily="18" charset="-128"/>
                <a:ea typeface="ＭＳ Ｐ明朝" pitchFamily="18" charset="-128"/>
              </a:rPr>
              <a:t>集積</a:t>
            </a:r>
            <a:r>
              <a:rPr lang="ja-JP" altLang="en-US" sz="1400" dirty="0">
                <a:solidFill>
                  <a:schemeClr val="tx1"/>
                </a:solidFill>
                <a:latin typeface="ＭＳ Ｐ明朝" pitchFamily="18" charset="-128"/>
                <a:ea typeface="ＭＳ Ｐ明朝" pitchFamily="18" charset="-128"/>
              </a:rPr>
              <a:t>、にぎわいの創出</a:t>
            </a:r>
            <a:r>
              <a:rPr lang="ja-JP" altLang="en-US" sz="1400" dirty="0" smtClean="0">
                <a:solidFill>
                  <a:schemeClr val="tx1"/>
                </a:solidFill>
                <a:latin typeface="ＭＳ Ｐ明朝" pitchFamily="18" charset="-128"/>
                <a:ea typeface="ＭＳ Ｐ明朝" pitchFamily="18" charset="-128"/>
              </a:rPr>
              <a:t>を</a:t>
            </a:r>
            <a:r>
              <a:rPr lang="ja-JP" altLang="en-US" sz="1400" dirty="0">
                <a:solidFill>
                  <a:schemeClr val="tx1"/>
                </a:solidFill>
                <a:latin typeface="ＭＳ Ｐ明朝" pitchFamily="18" charset="-128"/>
                <a:ea typeface="ＭＳ Ｐ明朝" pitchFamily="18" charset="-128"/>
              </a:rPr>
              <a:t>図る。</a:t>
            </a:r>
          </a:p>
        </p:txBody>
      </p:sp>
      <p:grpSp>
        <p:nvGrpSpPr>
          <p:cNvPr id="156" name="グループ化 155"/>
          <p:cNvGrpSpPr>
            <a:grpSpLocks noChangeAspect="1"/>
          </p:cNvGrpSpPr>
          <p:nvPr/>
        </p:nvGrpSpPr>
        <p:grpSpPr>
          <a:xfrm>
            <a:off x="1452615" y="4432181"/>
            <a:ext cx="3600000" cy="1190915"/>
            <a:chOff x="1653614" y="4749431"/>
            <a:chExt cx="3932585" cy="1300936"/>
          </a:xfrm>
        </p:grpSpPr>
        <p:sp>
          <p:nvSpPr>
            <p:cNvPr id="158" name="テキスト ボックス 157"/>
            <p:cNvSpPr txBox="1"/>
            <p:nvPr/>
          </p:nvSpPr>
          <p:spPr>
            <a:xfrm>
              <a:off x="3053219" y="5788757"/>
              <a:ext cx="1269255" cy="261610"/>
            </a:xfrm>
            <a:prstGeom prst="rect">
              <a:avLst/>
            </a:prstGeom>
            <a:noFill/>
            <a:ln>
              <a:noFill/>
            </a:ln>
          </p:spPr>
          <p:txBody>
            <a:bodyPr wrap="square" rtlCol="0">
              <a:spAutoFit/>
            </a:bodyPr>
            <a:lstStyle/>
            <a:p>
              <a:r>
                <a:rPr lang="ja-JP" altLang="en-US" sz="1100" b="1" dirty="0">
                  <a:latin typeface="HG丸ｺﾞｼｯｸM-PRO" pitchFamily="50" charset="-128"/>
                  <a:ea typeface="HG丸ｺﾞｼｯｸM-PRO" pitchFamily="50" charset="-128"/>
                </a:rPr>
                <a:t>現在の道路空間</a:t>
              </a:r>
            </a:p>
          </p:txBody>
        </p:sp>
        <p:pic>
          <p:nvPicPr>
            <p:cNvPr id="160" name="図 1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3614" y="4749431"/>
              <a:ext cx="3932585" cy="1039326"/>
            </a:xfrm>
            <a:prstGeom prst="rect">
              <a:avLst/>
            </a:prstGeom>
            <a:ln>
              <a:noFill/>
            </a:ln>
          </p:spPr>
        </p:pic>
      </p:grpSp>
      <p:grpSp>
        <p:nvGrpSpPr>
          <p:cNvPr id="161" name="グループ化 160"/>
          <p:cNvGrpSpPr>
            <a:grpSpLocks noChangeAspect="1"/>
          </p:cNvGrpSpPr>
          <p:nvPr/>
        </p:nvGrpSpPr>
        <p:grpSpPr>
          <a:xfrm>
            <a:off x="7448999" y="5685602"/>
            <a:ext cx="3600000" cy="1159617"/>
            <a:chOff x="6810744" y="5501832"/>
            <a:chExt cx="3944497" cy="1270584"/>
          </a:xfrm>
        </p:grpSpPr>
        <p:sp>
          <p:nvSpPr>
            <p:cNvPr id="162" name="テキスト ボックス 161"/>
            <p:cNvSpPr txBox="1"/>
            <p:nvPr/>
          </p:nvSpPr>
          <p:spPr>
            <a:xfrm>
              <a:off x="7859119" y="6475078"/>
              <a:ext cx="2277395" cy="297338"/>
            </a:xfrm>
            <a:prstGeom prst="rect">
              <a:avLst/>
            </a:prstGeom>
            <a:noFill/>
            <a:ln>
              <a:noFill/>
            </a:ln>
          </p:spPr>
          <p:txBody>
            <a:bodyPr wrap="square" rtlCol="0">
              <a:spAutoFit/>
            </a:bodyPr>
            <a:lstStyle/>
            <a:p>
              <a:r>
                <a:rPr lang="ja-JP" altLang="en-US" sz="1100" b="1" dirty="0">
                  <a:latin typeface="HG丸ｺﾞｼｯｸM-PRO" pitchFamily="50" charset="-128"/>
                  <a:ea typeface="HG丸ｺﾞｼｯｸM-PRO" pitchFamily="50" charset="-128"/>
                </a:rPr>
                <a:t>道路空間再編のイメージ図</a:t>
              </a:r>
            </a:p>
          </p:txBody>
        </p:sp>
        <p:pic>
          <p:nvPicPr>
            <p:cNvPr id="163" name="図 1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0744" y="5501832"/>
              <a:ext cx="3944497" cy="972037"/>
            </a:xfrm>
            <a:prstGeom prst="rect">
              <a:avLst/>
            </a:prstGeom>
            <a:ln>
              <a:noFill/>
            </a:ln>
          </p:spPr>
        </p:pic>
      </p:grpSp>
      <p:sp>
        <p:nvSpPr>
          <p:cNvPr id="145" name="テキスト ボックス 144"/>
          <p:cNvSpPr txBox="1"/>
          <p:nvPr/>
        </p:nvSpPr>
        <p:spPr>
          <a:xfrm>
            <a:off x="1392468" y="4093627"/>
            <a:ext cx="4044446" cy="677108"/>
          </a:xfrm>
          <a:prstGeom prst="rect">
            <a:avLst/>
          </a:prstGeom>
          <a:noFill/>
        </p:spPr>
        <p:txBody>
          <a:bodyPr wrap="square" rtlCol="0">
            <a:spAutoFit/>
          </a:bodyPr>
          <a:lstStyle/>
          <a:p>
            <a:pPr marL="88900" indent="-88900"/>
            <a:r>
              <a:rPr lang="en-US" altLang="ja-JP" sz="1200" dirty="0" smtClean="0">
                <a:latin typeface="ＭＳ Ｐゴシック" pitchFamily="50" charset="-128"/>
                <a:ea typeface="ＭＳ Ｐゴシック" pitchFamily="50" charset="-128"/>
              </a:rPr>
              <a:t>【</a:t>
            </a:r>
            <a:r>
              <a:rPr lang="ja-JP" altLang="en-US" sz="1200" dirty="0">
                <a:latin typeface="ＭＳ Ｐゴシック" pitchFamily="50" charset="-128"/>
                <a:ea typeface="ＭＳ Ｐゴシック" pitchFamily="50" charset="-128"/>
              </a:rPr>
              <a:t>道路空間</a:t>
            </a:r>
            <a:r>
              <a:rPr lang="en-US" altLang="ja-JP" sz="1200" dirty="0">
                <a:latin typeface="ＭＳ Ｐゴシック" pitchFamily="50" charset="-128"/>
                <a:ea typeface="ＭＳ Ｐゴシック" pitchFamily="50" charset="-128"/>
              </a:rPr>
              <a:t>】</a:t>
            </a:r>
          </a:p>
          <a:p>
            <a:pPr marL="88900" indent="-88900"/>
            <a:r>
              <a:rPr lang="ja-JP" altLang="en-US" sz="1200" dirty="0">
                <a:latin typeface="ＭＳ Ｐ明朝" pitchFamily="18" charset="-128"/>
                <a:ea typeface="ＭＳ Ｐ明朝" pitchFamily="18" charset="-128"/>
              </a:rPr>
              <a:t>　・６車線の一方通行</a:t>
            </a:r>
            <a:endParaRPr lang="en-US" altLang="ja-JP" sz="1200" dirty="0">
              <a:latin typeface="ＭＳ Ｐ明朝" pitchFamily="18" charset="-128"/>
              <a:ea typeface="ＭＳ Ｐ明朝" pitchFamily="18" charset="-128"/>
            </a:endParaRPr>
          </a:p>
          <a:p>
            <a:pPr marL="88900" indent="-88900">
              <a:buFont typeface="Wingdings" pitchFamily="2" charset="2"/>
              <a:buChar char="l"/>
            </a:pPr>
            <a:endParaRPr lang="en-US" altLang="ja-JP" sz="1400" dirty="0">
              <a:latin typeface="ＭＳ 明朝" pitchFamily="17" charset="-128"/>
              <a:ea typeface="ＭＳ 明朝" pitchFamily="17" charset="-128"/>
            </a:endParaRPr>
          </a:p>
        </p:txBody>
      </p:sp>
      <p:sp>
        <p:nvSpPr>
          <p:cNvPr id="146" name="テキスト ボックス 145"/>
          <p:cNvSpPr txBox="1"/>
          <p:nvPr/>
        </p:nvSpPr>
        <p:spPr>
          <a:xfrm>
            <a:off x="5758889" y="1742526"/>
            <a:ext cx="3801970" cy="626701"/>
          </a:xfrm>
          <a:prstGeom prst="rect">
            <a:avLst/>
          </a:prstGeom>
          <a:noFill/>
        </p:spPr>
        <p:txBody>
          <a:bodyPr wrap="square" lIns="36000" tIns="36000" rIns="36000" bIns="36000" rtlCol="0">
            <a:spAutoFit/>
          </a:bodyPr>
          <a:lstStyle/>
          <a:p>
            <a:pPr marL="177800" indent="-177800"/>
            <a:r>
              <a:rPr lang="ja-JP" altLang="en-US" sz="1200" dirty="0" smtClean="0">
                <a:latin typeface="ＭＳ Ｐゴシック" pitchFamily="50" charset="-128"/>
              </a:rPr>
              <a:t>＜都市再生特別地区</a:t>
            </a:r>
            <a:r>
              <a:rPr lang="en-US" altLang="ja-JP" sz="1200" dirty="0" smtClean="0">
                <a:latin typeface="ＭＳ Ｐゴシック" pitchFamily="50" charset="-128"/>
              </a:rPr>
              <a:t>*</a:t>
            </a:r>
            <a:r>
              <a:rPr lang="ja-JP" altLang="en-US" sz="1200" dirty="0" smtClean="0">
                <a:latin typeface="ＭＳ Ｐゴシック" pitchFamily="50" charset="-128"/>
              </a:rPr>
              <a:t>の活用による高さ制限等の緩和＞</a:t>
            </a:r>
            <a:endParaRPr lang="en-US" altLang="ja-JP" sz="1200" dirty="0" smtClean="0">
              <a:latin typeface="ＭＳ Ｐゴシック" pitchFamily="50" charset="-128"/>
            </a:endParaRPr>
          </a:p>
          <a:p>
            <a:pPr marL="177800" indent="-177800"/>
            <a:r>
              <a:rPr lang="ja-JP" altLang="en-US" sz="1200" dirty="0" smtClean="0">
                <a:latin typeface="ＭＳ Ｐゴシック" pitchFamily="50" charset="-128"/>
                <a:ea typeface="ＭＳ Ｐ明朝" pitchFamily="18" charset="-128"/>
              </a:rPr>
              <a:t>　・淀屋橋</a:t>
            </a:r>
            <a:r>
              <a:rPr lang="en-US" altLang="ja-JP" sz="1200" dirty="0" err="1" smtClean="0">
                <a:latin typeface="+mn-ea"/>
              </a:rPr>
              <a:t>o</a:t>
            </a:r>
            <a:r>
              <a:rPr lang="en-US" altLang="ja-JP" sz="1200" dirty="0" err="1" smtClean="0">
                <a:latin typeface="ＭＳ Ｐゴシック" pitchFamily="50" charset="-128"/>
                <a:ea typeface="ＭＳ Ｐ明朝" pitchFamily="18" charset="-128"/>
              </a:rPr>
              <a:t>dona</a:t>
            </a:r>
            <a:r>
              <a:rPr lang="ja-JP" altLang="en-US" sz="1200" dirty="0" smtClean="0">
                <a:latin typeface="ＭＳ Ｐゴシック" pitchFamily="50" charset="-128"/>
                <a:ea typeface="ＭＳ Ｐ明朝" pitchFamily="18" charset="-128"/>
              </a:rPr>
              <a:t>（</a:t>
            </a:r>
            <a:r>
              <a:rPr lang="en-US" altLang="ja-JP" sz="1200" dirty="0" smtClean="0">
                <a:latin typeface="ＭＳ Ｐゴシック" pitchFamily="50" charset="-128"/>
                <a:ea typeface="ＭＳ Ｐ明朝" pitchFamily="18" charset="-128"/>
              </a:rPr>
              <a:t>2004</a:t>
            </a:r>
            <a:r>
              <a:rPr lang="ja-JP" altLang="en-US" sz="1200" dirty="0" smtClean="0">
                <a:latin typeface="ＭＳ Ｐゴシック" pitchFamily="50" charset="-128"/>
                <a:ea typeface="ＭＳ Ｐ明朝" pitchFamily="18" charset="-128"/>
              </a:rPr>
              <a:t>年）</a:t>
            </a:r>
            <a:endParaRPr lang="en-US" altLang="ja-JP" sz="1200" dirty="0" smtClean="0">
              <a:latin typeface="ＭＳ Ｐゴシック" pitchFamily="50" charset="-128"/>
              <a:ea typeface="ＭＳ Ｐ明朝" pitchFamily="18" charset="-128"/>
            </a:endParaRPr>
          </a:p>
          <a:p>
            <a:pPr marL="177800" indent="-177800"/>
            <a:r>
              <a:rPr lang="ja-JP" altLang="en-US" sz="1200" dirty="0" smtClean="0">
                <a:latin typeface="ＭＳ Ｐゴシック" pitchFamily="50" charset="-128"/>
                <a:ea typeface="ＭＳ Ｐ明朝" pitchFamily="18" charset="-128"/>
              </a:rPr>
              <a:t>　・本町ガーデンシティ（</a:t>
            </a:r>
            <a:r>
              <a:rPr lang="en-US" altLang="ja-JP" sz="1200" dirty="0" smtClean="0">
                <a:latin typeface="ＭＳ Ｐゴシック" pitchFamily="50" charset="-128"/>
                <a:ea typeface="ＭＳ Ｐ明朝" pitchFamily="18" charset="-128"/>
              </a:rPr>
              <a:t>2007</a:t>
            </a:r>
            <a:r>
              <a:rPr lang="ja-JP" altLang="en-US" sz="1200" dirty="0" smtClean="0">
                <a:latin typeface="ＭＳ Ｐゴシック" pitchFamily="50" charset="-128"/>
                <a:ea typeface="ＭＳ Ｐ明朝" pitchFamily="18" charset="-128"/>
              </a:rPr>
              <a:t>年）</a:t>
            </a:r>
            <a:endParaRPr lang="en-US" altLang="ja-JP" sz="1200" dirty="0">
              <a:latin typeface="ＭＳ Ｐ明朝" pitchFamily="18" charset="-128"/>
              <a:ea typeface="ＭＳ Ｐ明朝" pitchFamily="18" charset="-128"/>
            </a:endParaRPr>
          </a:p>
        </p:txBody>
      </p:sp>
      <p:sp>
        <p:nvSpPr>
          <p:cNvPr id="166" name="テキスト ボックス 165"/>
          <p:cNvSpPr txBox="1"/>
          <p:nvPr/>
        </p:nvSpPr>
        <p:spPr>
          <a:xfrm>
            <a:off x="5721122" y="5220236"/>
            <a:ext cx="4499472" cy="646331"/>
          </a:xfrm>
          <a:prstGeom prst="rect">
            <a:avLst/>
          </a:prstGeom>
          <a:noFill/>
        </p:spPr>
        <p:txBody>
          <a:bodyPr wrap="square" rtlCol="0">
            <a:spAutoFit/>
          </a:bodyPr>
          <a:lstStyle/>
          <a:p>
            <a:pPr marL="88900" indent="-88900"/>
            <a:r>
              <a:rPr lang="ja-JP" altLang="en-US" sz="1200" dirty="0" smtClean="0">
                <a:latin typeface="ＭＳ Ｐゴシック" pitchFamily="50" charset="-128"/>
              </a:rPr>
              <a:t>＜道路</a:t>
            </a:r>
            <a:r>
              <a:rPr lang="ja-JP" altLang="en-US" sz="1200" dirty="0">
                <a:latin typeface="ＭＳ Ｐゴシック" pitchFamily="50" charset="-128"/>
              </a:rPr>
              <a:t>空間再編モデル</a:t>
            </a:r>
            <a:r>
              <a:rPr lang="ja-JP" altLang="en-US" sz="1200" dirty="0" smtClean="0">
                <a:latin typeface="ＭＳ Ｐゴシック" pitchFamily="50" charset="-128"/>
              </a:rPr>
              <a:t>整備（千日前通以南：</a:t>
            </a:r>
            <a:r>
              <a:rPr lang="en-US" altLang="ja-JP" sz="1200" dirty="0" smtClean="0">
                <a:latin typeface="ＭＳ Ｐゴシック" pitchFamily="50" charset="-128"/>
              </a:rPr>
              <a:t>2016</a:t>
            </a:r>
            <a:r>
              <a:rPr lang="ja-JP" altLang="en-US" sz="1200" dirty="0">
                <a:latin typeface="ＭＳ Ｐゴシック" pitchFamily="50" charset="-128"/>
              </a:rPr>
              <a:t>年</a:t>
            </a:r>
            <a:r>
              <a:rPr lang="ja-JP" altLang="en-US" sz="1200" dirty="0" smtClean="0">
                <a:latin typeface="ＭＳ Ｐゴシック" pitchFamily="50" charset="-128"/>
              </a:rPr>
              <a:t>）＞</a:t>
            </a:r>
            <a:endParaRPr lang="en-US" altLang="ja-JP" sz="1200" dirty="0">
              <a:latin typeface="ＭＳ Ｐゴシック" pitchFamily="50" charset="-128"/>
            </a:endParaRPr>
          </a:p>
          <a:p>
            <a:pPr marL="88900" indent="-88900"/>
            <a:r>
              <a:rPr lang="en-US" altLang="ja-JP" sz="1200" dirty="0" smtClean="0">
                <a:latin typeface="ＭＳ Ｐゴシック" pitchFamily="50" charset="-128"/>
                <a:ea typeface="ＭＳ Ｐゴシック" pitchFamily="50" charset="-128"/>
              </a:rPr>
              <a:t>【</a:t>
            </a:r>
            <a:r>
              <a:rPr lang="ja-JP" altLang="en-US" sz="1200" dirty="0" smtClean="0">
                <a:latin typeface="ＭＳ Ｐゴシック" pitchFamily="50" charset="-128"/>
                <a:ea typeface="ＭＳ Ｐゴシック" pitchFamily="50" charset="-128"/>
              </a:rPr>
              <a:t>道路空間</a:t>
            </a:r>
            <a:r>
              <a:rPr lang="en-US" altLang="ja-JP" sz="1200" dirty="0" smtClean="0">
                <a:latin typeface="ＭＳ Ｐゴシック" pitchFamily="50" charset="-128"/>
                <a:ea typeface="ＭＳ Ｐゴシック" pitchFamily="50" charset="-128"/>
              </a:rPr>
              <a:t>】</a:t>
            </a:r>
          </a:p>
          <a:p>
            <a:pPr marL="88900" indent="-88900"/>
            <a:r>
              <a:rPr lang="ja-JP" altLang="en-US" sz="1200" dirty="0" smtClean="0">
                <a:latin typeface="ＭＳ Ｐゴシック" pitchFamily="50" charset="-128"/>
                <a:ea typeface="ＭＳ Ｐゴシック" pitchFamily="50" charset="-128"/>
              </a:rPr>
              <a:t>・</a:t>
            </a:r>
            <a:r>
              <a:rPr lang="ja-JP" altLang="ja-JP" sz="1200" dirty="0" smtClean="0">
                <a:latin typeface="ＭＳ Ｐ明朝" pitchFamily="18" charset="-128"/>
                <a:ea typeface="ＭＳ Ｐ明朝" pitchFamily="18" charset="-128"/>
              </a:rPr>
              <a:t>車線</a:t>
            </a:r>
            <a:r>
              <a:rPr lang="ja-JP" altLang="en-US" sz="1200" dirty="0">
                <a:latin typeface="ＭＳ Ｐ明朝" pitchFamily="18" charset="-128"/>
                <a:ea typeface="ＭＳ Ｐ明朝" pitchFamily="18" charset="-128"/>
              </a:rPr>
              <a:t>を</a:t>
            </a:r>
            <a:r>
              <a:rPr lang="ja-JP" altLang="ja-JP" sz="1200" dirty="0" smtClean="0">
                <a:latin typeface="ＭＳ Ｐ明朝" pitchFamily="18" charset="-128"/>
                <a:ea typeface="ＭＳ Ｐ明朝" pitchFamily="18" charset="-128"/>
              </a:rPr>
              <a:t>減少</a:t>
            </a:r>
            <a:endParaRPr lang="en-US" altLang="ja-JP" sz="1200" dirty="0" smtClean="0">
              <a:latin typeface="ＭＳ Ｐ明朝" pitchFamily="18" charset="-128"/>
              <a:ea typeface="ＭＳ Ｐ明朝" pitchFamily="18" charset="-128"/>
            </a:endParaRPr>
          </a:p>
        </p:txBody>
      </p:sp>
      <p:sp>
        <p:nvSpPr>
          <p:cNvPr id="147" name="正方形/長方形 146"/>
          <p:cNvSpPr/>
          <p:nvPr/>
        </p:nvSpPr>
        <p:spPr>
          <a:xfrm>
            <a:off x="9436659" y="1651422"/>
            <a:ext cx="1622458" cy="669414"/>
          </a:xfrm>
          <a:prstGeom prst="rect">
            <a:avLst/>
          </a:prstGeom>
          <a:ln>
            <a:solidFill>
              <a:schemeClr val="tx1"/>
            </a:solidFill>
            <a:prstDash val="dash"/>
          </a:ln>
        </p:spPr>
        <p:txBody>
          <a:bodyPr wrap="square">
            <a:spAutoFit/>
          </a:bodyPr>
          <a:lstStyle/>
          <a:p>
            <a:pPr>
              <a:lnSpc>
                <a:spcPts val="900"/>
              </a:lnSpc>
            </a:pPr>
            <a:r>
              <a:rPr lang="en-US" altLang="ja-JP" sz="900" dirty="0" smtClean="0">
                <a:latin typeface="ＭＳ Ｐ明朝" panose="02020600040205080304" pitchFamily="18" charset="-128"/>
                <a:ea typeface="ＭＳ Ｐ明朝" panose="02020600040205080304" pitchFamily="18" charset="-128"/>
              </a:rPr>
              <a:t>*</a:t>
            </a:r>
            <a:r>
              <a:rPr lang="ja-JP" altLang="en-US" sz="900" dirty="0" smtClean="0">
                <a:latin typeface="ＭＳ Ｐ明朝" panose="02020600040205080304" pitchFamily="18" charset="-128"/>
                <a:ea typeface="ＭＳ Ｐ明朝" panose="02020600040205080304" pitchFamily="18" charset="-128"/>
              </a:rPr>
              <a:t>都市</a:t>
            </a:r>
            <a:r>
              <a:rPr lang="ja-JP" altLang="en-US" sz="900" dirty="0">
                <a:latin typeface="ＭＳ Ｐ明朝" panose="02020600040205080304" pitchFamily="18" charset="-128"/>
                <a:ea typeface="ＭＳ Ｐ明朝" panose="02020600040205080304" pitchFamily="18" charset="-128"/>
              </a:rPr>
              <a:t>再生緊急整備地域内において、既存</a:t>
            </a:r>
            <a:r>
              <a:rPr lang="ja-JP" altLang="en-US" sz="900" dirty="0" smtClean="0">
                <a:latin typeface="ＭＳ Ｐ明朝" panose="02020600040205080304" pitchFamily="18" charset="-128"/>
                <a:ea typeface="ＭＳ Ｐ明朝" panose="02020600040205080304" pitchFamily="18" charset="-128"/>
              </a:rPr>
              <a:t>の規制</a:t>
            </a:r>
            <a:r>
              <a:rPr lang="ja-JP" altLang="en-US" sz="900" dirty="0">
                <a:latin typeface="ＭＳ Ｐ明朝" panose="02020600040205080304" pitchFamily="18" charset="-128"/>
                <a:ea typeface="ＭＳ Ｐ明朝" panose="02020600040205080304" pitchFamily="18" charset="-128"/>
              </a:rPr>
              <a:t>を適用除外とした上で、自由度の高い計画を定めることができる都市計画</a:t>
            </a:r>
            <a:r>
              <a:rPr lang="ja-JP" altLang="en-US" sz="900" dirty="0" smtClean="0">
                <a:latin typeface="ＭＳ Ｐ明朝" panose="02020600040205080304" pitchFamily="18" charset="-128"/>
                <a:ea typeface="ＭＳ Ｐ明朝" panose="02020600040205080304" pitchFamily="18" charset="-128"/>
              </a:rPr>
              <a:t>制度</a:t>
            </a:r>
            <a:endParaRPr lang="en-US" altLang="ja-JP" sz="900" dirty="0" smtClean="0">
              <a:latin typeface="ＭＳ Ｐ明朝" panose="02020600040205080304" pitchFamily="18" charset="-128"/>
              <a:ea typeface="ＭＳ Ｐ明朝" panose="02020600040205080304" pitchFamily="18" charset="-128"/>
            </a:endParaRPr>
          </a:p>
        </p:txBody>
      </p:sp>
      <p:sp>
        <p:nvSpPr>
          <p:cNvPr id="148" name="テキスト ボックス 147"/>
          <p:cNvSpPr txBox="1"/>
          <p:nvPr/>
        </p:nvSpPr>
        <p:spPr>
          <a:xfrm>
            <a:off x="5698324" y="3081431"/>
            <a:ext cx="3740202" cy="765200"/>
          </a:xfrm>
          <a:prstGeom prst="rect">
            <a:avLst/>
          </a:prstGeom>
          <a:noFill/>
        </p:spPr>
        <p:txBody>
          <a:bodyPr wrap="square" lIns="36000" tIns="36000" rIns="36000" bIns="36000" rtlCol="0">
            <a:spAutoFit/>
          </a:bodyPr>
          <a:lstStyle/>
          <a:p>
            <a:pPr marL="88900" indent="-88900"/>
            <a:r>
              <a:rPr lang="ja-JP" altLang="en-US" sz="1200" dirty="0" smtClean="0">
                <a:latin typeface="ＭＳ Ｐゴシック" pitchFamily="50" charset="-128"/>
                <a:ea typeface="ＭＳ Ｐゴシック" pitchFamily="50" charset="-128"/>
              </a:rPr>
              <a:t>　</a:t>
            </a:r>
            <a:r>
              <a:rPr lang="en-US" altLang="ja-JP" sz="1200" dirty="0" smtClean="0">
                <a:latin typeface="ＭＳ Ｐゴシック" pitchFamily="50" charset="-128"/>
                <a:ea typeface="ＭＳ Ｐゴシック" pitchFamily="50" charset="-128"/>
              </a:rPr>
              <a:t>【</a:t>
            </a:r>
            <a:r>
              <a:rPr lang="ja-JP" altLang="en-US" sz="1200" dirty="0">
                <a:latin typeface="ＭＳ Ｐゴシック" pitchFamily="50" charset="-128"/>
                <a:ea typeface="ＭＳ Ｐゴシック" pitchFamily="50" charset="-128"/>
              </a:rPr>
              <a:t>容積率（淀屋橋～長堀間）</a:t>
            </a:r>
            <a:r>
              <a:rPr lang="en-US" altLang="ja-JP" sz="1200" dirty="0">
                <a:latin typeface="ＭＳ Ｐゴシック" pitchFamily="50" charset="-128"/>
                <a:ea typeface="ＭＳ Ｐゴシック" pitchFamily="50" charset="-128"/>
              </a:rPr>
              <a:t>】</a:t>
            </a:r>
          </a:p>
          <a:p>
            <a:pPr marL="266700" indent="-266700"/>
            <a:r>
              <a:rPr lang="ja-JP" altLang="en-US" sz="1200" dirty="0">
                <a:latin typeface="ＭＳ Ｐ明朝" pitchFamily="18" charset="-128"/>
                <a:ea typeface="ＭＳ Ｐ明朝" pitchFamily="18" charset="-128"/>
              </a:rPr>
              <a:t>　</a:t>
            </a:r>
            <a:r>
              <a:rPr lang="ja-JP" altLang="en-US" sz="1200" dirty="0" smtClean="0">
                <a:latin typeface="ＭＳ Ｐ明朝" pitchFamily="18" charset="-128"/>
                <a:ea typeface="ＭＳ Ｐ明朝" pitchFamily="18" charset="-128"/>
              </a:rPr>
              <a:t>　・貢献内容</a:t>
            </a:r>
            <a:r>
              <a:rPr lang="en-US" altLang="ja-JP" sz="1200" dirty="0" smtClean="0">
                <a:latin typeface="ＭＳ Ｐ明朝" pitchFamily="18" charset="-128"/>
                <a:ea typeface="ＭＳ Ｐ明朝" pitchFamily="18" charset="-128"/>
              </a:rPr>
              <a:t>**</a:t>
            </a:r>
            <a:r>
              <a:rPr lang="ja-JP" altLang="en-US" sz="1200" dirty="0" smtClean="0">
                <a:latin typeface="ＭＳ Ｐ明朝" pitchFamily="18" charset="-128"/>
                <a:ea typeface="ＭＳ Ｐ明朝" pitchFamily="18" charset="-128"/>
              </a:rPr>
              <a:t>に応じて最大</a:t>
            </a:r>
            <a:r>
              <a:rPr lang="en-US" altLang="ja-JP" sz="1200" dirty="0" smtClean="0">
                <a:latin typeface="ＭＳ Ｐ明朝" pitchFamily="18" charset="-128"/>
                <a:ea typeface="ＭＳ Ｐ明朝" pitchFamily="18" charset="-128"/>
              </a:rPr>
              <a:t>1300</a:t>
            </a:r>
            <a:r>
              <a:rPr lang="ja-JP" altLang="en-US" sz="1200" dirty="0" smtClean="0">
                <a:latin typeface="ＭＳ Ｐ明朝" pitchFamily="18" charset="-128"/>
                <a:ea typeface="ＭＳ Ｐ明朝" pitchFamily="18" charset="-128"/>
              </a:rPr>
              <a:t>％まで</a:t>
            </a:r>
            <a:r>
              <a:rPr lang="ja-JP" altLang="en-US" sz="1200" dirty="0">
                <a:latin typeface="ＭＳ Ｐ明朝" pitchFamily="18" charset="-128"/>
                <a:ea typeface="ＭＳ Ｐ明朝" pitchFamily="18" charset="-128"/>
              </a:rPr>
              <a:t>緩和</a:t>
            </a:r>
            <a:r>
              <a:rPr lang="ja-JP" altLang="en-US" sz="1200" dirty="0" smtClean="0">
                <a:latin typeface="ＭＳ Ｐ明朝" pitchFamily="18" charset="-128"/>
                <a:ea typeface="ＭＳ Ｐ明朝" pitchFamily="18" charset="-128"/>
              </a:rPr>
              <a:t>可能</a:t>
            </a:r>
            <a:endParaRPr lang="en-US" altLang="ja-JP" sz="1200" dirty="0" smtClean="0">
              <a:latin typeface="ＭＳ Ｐ明朝" pitchFamily="18" charset="-128"/>
              <a:ea typeface="ＭＳ Ｐ明朝" pitchFamily="18" charset="-128"/>
            </a:endParaRPr>
          </a:p>
          <a:p>
            <a:pPr marL="266700" indent="-266700"/>
            <a:r>
              <a:rPr lang="ja-JP" altLang="en-US" sz="1200" dirty="0" smtClean="0">
                <a:latin typeface="ＭＳ Ｐ明朝" pitchFamily="18" charset="-128"/>
                <a:ea typeface="ＭＳ Ｐ明朝" pitchFamily="18" charset="-128"/>
              </a:rPr>
              <a:t>　 </a:t>
            </a:r>
            <a:r>
              <a:rPr lang="en-US" altLang="ja-JP" sz="1200" dirty="0" smtClean="0">
                <a:latin typeface="ＭＳ Ｐ明朝" pitchFamily="18" charset="-128"/>
                <a:ea typeface="ＭＳ Ｐ明朝" pitchFamily="18" charset="-128"/>
              </a:rPr>
              <a:t>**</a:t>
            </a:r>
            <a:r>
              <a:rPr lang="ja-JP" altLang="en-US" sz="900" dirty="0" smtClean="0">
                <a:latin typeface="ＭＳ Ｐ明朝" pitchFamily="18" charset="-128"/>
                <a:ea typeface="ＭＳ Ｐ明朝" pitchFamily="18" charset="-128"/>
              </a:rPr>
              <a:t>誘導</a:t>
            </a:r>
            <a:r>
              <a:rPr lang="ja-JP" altLang="en-US" sz="900" dirty="0">
                <a:latin typeface="ＭＳ Ｐ明朝" pitchFamily="18" charset="-128"/>
                <a:ea typeface="ＭＳ Ｐ明朝" pitchFamily="18" charset="-128"/>
              </a:rPr>
              <a:t>用途（事務所、店舗、飲食店、展示場、美術館、博物館及びホテル）の床面積の合計が、当該建築物の延べ面積の</a:t>
            </a:r>
            <a:r>
              <a:rPr lang="en-US" altLang="ja-JP" sz="900" dirty="0">
                <a:latin typeface="ＭＳ Ｐ明朝" pitchFamily="18" charset="-128"/>
                <a:ea typeface="ＭＳ Ｐ明朝" pitchFamily="18" charset="-128"/>
              </a:rPr>
              <a:t>3</a:t>
            </a:r>
            <a:r>
              <a:rPr lang="ja-JP" altLang="en-US" sz="900" dirty="0">
                <a:latin typeface="ＭＳ Ｐ明朝" pitchFamily="18" charset="-128"/>
                <a:ea typeface="ＭＳ Ｐ明朝" pitchFamily="18" charset="-128"/>
              </a:rPr>
              <a:t>分の</a:t>
            </a:r>
            <a:r>
              <a:rPr lang="en-US" altLang="ja-JP" sz="900" dirty="0">
                <a:latin typeface="ＭＳ Ｐ明朝" pitchFamily="18" charset="-128"/>
                <a:ea typeface="ＭＳ Ｐ明朝" pitchFamily="18" charset="-128"/>
              </a:rPr>
              <a:t>2</a:t>
            </a:r>
            <a:r>
              <a:rPr lang="ja-JP" altLang="en-US" sz="900" dirty="0" smtClean="0">
                <a:latin typeface="ＭＳ Ｐ明朝" pitchFamily="18" charset="-128"/>
                <a:ea typeface="ＭＳ Ｐ明朝" pitchFamily="18" charset="-128"/>
              </a:rPr>
              <a:t>以上　など</a:t>
            </a:r>
            <a:endParaRPr lang="en-US" altLang="ja-JP" sz="900" dirty="0">
              <a:latin typeface="ＭＳ Ｐ明朝" pitchFamily="18" charset="-128"/>
              <a:ea typeface="ＭＳ Ｐ明朝" pitchFamily="18" charset="-128"/>
            </a:endParaRPr>
          </a:p>
        </p:txBody>
      </p:sp>
      <p:sp>
        <p:nvSpPr>
          <p:cNvPr id="150" name="テキスト ボックス 149"/>
          <p:cNvSpPr txBox="1"/>
          <p:nvPr/>
        </p:nvSpPr>
        <p:spPr>
          <a:xfrm>
            <a:off x="5812558" y="4657414"/>
            <a:ext cx="5236441" cy="626701"/>
          </a:xfrm>
          <a:prstGeom prst="rect">
            <a:avLst/>
          </a:prstGeom>
          <a:noFill/>
        </p:spPr>
        <p:txBody>
          <a:bodyPr wrap="square" lIns="36000" tIns="36000" rIns="36000" bIns="36000" rtlCol="0">
            <a:spAutoFit/>
          </a:bodyPr>
          <a:lstStyle/>
          <a:p>
            <a:pPr marL="88900" indent="-88900"/>
            <a:r>
              <a:rPr lang="ja-JP" altLang="en-US" sz="1200" dirty="0" smtClean="0">
                <a:latin typeface="ＭＳ Ｐゴシック" pitchFamily="50" charset="-128"/>
                <a:ea typeface="ＭＳ Ｐゴシック" pitchFamily="50" charset="-128"/>
              </a:rPr>
              <a:t>（</a:t>
            </a:r>
            <a:r>
              <a:rPr lang="ja-JP" altLang="en-US" sz="1200" dirty="0">
                <a:latin typeface="ＭＳ Ｐゴシック" pitchFamily="50" charset="-128"/>
                <a:ea typeface="ＭＳ Ｐゴシック" pitchFamily="50" charset="-128"/>
              </a:rPr>
              <a:t>本町～長堀間）</a:t>
            </a:r>
            <a:endParaRPr lang="en-US" altLang="ja-JP" sz="1200" dirty="0">
              <a:latin typeface="ＭＳ Ｐゴシック" pitchFamily="50" charset="-128"/>
              <a:ea typeface="ＭＳ Ｐゴシック" pitchFamily="50" charset="-128"/>
            </a:endParaRPr>
          </a:p>
          <a:p>
            <a:pPr marL="355600" indent="-355600"/>
            <a:r>
              <a:rPr lang="ja-JP" altLang="en-US" sz="1200" dirty="0">
                <a:latin typeface="ＭＳ Ｐ明朝" pitchFamily="18" charset="-128"/>
                <a:ea typeface="ＭＳ Ｐ明朝" pitchFamily="18" charset="-128"/>
              </a:rPr>
              <a:t>　　・建物上層階</a:t>
            </a:r>
            <a:r>
              <a:rPr lang="ja-JP" altLang="en-US" sz="1200" dirty="0" smtClean="0">
                <a:latin typeface="ＭＳ Ｐ明朝" pitchFamily="18" charset="-128"/>
                <a:ea typeface="ＭＳ Ｐ明朝" pitchFamily="18" charset="-128"/>
              </a:rPr>
              <a:t>（最上階</a:t>
            </a:r>
            <a:r>
              <a:rPr lang="ja-JP" altLang="en-US" sz="1200" dirty="0">
                <a:latin typeface="ＭＳ Ｐ明朝" pitchFamily="18" charset="-128"/>
                <a:ea typeface="ＭＳ Ｐ明朝" pitchFamily="18" charset="-128"/>
              </a:rPr>
              <a:t>から、建築物の階数の３分の１以内）に賃貸レジデンスの導入が</a:t>
            </a:r>
            <a:r>
              <a:rPr lang="ja-JP" altLang="en-US" sz="1200" dirty="0" smtClean="0">
                <a:latin typeface="ＭＳ Ｐ明朝" pitchFamily="18" charset="-128"/>
                <a:ea typeface="ＭＳ Ｐ明朝" pitchFamily="18" charset="-128"/>
              </a:rPr>
              <a:t>可能</a:t>
            </a:r>
            <a:endParaRPr lang="en-US" altLang="ja-JP" sz="1200" dirty="0">
              <a:latin typeface="ＭＳ Ｐ明朝" pitchFamily="18" charset="-128"/>
              <a:ea typeface="ＭＳ Ｐ明朝" pitchFamily="18" charset="-128"/>
            </a:endParaRPr>
          </a:p>
        </p:txBody>
      </p:sp>
      <p:sp>
        <p:nvSpPr>
          <p:cNvPr id="151" name="テキスト ボックス 150"/>
          <p:cNvSpPr txBox="1"/>
          <p:nvPr/>
        </p:nvSpPr>
        <p:spPr>
          <a:xfrm>
            <a:off x="5721122" y="5757991"/>
            <a:ext cx="1626102" cy="461665"/>
          </a:xfrm>
          <a:prstGeom prst="rect">
            <a:avLst/>
          </a:prstGeom>
          <a:noFill/>
        </p:spPr>
        <p:txBody>
          <a:bodyPr wrap="square" rtlCol="0">
            <a:spAutoFit/>
          </a:bodyPr>
          <a:lstStyle/>
          <a:p>
            <a:pPr marL="88900" indent="-88900"/>
            <a:r>
              <a:rPr lang="ja-JP" altLang="en-US" sz="1200" dirty="0" smtClean="0">
                <a:latin typeface="ＭＳ Ｐ明朝" pitchFamily="18" charset="-128"/>
                <a:ea typeface="ＭＳ Ｐ明朝" pitchFamily="18" charset="-128"/>
              </a:rPr>
              <a:t>・</a:t>
            </a:r>
            <a:r>
              <a:rPr lang="ja-JP" altLang="ja-JP" sz="1200" dirty="0" smtClean="0">
                <a:latin typeface="ＭＳ Ｐ明朝" pitchFamily="18" charset="-128"/>
                <a:ea typeface="ＭＳ Ｐ明朝" pitchFamily="18" charset="-128"/>
              </a:rPr>
              <a:t>歩行者・自転車</a:t>
            </a:r>
            <a:r>
              <a:rPr lang="ja-JP" altLang="en-US" sz="1200" dirty="0" smtClean="0">
                <a:latin typeface="ＭＳ Ｐ明朝" pitchFamily="18" charset="-128"/>
                <a:ea typeface="ＭＳ Ｐ明朝" pitchFamily="18" charset="-128"/>
              </a:rPr>
              <a:t>通行空間を</a:t>
            </a:r>
            <a:r>
              <a:rPr lang="ja-JP" altLang="ja-JP" sz="1200" dirty="0" smtClean="0">
                <a:latin typeface="ＭＳ Ｐ明朝" pitchFamily="18" charset="-128"/>
                <a:ea typeface="ＭＳ Ｐ明朝" pitchFamily="18" charset="-128"/>
              </a:rPr>
              <a:t>拡充</a:t>
            </a:r>
            <a:endParaRPr lang="en-US" altLang="ja-JP" sz="1200" dirty="0"/>
          </a:p>
        </p:txBody>
      </p:sp>
      <p:sp>
        <p:nvSpPr>
          <p:cNvPr id="152" name="テキスト ボックス 155"/>
          <p:cNvSpPr txBox="1">
            <a:spLocks noChangeArrowheads="1"/>
          </p:cNvSpPr>
          <p:nvPr/>
        </p:nvSpPr>
        <p:spPr bwMode="auto">
          <a:xfrm>
            <a:off x="4465586" y="1807835"/>
            <a:ext cx="449770" cy="461665"/>
          </a:xfrm>
          <a:prstGeom prst="rect">
            <a:avLst/>
          </a:prstGeom>
          <a:noFill/>
          <a:ln w="9525">
            <a:noFill/>
            <a:miter lim="800000"/>
            <a:headEnd/>
            <a:tailEnd/>
          </a:ln>
        </p:spPr>
        <p:txBody>
          <a:bodyPr wrap="square">
            <a:spAutoFit/>
          </a:bodyPr>
          <a:lstStyle/>
          <a:p>
            <a:pPr algn="ctr"/>
            <a:r>
              <a:rPr lang="en-US" altLang="ja-JP" sz="800" dirty="0">
                <a:latin typeface="HG丸ｺﾞｼｯｸM-PRO" pitchFamily="50" charset="-128"/>
                <a:ea typeface="HG丸ｺﾞｼｯｸM-PRO" pitchFamily="50" charset="-128"/>
              </a:rPr>
              <a:t>    50m</a:t>
            </a:r>
          </a:p>
          <a:p>
            <a:pPr algn="ctr"/>
            <a:r>
              <a:rPr lang="ja-JP" altLang="en-US" sz="800" dirty="0">
                <a:latin typeface="HG丸ｺﾞｼｯｸM-PRO" pitchFamily="50" charset="-128"/>
                <a:ea typeface="HG丸ｺﾞｼｯｸM-PRO" pitchFamily="50" charset="-128"/>
              </a:rPr>
              <a:t>▽</a:t>
            </a:r>
          </a:p>
        </p:txBody>
      </p:sp>
    </p:spTree>
    <p:extLst>
      <p:ext uri="{BB962C8B-B14F-4D97-AF65-F5344CB8AC3E}">
        <p14:creationId xmlns:p14="http://schemas.microsoft.com/office/powerpoint/2010/main" val="3648531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
          <p:cNvSpPr txBox="1">
            <a:spLocks noChangeArrowheads="1"/>
          </p:cNvSpPr>
          <p:nvPr/>
        </p:nvSpPr>
        <p:spPr bwMode="auto">
          <a:xfrm>
            <a:off x="1143000" y="11"/>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３．御堂筋　</a:t>
            </a:r>
            <a:r>
              <a:rPr lang="ja-JP" altLang="en-US" sz="2000" b="1" dirty="0" smtClean="0">
                <a:solidFill>
                  <a:schemeClr val="bg1"/>
                </a:solidFill>
                <a:latin typeface="ＭＳ ゴシック" pitchFamily="49" charset="-128"/>
                <a:ea typeface="ＭＳ ゴシック" pitchFamily="49" charset="-128"/>
              </a:rPr>
              <a:t>　</a:t>
            </a:r>
            <a:r>
              <a:rPr lang="ja-JP" altLang="en-US" sz="2000" b="1" dirty="0">
                <a:solidFill>
                  <a:schemeClr val="bg1"/>
                </a:solidFill>
                <a:latin typeface="ＭＳ ゴシック" pitchFamily="49" charset="-128"/>
                <a:ea typeface="ＭＳ ゴシック" pitchFamily="49" charset="-128"/>
              </a:rPr>
              <a:t>沿道</a:t>
            </a:r>
            <a:r>
              <a:rPr lang="ja-JP" altLang="en-US" sz="2000" b="1" dirty="0" smtClean="0">
                <a:solidFill>
                  <a:schemeClr val="bg1"/>
                </a:solidFill>
                <a:latin typeface="ＭＳ ゴシック" pitchFamily="49" charset="-128"/>
                <a:ea typeface="ＭＳ ゴシック" pitchFamily="49" charset="-128"/>
              </a:rPr>
              <a:t>の開発</a:t>
            </a:r>
            <a:r>
              <a:rPr lang="ja-JP" altLang="en-US" sz="2000" b="1" dirty="0">
                <a:solidFill>
                  <a:schemeClr val="bg1"/>
                </a:solidFill>
                <a:latin typeface="ＭＳ ゴシック" pitchFamily="49" charset="-128"/>
                <a:ea typeface="ＭＳ ゴシック" pitchFamily="49" charset="-128"/>
              </a:rPr>
              <a:t>状況</a:t>
            </a:r>
            <a:endParaRPr lang="en-US" altLang="ja-JP" b="1" dirty="0">
              <a:solidFill>
                <a:schemeClr val="bg1"/>
              </a:solidFill>
              <a:latin typeface="ＭＳ ゴシック" pitchFamily="49" charset="-128"/>
              <a:ea typeface="ＭＳ ゴシック" pitchFamily="49" charset="-128"/>
            </a:endParaRPr>
          </a:p>
        </p:txBody>
      </p:sp>
      <p:sp>
        <p:nvSpPr>
          <p:cNvPr id="30" name="スライド番号プレースホルダ 29"/>
          <p:cNvSpPr>
            <a:spLocks noGrp="1"/>
          </p:cNvSpPr>
          <p:nvPr>
            <p:ph type="sldNum" sz="quarter" idx="12"/>
          </p:nvPr>
        </p:nvSpPr>
        <p:spPr/>
        <p:txBody>
          <a:bodyPr/>
          <a:lstStyle/>
          <a:p>
            <a:fld id="{37EF5067-3AB7-4642-9103-42CBD40CC6D9}" type="slidenum">
              <a:rPr kumimoji="1" lang="ja-JP" altLang="en-US" smtClean="0"/>
              <a:pPr/>
              <a:t>28</a:t>
            </a:fld>
            <a:endParaRPr kumimoji="1" lang="ja-JP" altLang="en-US" dirty="0"/>
          </a:p>
        </p:txBody>
      </p:sp>
      <p:pic>
        <p:nvPicPr>
          <p:cNvPr id="23" name="図 2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979116" y="3950222"/>
            <a:ext cx="2011681" cy="1832756"/>
          </a:xfrm>
          <a:prstGeom prst="rect">
            <a:avLst/>
          </a:prstGeom>
          <a:ln>
            <a:noFill/>
          </a:ln>
        </p:spPr>
      </p:pic>
      <p:pic>
        <p:nvPicPr>
          <p:cNvPr id="26" name="図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2412" y="3759360"/>
            <a:ext cx="1257538" cy="2016000"/>
          </a:xfrm>
          <a:prstGeom prst="rect">
            <a:avLst/>
          </a:prstGeom>
          <a:ln>
            <a:noFill/>
          </a:ln>
        </p:spPr>
      </p:pic>
      <p:pic>
        <p:nvPicPr>
          <p:cNvPr id="2048" name="図 20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1565" y="3723360"/>
            <a:ext cx="1367991" cy="2052000"/>
          </a:xfrm>
          <a:prstGeom prst="rect">
            <a:avLst/>
          </a:prstGeom>
          <a:ln>
            <a:noFill/>
          </a:ln>
        </p:spPr>
      </p:pic>
      <p:pic>
        <p:nvPicPr>
          <p:cNvPr id="2051" name="図 20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31171" y="3779086"/>
            <a:ext cx="1450821" cy="2052000"/>
          </a:xfrm>
          <a:prstGeom prst="rect">
            <a:avLst/>
          </a:prstGeom>
          <a:ln>
            <a:noFill/>
          </a:ln>
        </p:spPr>
      </p:pic>
      <p:graphicFrame>
        <p:nvGraphicFramePr>
          <p:cNvPr id="2058" name="表 2057"/>
          <p:cNvGraphicFramePr>
            <a:graphicFrameLocks noGrp="1"/>
          </p:cNvGraphicFramePr>
          <p:nvPr>
            <p:extLst/>
          </p:nvPr>
        </p:nvGraphicFramePr>
        <p:xfrm>
          <a:off x="3148095" y="2670006"/>
          <a:ext cx="1787452" cy="891540"/>
        </p:xfrm>
        <a:graphic>
          <a:graphicData uri="http://schemas.openxmlformats.org/drawingml/2006/table">
            <a:tbl>
              <a:tblPr firstRow="1" bandRow="1">
                <a:tableStyleId>{2D5ABB26-0587-4C30-8999-92F81FD0307C}</a:tableStyleId>
              </a:tblPr>
              <a:tblGrid>
                <a:gridCol w="1787452">
                  <a:extLst>
                    <a:ext uri="{9D8B030D-6E8A-4147-A177-3AD203B41FA5}">
                      <a16:colId xmlns="" xmlns:a16="http://schemas.microsoft.com/office/drawing/2014/main" val="20000"/>
                    </a:ext>
                  </a:extLst>
                </a:gridCol>
              </a:tblGrid>
              <a:tr h="0">
                <a:tc>
                  <a:txBody>
                    <a:bodyPr/>
                    <a:lstStyle/>
                    <a:p>
                      <a:r>
                        <a:rPr kumimoji="1" lang="ja-JP" altLang="en-US" sz="1200" dirty="0" smtClean="0">
                          <a:solidFill>
                            <a:schemeClr val="tx1"/>
                          </a:solidFill>
                        </a:rPr>
                        <a:t>①淀屋橋</a:t>
                      </a:r>
                      <a:r>
                        <a:rPr kumimoji="1" lang="en-US" altLang="ja-JP" sz="1200" dirty="0" err="1" smtClean="0">
                          <a:solidFill>
                            <a:schemeClr val="tx1"/>
                          </a:solidFill>
                        </a:rPr>
                        <a:t>odona</a:t>
                      </a:r>
                      <a:endParaRPr kumimoji="1" lang="ja-JP" altLang="en-US" sz="1200" dirty="0">
                        <a:solidFill>
                          <a:schemeClr val="tx1"/>
                        </a:solidFill>
                      </a:endParaRPr>
                    </a:p>
                  </a:txBody>
                  <a:tcPr marL="0" marR="0" marT="0" marB="0"/>
                </a:tc>
                <a:extLst>
                  <a:ext uri="{0D108BD9-81ED-4DB2-BD59-A6C34878D82A}">
                    <a16:rowId xmlns="" xmlns:a16="http://schemas.microsoft.com/office/drawing/2014/main" val="10000"/>
                  </a:ext>
                </a:extLst>
              </a:tr>
              <a:tr h="0">
                <a:tc>
                  <a:txBody>
                    <a:bodyPr/>
                    <a:lstStyle/>
                    <a:p>
                      <a:r>
                        <a:rPr kumimoji="1" lang="ja-JP" altLang="en-US" sz="900" dirty="0" smtClean="0">
                          <a:solidFill>
                            <a:schemeClr val="tx1"/>
                          </a:solidFill>
                        </a:rPr>
                        <a:t>高さ：</a:t>
                      </a:r>
                      <a:r>
                        <a:rPr kumimoji="1" lang="en-US" altLang="ja-JP" sz="900" dirty="0" smtClean="0">
                          <a:solidFill>
                            <a:schemeClr val="tx1"/>
                          </a:solidFill>
                        </a:rPr>
                        <a:t>70m</a:t>
                      </a:r>
                      <a:r>
                        <a:rPr kumimoji="1" lang="ja-JP" altLang="en-US" sz="900" dirty="0" smtClean="0">
                          <a:solidFill>
                            <a:schemeClr val="tx1"/>
                          </a:solidFill>
                        </a:rPr>
                        <a:t>（地上</a:t>
                      </a:r>
                      <a:r>
                        <a:rPr kumimoji="1" lang="en-US" altLang="ja-JP" sz="900" dirty="0" smtClean="0">
                          <a:solidFill>
                            <a:schemeClr val="tx1"/>
                          </a:solidFill>
                        </a:rPr>
                        <a:t>16</a:t>
                      </a:r>
                      <a:r>
                        <a:rPr kumimoji="1" lang="ja-JP" altLang="en-US" sz="900" dirty="0" smtClean="0">
                          <a:solidFill>
                            <a:schemeClr val="tx1"/>
                          </a:solidFill>
                        </a:rPr>
                        <a:t>階</a:t>
                      </a:r>
                      <a:r>
                        <a:rPr kumimoji="1" lang="en-US" altLang="ja-JP" sz="900" dirty="0" smtClean="0">
                          <a:solidFill>
                            <a:schemeClr val="tx1"/>
                          </a:solidFill>
                        </a:rPr>
                        <a:t>/</a:t>
                      </a:r>
                      <a:r>
                        <a:rPr kumimoji="1" lang="ja-JP" altLang="en-US" sz="900" dirty="0" smtClean="0">
                          <a:solidFill>
                            <a:schemeClr val="tx1"/>
                          </a:solidFill>
                        </a:rPr>
                        <a:t>地下</a:t>
                      </a:r>
                      <a:r>
                        <a:rPr kumimoji="1" lang="en-US" altLang="ja-JP" sz="900" dirty="0" smtClean="0">
                          <a:solidFill>
                            <a:schemeClr val="tx1"/>
                          </a:solidFill>
                        </a:rPr>
                        <a:t>2</a:t>
                      </a:r>
                      <a:r>
                        <a:rPr kumimoji="1" lang="ja-JP" altLang="en-US" sz="900" dirty="0" smtClean="0">
                          <a:solidFill>
                            <a:schemeClr val="tx1"/>
                          </a:solidFill>
                        </a:rPr>
                        <a:t>階）</a:t>
                      </a:r>
                      <a:endParaRPr kumimoji="1" lang="ja-JP" altLang="en-US" sz="900" dirty="0">
                        <a:solidFill>
                          <a:schemeClr val="tx1"/>
                        </a:solidFill>
                      </a:endParaRPr>
                    </a:p>
                  </a:txBody>
                  <a:tcPr marL="0" marR="0" marT="0" marB="0"/>
                </a:tc>
                <a:extLst>
                  <a:ext uri="{0D108BD9-81ED-4DB2-BD59-A6C34878D82A}">
                    <a16:rowId xmlns="" xmlns:a16="http://schemas.microsoft.com/office/drawing/2014/main" val="10001"/>
                  </a:ext>
                </a:extLst>
              </a:tr>
              <a:tr h="0">
                <a:tc>
                  <a:txBody>
                    <a:bodyPr/>
                    <a:lstStyle/>
                    <a:p>
                      <a:r>
                        <a:rPr kumimoji="1" lang="ja-JP" altLang="en-US" sz="900" dirty="0" smtClean="0">
                          <a:solidFill>
                            <a:schemeClr val="tx1"/>
                          </a:solidFill>
                        </a:rPr>
                        <a:t>竣工：</a:t>
                      </a:r>
                      <a:r>
                        <a:rPr kumimoji="1" lang="en-US" altLang="ja-JP" sz="900" dirty="0" smtClean="0">
                          <a:solidFill>
                            <a:schemeClr val="tx1"/>
                          </a:solidFill>
                        </a:rPr>
                        <a:t>2008.5</a:t>
                      </a:r>
                      <a:r>
                        <a:rPr kumimoji="1" lang="ja-JP" altLang="en-US" sz="900" dirty="0" smtClean="0">
                          <a:solidFill>
                            <a:schemeClr val="tx1"/>
                          </a:solidFill>
                        </a:rPr>
                        <a:t>開業</a:t>
                      </a:r>
                      <a:endParaRPr kumimoji="1" lang="ja-JP" altLang="en-US" sz="900" dirty="0">
                        <a:solidFill>
                          <a:schemeClr val="tx1"/>
                        </a:solidFill>
                      </a:endParaRPr>
                    </a:p>
                  </a:txBody>
                  <a:tcPr marL="0" marR="0" marT="0" marB="0"/>
                </a:tc>
                <a:extLst>
                  <a:ext uri="{0D108BD9-81ED-4DB2-BD59-A6C34878D82A}">
                    <a16:rowId xmlns="" xmlns:a16="http://schemas.microsoft.com/office/drawing/2014/main" val="10002"/>
                  </a:ext>
                </a:extLst>
              </a:tr>
              <a:tr h="0">
                <a:tc>
                  <a:txBody>
                    <a:bodyPr/>
                    <a:lstStyle/>
                    <a:p>
                      <a:r>
                        <a:rPr kumimoji="1" lang="ja-JP" altLang="en-US" sz="900" dirty="0" smtClean="0">
                          <a:solidFill>
                            <a:schemeClr val="tx1"/>
                          </a:solidFill>
                        </a:rPr>
                        <a:t>容積：</a:t>
                      </a:r>
                      <a:r>
                        <a:rPr kumimoji="1" lang="en-US" altLang="ja-JP" sz="900" dirty="0" smtClean="0">
                          <a:solidFill>
                            <a:schemeClr val="tx1"/>
                          </a:solidFill>
                        </a:rPr>
                        <a:t>1,300%</a:t>
                      </a:r>
                      <a:endParaRPr kumimoji="1" lang="ja-JP" altLang="en-US" sz="900" dirty="0">
                        <a:solidFill>
                          <a:schemeClr val="tx1"/>
                        </a:solidFill>
                      </a:endParaRPr>
                    </a:p>
                  </a:txBody>
                  <a:tcPr marL="0" marR="0" marT="0" marB="0"/>
                </a:tc>
                <a:extLst>
                  <a:ext uri="{0D108BD9-81ED-4DB2-BD59-A6C34878D82A}">
                    <a16:rowId xmlns="" xmlns:a16="http://schemas.microsoft.com/office/drawing/2014/main" val="10003"/>
                  </a:ext>
                </a:extLst>
              </a:tr>
              <a:tr h="0">
                <a:tc>
                  <a:txBody>
                    <a:bodyPr/>
                    <a:lstStyle/>
                    <a:p>
                      <a:r>
                        <a:rPr kumimoji="1" lang="ja-JP" altLang="en-US" sz="900" dirty="0" smtClean="0">
                          <a:solidFill>
                            <a:schemeClr val="tx1"/>
                          </a:solidFill>
                        </a:rPr>
                        <a:t>用途：オフィス・商業複合</a:t>
                      </a:r>
                      <a:endParaRPr kumimoji="1" lang="ja-JP" altLang="en-US" sz="900" dirty="0">
                        <a:solidFill>
                          <a:schemeClr val="tx1"/>
                        </a:solidFill>
                      </a:endParaRPr>
                    </a:p>
                  </a:txBody>
                  <a:tcPr marL="0" marR="0" marT="0" marB="0"/>
                </a:tc>
                <a:extLst>
                  <a:ext uri="{0D108BD9-81ED-4DB2-BD59-A6C34878D82A}">
                    <a16:rowId xmlns="" xmlns:a16="http://schemas.microsoft.com/office/drawing/2014/main" val="10004"/>
                  </a:ext>
                </a:extLst>
              </a:tr>
              <a:tr h="0">
                <a:tc>
                  <a:txBody>
                    <a:bodyPr/>
                    <a:lstStyle/>
                    <a:p>
                      <a:endParaRPr kumimoji="1" lang="ja-JP" altLang="en-US" sz="1050" dirty="0">
                        <a:solidFill>
                          <a:schemeClr val="tx1"/>
                        </a:solidFill>
                      </a:endParaRPr>
                    </a:p>
                  </a:txBody>
                  <a:tcPr marL="0" marR="0" marT="0" marB="0"/>
                </a:tc>
                <a:extLst>
                  <a:ext uri="{0D108BD9-81ED-4DB2-BD59-A6C34878D82A}">
                    <a16:rowId xmlns="" xmlns:a16="http://schemas.microsoft.com/office/drawing/2014/main" val="10005"/>
                  </a:ext>
                </a:extLst>
              </a:tr>
            </a:tbl>
          </a:graphicData>
        </a:graphic>
      </p:graphicFrame>
      <p:graphicFrame>
        <p:nvGraphicFramePr>
          <p:cNvPr id="87" name="表 86"/>
          <p:cNvGraphicFramePr>
            <a:graphicFrameLocks noGrp="1"/>
          </p:cNvGraphicFramePr>
          <p:nvPr>
            <p:extLst/>
          </p:nvPr>
        </p:nvGraphicFramePr>
        <p:xfrm>
          <a:off x="4958997" y="2644742"/>
          <a:ext cx="2114322" cy="868680"/>
        </p:xfrm>
        <a:graphic>
          <a:graphicData uri="http://schemas.openxmlformats.org/drawingml/2006/table">
            <a:tbl>
              <a:tblPr firstRow="1" bandRow="1">
                <a:tableStyleId>{2D5ABB26-0587-4C30-8999-92F81FD0307C}</a:tableStyleId>
              </a:tblPr>
              <a:tblGrid>
                <a:gridCol w="2114322">
                  <a:extLst>
                    <a:ext uri="{9D8B030D-6E8A-4147-A177-3AD203B41FA5}">
                      <a16:colId xmlns="" xmlns:a16="http://schemas.microsoft.com/office/drawing/2014/main" val="20000"/>
                    </a:ext>
                  </a:extLst>
                </a:gridCol>
              </a:tblGrid>
              <a:tr h="0">
                <a:tc>
                  <a:txBody>
                    <a:bodyPr/>
                    <a:lstStyle/>
                    <a:p>
                      <a:r>
                        <a:rPr kumimoji="1" lang="ja-JP" altLang="en-US" sz="1200" dirty="0" smtClean="0">
                          <a:solidFill>
                            <a:schemeClr val="tx1"/>
                          </a:solidFill>
                        </a:rPr>
                        <a:t>②本町ガーデンシティ</a:t>
                      </a:r>
                      <a:endParaRPr kumimoji="1" lang="ja-JP" altLang="en-US" sz="1200" dirty="0">
                        <a:solidFill>
                          <a:schemeClr val="tx1"/>
                        </a:solidFill>
                      </a:endParaRPr>
                    </a:p>
                  </a:txBody>
                  <a:tcPr marL="0" marR="0" marT="0" marB="0"/>
                </a:tc>
                <a:extLst>
                  <a:ext uri="{0D108BD9-81ED-4DB2-BD59-A6C34878D82A}">
                    <a16:rowId xmlns="" xmlns:a16="http://schemas.microsoft.com/office/drawing/2014/main" val="10000"/>
                  </a:ext>
                </a:extLst>
              </a:tr>
              <a:tr h="0">
                <a:tc>
                  <a:txBody>
                    <a:bodyPr/>
                    <a:lstStyle/>
                    <a:p>
                      <a:r>
                        <a:rPr kumimoji="1" lang="ja-JP" altLang="en-US" sz="900" dirty="0" smtClean="0">
                          <a:solidFill>
                            <a:schemeClr val="tx1"/>
                          </a:solidFill>
                        </a:rPr>
                        <a:t>高さ：</a:t>
                      </a:r>
                      <a:r>
                        <a:rPr kumimoji="1" lang="en-US" altLang="ja-JP" sz="900" dirty="0" smtClean="0">
                          <a:solidFill>
                            <a:schemeClr val="tx1"/>
                          </a:solidFill>
                        </a:rPr>
                        <a:t>132m</a:t>
                      </a:r>
                      <a:r>
                        <a:rPr kumimoji="1" lang="ja-JP" altLang="en-US" sz="900" dirty="0" smtClean="0">
                          <a:solidFill>
                            <a:schemeClr val="tx1"/>
                          </a:solidFill>
                        </a:rPr>
                        <a:t>（地上</a:t>
                      </a:r>
                      <a:r>
                        <a:rPr kumimoji="1" lang="en-US" altLang="ja-JP" sz="900" dirty="0" smtClean="0">
                          <a:solidFill>
                            <a:schemeClr val="tx1"/>
                          </a:solidFill>
                        </a:rPr>
                        <a:t>27</a:t>
                      </a:r>
                      <a:r>
                        <a:rPr kumimoji="1" lang="ja-JP" altLang="en-US" sz="900" dirty="0" smtClean="0">
                          <a:solidFill>
                            <a:schemeClr val="tx1"/>
                          </a:solidFill>
                        </a:rPr>
                        <a:t>階</a:t>
                      </a:r>
                      <a:r>
                        <a:rPr kumimoji="1" lang="en-US" altLang="ja-JP" sz="900" dirty="0" smtClean="0">
                          <a:solidFill>
                            <a:schemeClr val="tx1"/>
                          </a:solidFill>
                        </a:rPr>
                        <a:t>/</a:t>
                      </a:r>
                      <a:r>
                        <a:rPr kumimoji="1" lang="ja-JP" altLang="en-US" sz="900" dirty="0" smtClean="0">
                          <a:solidFill>
                            <a:schemeClr val="tx1"/>
                          </a:solidFill>
                        </a:rPr>
                        <a:t>地下</a:t>
                      </a:r>
                      <a:r>
                        <a:rPr kumimoji="1" lang="en-US" altLang="ja-JP" sz="900" dirty="0" smtClean="0">
                          <a:solidFill>
                            <a:schemeClr val="tx1"/>
                          </a:solidFill>
                        </a:rPr>
                        <a:t>2</a:t>
                      </a:r>
                      <a:r>
                        <a:rPr kumimoji="1" lang="ja-JP" altLang="en-US" sz="900" dirty="0" smtClean="0">
                          <a:solidFill>
                            <a:schemeClr val="tx1"/>
                          </a:solidFill>
                        </a:rPr>
                        <a:t>階）</a:t>
                      </a:r>
                      <a:endParaRPr kumimoji="1" lang="ja-JP" altLang="en-US" sz="900" dirty="0">
                        <a:solidFill>
                          <a:schemeClr val="tx1"/>
                        </a:solidFill>
                      </a:endParaRPr>
                    </a:p>
                  </a:txBody>
                  <a:tcPr marL="0" marR="0" marT="0" marB="0"/>
                </a:tc>
                <a:extLst>
                  <a:ext uri="{0D108BD9-81ED-4DB2-BD59-A6C34878D82A}">
                    <a16:rowId xmlns="" xmlns:a16="http://schemas.microsoft.com/office/drawing/2014/main" val="10001"/>
                  </a:ext>
                </a:extLst>
              </a:tr>
              <a:tr h="0">
                <a:tc>
                  <a:txBody>
                    <a:bodyPr/>
                    <a:lstStyle/>
                    <a:p>
                      <a:r>
                        <a:rPr kumimoji="1" lang="ja-JP" altLang="en-US" sz="900" dirty="0" smtClean="0">
                          <a:solidFill>
                            <a:schemeClr val="tx1"/>
                          </a:solidFill>
                        </a:rPr>
                        <a:t>竣工：</a:t>
                      </a:r>
                      <a:r>
                        <a:rPr kumimoji="1" lang="en-US" altLang="ja-JP" sz="900" dirty="0" smtClean="0">
                          <a:solidFill>
                            <a:schemeClr val="tx1"/>
                          </a:solidFill>
                        </a:rPr>
                        <a:t>2010.10</a:t>
                      </a:r>
                      <a:r>
                        <a:rPr kumimoji="1" lang="ja-JP" altLang="en-US" sz="900" dirty="0" smtClean="0">
                          <a:solidFill>
                            <a:schemeClr val="tx1"/>
                          </a:solidFill>
                        </a:rPr>
                        <a:t>開業</a:t>
                      </a:r>
                      <a:endParaRPr kumimoji="1" lang="ja-JP" altLang="en-US" sz="900" dirty="0">
                        <a:solidFill>
                          <a:schemeClr val="tx1"/>
                        </a:solidFill>
                      </a:endParaRPr>
                    </a:p>
                  </a:txBody>
                  <a:tcPr marL="0" marR="0" marT="0" marB="0"/>
                </a:tc>
                <a:extLst>
                  <a:ext uri="{0D108BD9-81ED-4DB2-BD59-A6C34878D82A}">
                    <a16:rowId xmlns="" xmlns:a16="http://schemas.microsoft.com/office/drawing/2014/main" val="10002"/>
                  </a:ext>
                </a:extLst>
              </a:tr>
              <a:tr h="0">
                <a:tc>
                  <a:txBody>
                    <a:bodyPr/>
                    <a:lstStyle/>
                    <a:p>
                      <a:r>
                        <a:rPr kumimoji="1" lang="ja-JP" altLang="en-US" sz="900" dirty="0" smtClean="0">
                          <a:solidFill>
                            <a:schemeClr val="tx1"/>
                          </a:solidFill>
                        </a:rPr>
                        <a:t>容積：</a:t>
                      </a:r>
                      <a:r>
                        <a:rPr kumimoji="1" lang="en-US" altLang="ja-JP" sz="900" dirty="0" smtClean="0">
                          <a:solidFill>
                            <a:schemeClr val="tx1"/>
                          </a:solidFill>
                        </a:rPr>
                        <a:t>1,300%</a:t>
                      </a:r>
                      <a:endParaRPr kumimoji="1" lang="ja-JP" altLang="en-US" sz="900" dirty="0">
                        <a:solidFill>
                          <a:schemeClr val="tx1"/>
                        </a:solidFill>
                      </a:endParaRPr>
                    </a:p>
                  </a:txBody>
                  <a:tcPr marL="0" marR="0" marT="0" marB="0"/>
                </a:tc>
                <a:extLst>
                  <a:ext uri="{0D108BD9-81ED-4DB2-BD59-A6C34878D82A}">
                    <a16:rowId xmlns="" xmlns:a16="http://schemas.microsoft.com/office/drawing/2014/main" val="10003"/>
                  </a:ext>
                </a:extLst>
              </a:tr>
              <a:tr h="0">
                <a:tc>
                  <a:txBody>
                    <a:bodyPr/>
                    <a:lstStyle/>
                    <a:p>
                      <a:r>
                        <a:rPr kumimoji="1" lang="ja-JP" altLang="en-US" sz="900" dirty="0" smtClean="0">
                          <a:solidFill>
                            <a:schemeClr val="tx1"/>
                          </a:solidFill>
                        </a:rPr>
                        <a:t>用途：オフィス・ホテル複合</a:t>
                      </a:r>
                      <a:endParaRPr kumimoji="1" lang="ja-JP" altLang="en-US" sz="900" dirty="0">
                        <a:solidFill>
                          <a:schemeClr val="tx1"/>
                        </a:solidFill>
                      </a:endParaRPr>
                    </a:p>
                  </a:txBody>
                  <a:tcPr marL="0" marR="0" marT="0" marB="0"/>
                </a:tc>
                <a:extLst>
                  <a:ext uri="{0D108BD9-81ED-4DB2-BD59-A6C34878D82A}">
                    <a16:rowId xmlns="" xmlns:a16="http://schemas.microsoft.com/office/drawing/2014/main" val="10004"/>
                  </a:ext>
                </a:extLst>
              </a:tr>
              <a:tr h="0">
                <a:tc>
                  <a:txBody>
                    <a:bodyPr/>
                    <a:lstStyle/>
                    <a:p>
                      <a:r>
                        <a:rPr kumimoji="1" lang="ja-JP" altLang="en-US" sz="900" dirty="0" smtClean="0">
                          <a:solidFill>
                            <a:schemeClr val="tx1"/>
                          </a:solidFill>
                        </a:rPr>
                        <a:t>備考：国内初進出セントレジスホテル</a:t>
                      </a:r>
                      <a:endParaRPr kumimoji="1" lang="ja-JP" altLang="en-US" sz="900" dirty="0">
                        <a:solidFill>
                          <a:schemeClr val="tx1"/>
                        </a:solidFill>
                      </a:endParaRPr>
                    </a:p>
                  </a:txBody>
                  <a:tcPr marL="0" marR="0" marT="0" marB="0"/>
                </a:tc>
                <a:extLst>
                  <a:ext uri="{0D108BD9-81ED-4DB2-BD59-A6C34878D82A}">
                    <a16:rowId xmlns="" xmlns:a16="http://schemas.microsoft.com/office/drawing/2014/main" val="10005"/>
                  </a:ext>
                </a:extLst>
              </a:tr>
            </a:tbl>
          </a:graphicData>
        </a:graphic>
      </p:graphicFrame>
      <p:graphicFrame>
        <p:nvGraphicFramePr>
          <p:cNvPr id="88" name="表 87"/>
          <p:cNvGraphicFramePr>
            <a:graphicFrameLocks noGrp="1"/>
          </p:cNvGraphicFramePr>
          <p:nvPr>
            <p:extLst/>
          </p:nvPr>
        </p:nvGraphicFramePr>
        <p:xfrm>
          <a:off x="6967035" y="2650089"/>
          <a:ext cx="2081213" cy="891540"/>
        </p:xfrm>
        <a:graphic>
          <a:graphicData uri="http://schemas.openxmlformats.org/drawingml/2006/table">
            <a:tbl>
              <a:tblPr firstRow="1" bandRow="1">
                <a:tableStyleId>{2D5ABB26-0587-4C30-8999-92F81FD0307C}</a:tableStyleId>
              </a:tblPr>
              <a:tblGrid>
                <a:gridCol w="2081213">
                  <a:extLst>
                    <a:ext uri="{9D8B030D-6E8A-4147-A177-3AD203B41FA5}">
                      <a16:colId xmlns="" xmlns:a16="http://schemas.microsoft.com/office/drawing/2014/main" val="20000"/>
                    </a:ext>
                  </a:extLst>
                </a:gridCol>
              </a:tblGrid>
              <a:tr h="0">
                <a:tc>
                  <a:txBody>
                    <a:bodyPr/>
                    <a:lstStyle/>
                    <a:p>
                      <a:r>
                        <a:rPr kumimoji="1" lang="ja-JP" altLang="en-US" sz="1200" dirty="0" smtClean="0">
                          <a:solidFill>
                            <a:schemeClr val="tx1"/>
                          </a:solidFill>
                        </a:rPr>
                        <a:t>③三菱</a:t>
                      </a:r>
                      <a:r>
                        <a:rPr kumimoji="1" lang="en-US" altLang="ja-JP" sz="1200" dirty="0" smtClean="0">
                          <a:solidFill>
                            <a:schemeClr val="tx1"/>
                          </a:solidFill>
                        </a:rPr>
                        <a:t>UFJ</a:t>
                      </a:r>
                      <a:r>
                        <a:rPr kumimoji="1" lang="ja-JP" altLang="en-US" sz="1200" dirty="0" smtClean="0">
                          <a:solidFill>
                            <a:schemeClr val="tx1"/>
                          </a:solidFill>
                        </a:rPr>
                        <a:t>銀行</a:t>
                      </a:r>
                      <a:endParaRPr kumimoji="1" lang="ja-JP" altLang="en-US" sz="1200" dirty="0">
                        <a:solidFill>
                          <a:schemeClr val="tx1"/>
                        </a:solidFill>
                      </a:endParaRPr>
                    </a:p>
                  </a:txBody>
                  <a:tcPr marL="0" marR="0" marT="0" marB="0"/>
                </a:tc>
                <a:extLst>
                  <a:ext uri="{0D108BD9-81ED-4DB2-BD59-A6C34878D82A}">
                    <a16:rowId xmlns="" xmlns:a16="http://schemas.microsoft.com/office/drawing/2014/main" val="10000"/>
                  </a:ext>
                </a:extLst>
              </a:tr>
              <a:tr h="0">
                <a:tc>
                  <a:txBody>
                    <a:bodyPr/>
                    <a:lstStyle/>
                    <a:p>
                      <a:r>
                        <a:rPr kumimoji="1" lang="ja-JP" altLang="en-US" sz="900" dirty="0" smtClean="0">
                          <a:solidFill>
                            <a:schemeClr val="tx1"/>
                          </a:solidFill>
                        </a:rPr>
                        <a:t>高さ：</a:t>
                      </a:r>
                      <a:r>
                        <a:rPr kumimoji="1" lang="en-US" altLang="ja-JP" sz="900" dirty="0" smtClean="0">
                          <a:solidFill>
                            <a:schemeClr val="tx1"/>
                          </a:solidFill>
                        </a:rPr>
                        <a:t>101m</a:t>
                      </a:r>
                      <a:r>
                        <a:rPr kumimoji="1" lang="ja-JP" altLang="en-US" sz="900" dirty="0" smtClean="0">
                          <a:solidFill>
                            <a:schemeClr val="tx1"/>
                          </a:solidFill>
                        </a:rPr>
                        <a:t>（地上</a:t>
                      </a:r>
                      <a:r>
                        <a:rPr kumimoji="1" lang="en-US" altLang="ja-JP" sz="900" dirty="0" smtClean="0">
                          <a:solidFill>
                            <a:schemeClr val="tx1"/>
                          </a:solidFill>
                        </a:rPr>
                        <a:t>21</a:t>
                      </a:r>
                      <a:r>
                        <a:rPr kumimoji="1" lang="ja-JP" altLang="en-US" sz="900" dirty="0" smtClean="0">
                          <a:solidFill>
                            <a:schemeClr val="tx1"/>
                          </a:solidFill>
                        </a:rPr>
                        <a:t>階</a:t>
                      </a:r>
                      <a:r>
                        <a:rPr kumimoji="1" lang="en-US" altLang="ja-JP" sz="900" dirty="0" smtClean="0">
                          <a:solidFill>
                            <a:schemeClr val="tx1"/>
                          </a:solidFill>
                        </a:rPr>
                        <a:t>/</a:t>
                      </a:r>
                      <a:r>
                        <a:rPr kumimoji="1" lang="ja-JP" altLang="en-US" sz="900" dirty="0" smtClean="0">
                          <a:solidFill>
                            <a:schemeClr val="tx1"/>
                          </a:solidFill>
                        </a:rPr>
                        <a:t>地下</a:t>
                      </a:r>
                      <a:r>
                        <a:rPr kumimoji="1" lang="en-US" altLang="ja-JP" sz="900" dirty="0" smtClean="0">
                          <a:solidFill>
                            <a:schemeClr val="tx1"/>
                          </a:solidFill>
                        </a:rPr>
                        <a:t>3</a:t>
                      </a:r>
                      <a:r>
                        <a:rPr kumimoji="1" lang="ja-JP" altLang="en-US" sz="900" dirty="0" smtClean="0">
                          <a:solidFill>
                            <a:schemeClr val="tx1"/>
                          </a:solidFill>
                        </a:rPr>
                        <a:t>階）</a:t>
                      </a:r>
                      <a:endParaRPr kumimoji="1" lang="ja-JP" altLang="en-US" sz="900" dirty="0">
                        <a:solidFill>
                          <a:schemeClr val="tx1"/>
                        </a:solidFill>
                      </a:endParaRPr>
                    </a:p>
                  </a:txBody>
                  <a:tcPr marL="0" marR="0" marT="0" marB="0"/>
                </a:tc>
                <a:extLst>
                  <a:ext uri="{0D108BD9-81ED-4DB2-BD59-A6C34878D82A}">
                    <a16:rowId xmlns="" xmlns:a16="http://schemas.microsoft.com/office/drawing/2014/main" val="10001"/>
                  </a:ext>
                </a:extLst>
              </a:tr>
              <a:tr h="0">
                <a:tc>
                  <a:txBody>
                    <a:bodyPr/>
                    <a:lstStyle/>
                    <a:p>
                      <a:r>
                        <a:rPr kumimoji="1" lang="ja-JP" altLang="en-US" sz="900" dirty="0" smtClean="0">
                          <a:solidFill>
                            <a:schemeClr val="tx1"/>
                          </a:solidFill>
                        </a:rPr>
                        <a:t>竣工：</a:t>
                      </a:r>
                      <a:r>
                        <a:rPr kumimoji="1" lang="en-US" altLang="ja-JP" sz="900" dirty="0" smtClean="0">
                          <a:solidFill>
                            <a:schemeClr val="tx1"/>
                          </a:solidFill>
                        </a:rPr>
                        <a:t>2018.8</a:t>
                      </a:r>
                      <a:r>
                        <a:rPr kumimoji="1" lang="ja-JP" altLang="en-US" sz="900" dirty="0" smtClean="0">
                          <a:solidFill>
                            <a:schemeClr val="tx1"/>
                          </a:solidFill>
                        </a:rPr>
                        <a:t>開業</a:t>
                      </a:r>
                      <a:endParaRPr kumimoji="1" lang="ja-JP" altLang="en-US" sz="900" dirty="0">
                        <a:solidFill>
                          <a:schemeClr val="tx1"/>
                        </a:solidFill>
                      </a:endParaRPr>
                    </a:p>
                  </a:txBody>
                  <a:tcPr marL="0" marR="0" marT="0" marB="0"/>
                </a:tc>
                <a:extLst>
                  <a:ext uri="{0D108BD9-81ED-4DB2-BD59-A6C34878D82A}">
                    <a16:rowId xmlns="" xmlns:a16="http://schemas.microsoft.com/office/drawing/2014/main" val="10002"/>
                  </a:ext>
                </a:extLst>
              </a:tr>
              <a:tr h="0">
                <a:tc>
                  <a:txBody>
                    <a:bodyPr/>
                    <a:lstStyle/>
                    <a:p>
                      <a:r>
                        <a:rPr kumimoji="1" lang="ja-JP" altLang="en-US" sz="900" dirty="0" smtClean="0">
                          <a:solidFill>
                            <a:schemeClr val="tx1"/>
                          </a:solidFill>
                        </a:rPr>
                        <a:t>容積：</a:t>
                      </a:r>
                      <a:r>
                        <a:rPr kumimoji="1" lang="en-US" altLang="ja-JP" sz="900" dirty="0" smtClean="0">
                          <a:solidFill>
                            <a:schemeClr val="tx1"/>
                          </a:solidFill>
                        </a:rPr>
                        <a:t>1,400%</a:t>
                      </a:r>
                    </a:p>
                  </a:txBody>
                  <a:tcPr marL="0" marR="0" marT="0" marB="0"/>
                </a:tc>
                <a:extLst>
                  <a:ext uri="{0D108BD9-81ED-4DB2-BD59-A6C34878D82A}">
                    <a16:rowId xmlns="" xmlns:a16="http://schemas.microsoft.com/office/drawing/2014/main" val="10003"/>
                  </a:ext>
                </a:extLst>
              </a:tr>
              <a:tr h="0">
                <a:tc>
                  <a:txBody>
                    <a:bodyPr/>
                    <a:lstStyle/>
                    <a:p>
                      <a:r>
                        <a:rPr kumimoji="1" lang="ja-JP" altLang="en-US" sz="900" dirty="0" smtClean="0">
                          <a:solidFill>
                            <a:schemeClr val="tx1"/>
                          </a:solidFill>
                        </a:rPr>
                        <a:t>用途：オフィス（銀行）</a:t>
                      </a:r>
                      <a:endParaRPr kumimoji="1" lang="en-US" altLang="ja-JP" sz="900" dirty="0" smtClean="0">
                        <a:solidFill>
                          <a:schemeClr val="tx1"/>
                        </a:solidFill>
                      </a:endParaRPr>
                    </a:p>
                  </a:txBody>
                  <a:tcPr marL="0" marR="0" marT="0" marB="0"/>
                </a:tc>
                <a:extLst>
                  <a:ext uri="{0D108BD9-81ED-4DB2-BD59-A6C34878D82A}">
                    <a16:rowId xmlns="" xmlns:a16="http://schemas.microsoft.com/office/drawing/2014/main" val="10004"/>
                  </a:ext>
                </a:extLst>
              </a:tr>
              <a:tr h="0">
                <a:tc>
                  <a:txBody>
                    <a:bodyPr/>
                    <a:lstStyle/>
                    <a:p>
                      <a:endParaRPr kumimoji="1" lang="ja-JP" altLang="en-US" sz="1050" dirty="0">
                        <a:solidFill>
                          <a:schemeClr val="tx1"/>
                        </a:solidFill>
                      </a:endParaRPr>
                    </a:p>
                  </a:txBody>
                  <a:tcPr marL="0" marR="0" marT="0" marB="0"/>
                </a:tc>
                <a:extLst>
                  <a:ext uri="{0D108BD9-81ED-4DB2-BD59-A6C34878D82A}">
                    <a16:rowId xmlns="" xmlns:a16="http://schemas.microsoft.com/office/drawing/2014/main" val="10005"/>
                  </a:ext>
                </a:extLst>
              </a:tr>
            </a:tbl>
          </a:graphicData>
        </a:graphic>
      </p:graphicFrame>
      <p:graphicFrame>
        <p:nvGraphicFramePr>
          <p:cNvPr id="90" name="表 89"/>
          <p:cNvGraphicFramePr>
            <a:graphicFrameLocks noGrp="1"/>
          </p:cNvGraphicFramePr>
          <p:nvPr>
            <p:extLst/>
          </p:nvPr>
        </p:nvGraphicFramePr>
        <p:xfrm>
          <a:off x="3118784" y="5831086"/>
          <a:ext cx="1787452" cy="1005840"/>
        </p:xfrm>
        <a:graphic>
          <a:graphicData uri="http://schemas.openxmlformats.org/drawingml/2006/table">
            <a:tbl>
              <a:tblPr firstRow="1" bandRow="1">
                <a:tableStyleId>{2D5ABB26-0587-4C30-8999-92F81FD0307C}</a:tableStyleId>
              </a:tblPr>
              <a:tblGrid>
                <a:gridCol w="1787452">
                  <a:extLst>
                    <a:ext uri="{9D8B030D-6E8A-4147-A177-3AD203B41FA5}">
                      <a16:colId xmlns="" xmlns:a16="http://schemas.microsoft.com/office/drawing/2014/main" val="20000"/>
                    </a:ext>
                  </a:extLst>
                </a:gridCol>
              </a:tblGrid>
              <a:tr h="0">
                <a:tc>
                  <a:txBody>
                    <a:bodyPr/>
                    <a:lstStyle/>
                    <a:p>
                      <a:r>
                        <a:rPr kumimoji="1" lang="ja-JP" altLang="en-US" sz="1200" dirty="0" smtClean="0">
                          <a:solidFill>
                            <a:schemeClr val="tx1"/>
                          </a:solidFill>
                        </a:rPr>
                        <a:t>⑤積和不動産関西</a:t>
                      </a:r>
                      <a:endParaRPr kumimoji="1" lang="ja-JP" altLang="en-US" sz="1200" dirty="0">
                        <a:solidFill>
                          <a:schemeClr val="tx1"/>
                        </a:solidFill>
                      </a:endParaRPr>
                    </a:p>
                  </a:txBody>
                  <a:tcPr marL="0" marR="0" marT="0" marB="0"/>
                </a:tc>
                <a:extLst>
                  <a:ext uri="{0D108BD9-81ED-4DB2-BD59-A6C34878D82A}">
                    <a16:rowId xmlns="" xmlns:a16="http://schemas.microsoft.com/office/drawing/2014/main" val="10000"/>
                  </a:ext>
                </a:extLst>
              </a:tr>
              <a:tr h="0">
                <a:tc>
                  <a:txBody>
                    <a:bodyPr/>
                    <a:lstStyle/>
                    <a:p>
                      <a:r>
                        <a:rPr kumimoji="1" lang="ja-JP" altLang="en-US" sz="900" dirty="0" smtClean="0">
                          <a:solidFill>
                            <a:schemeClr val="tx1"/>
                          </a:solidFill>
                        </a:rPr>
                        <a:t>高さ：</a:t>
                      </a:r>
                      <a:r>
                        <a:rPr kumimoji="1" lang="en-US" altLang="ja-JP" sz="900" dirty="0" smtClean="0">
                          <a:solidFill>
                            <a:schemeClr val="tx1"/>
                          </a:solidFill>
                        </a:rPr>
                        <a:t>74m</a:t>
                      </a:r>
                      <a:r>
                        <a:rPr kumimoji="1" lang="ja-JP" altLang="en-US" sz="900" dirty="0" smtClean="0">
                          <a:solidFill>
                            <a:schemeClr val="tx1"/>
                          </a:solidFill>
                        </a:rPr>
                        <a:t>（地上</a:t>
                      </a:r>
                      <a:r>
                        <a:rPr kumimoji="1" lang="en-US" altLang="ja-JP" sz="900" dirty="0" smtClean="0">
                          <a:solidFill>
                            <a:schemeClr val="tx1"/>
                          </a:solidFill>
                        </a:rPr>
                        <a:t>17</a:t>
                      </a:r>
                      <a:r>
                        <a:rPr kumimoji="1" lang="ja-JP" altLang="en-US" sz="900" dirty="0" smtClean="0">
                          <a:solidFill>
                            <a:schemeClr val="tx1"/>
                          </a:solidFill>
                        </a:rPr>
                        <a:t>階</a:t>
                      </a:r>
                      <a:r>
                        <a:rPr kumimoji="1" lang="en-US" altLang="ja-JP" sz="900" dirty="0" smtClean="0">
                          <a:solidFill>
                            <a:schemeClr val="tx1"/>
                          </a:solidFill>
                        </a:rPr>
                        <a:t>/</a:t>
                      </a:r>
                      <a:r>
                        <a:rPr kumimoji="1" lang="ja-JP" altLang="en-US" sz="900" dirty="0" smtClean="0">
                          <a:solidFill>
                            <a:schemeClr val="tx1"/>
                          </a:solidFill>
                        </a:rPr>
                        <a:t>地下</a:t>
                      </a:r>
                      <a:r>
                        <a:rPr kumimoji="1" lang="en-US" altLang="ja-JP" sz="900" dirty="0" smtClean="0">
                          <a:solidFill>
                            <a:schemeClr val="tx1"/>
                          </a:solidFill>
                        </a:rPr>
                        <a:t>1</a:t>
                      </a:r>
                      <a:r>
                        <a:rPr kumimoji="1" lang="ja-JP" altLang="en-US" sz="900" dirty="0" smtClean="0">
                          <a:solidFill>
                            <a:schemeClr val="tx1"/>
                          </a:solidFill>
                        </a:rPr>
                        <a:t>階）</a:t>
                      </a:r>
                      <a:endParaRPr kumimoji="1" lang="ja-JP" altLang="en-US" sz="900" dirty="0">
                        <a:solidFill>
                          <a:schemeClr val="tx1"/>
                        </a:solidFill>
                      </a:endParaRPr>
                    </a:p>
                  </a:txBody>
                  <a:tcPr marL="0" marR="0" marT="0" marB="0"/>
                </a:tc>
                <a:extLst>
                  <a:ext uri="{0D108BD9-81ED-4DB2-BD59-A6C34878D82A}">
                    <a16:rowId xmlns="" xmlns:a16="http://schemas.microsoft.com/office/drawing/2014/main" val="10001"/>
                  </a:ext>
                </a:extLst>
              </a:tr>
              <a:tr h="0">
                <a:tc>
                  <a:txBody>
                    <a:bodyPr/>
                    <a:lstStyle/>
                    <a:p>
                      <a:r>
                        <a:rPr kumimoji="1" lang="ja-JP" altLang="en-US" sz="900" dirty="0" smtClean="0">
                          <a:solidFill>
                            <a:schemeClr val="tx1"/>
                          </a:solidFill>
                        </a:rPr>
                        <a:t>竣工：</a:t>
                      </a:r>
                      <a:r>
                        <a:rPr kumimoji="1" lang="en-US" altLang="ja-JP" sz="900" dirty="0" smtClean="0">
                          <a:solidFill>
                            <a:schemeClr val="tx1"/>
                          </a:solidFill>
                        </a:rPr>
                        <a:t>2019</a:t>
                      </a:r>
                      <a:r>
                        <a:rPr kumimoji="1" lang="ja-JP" altLang="en-US" sz="900" dirty="0" smtClean="0">
                          <a:solidFill>
                            <a:schemeClr val="tx1"/>
                          </a:solidFill>
                        </a:rPr>
                        <a:t>年度開業予定</a:t>
                      </a:r>
                      <a:endParaRPr kumimoji="1" lang="ja-JP" altLang="en-US" sz="900" dirty="0">
                        <a:solidFill>
                          <a:schemeClr val="tx1"/>
                        </a:solidFill>
                      </a:endParaRPr>
                    </a:p>
                  </a:txBody>
                  <a:tcPr marL="0" marR="0" marT="0" marB="0"/>
                </a:tc>
                <a:extLst>
                  <a:ext uri="{0D108BD9-81ED-4DB2-BD59-A6C34878D82A}">
                    <a16:rowId xmlns="" xmlns:a16="http://schemas.microsoft.com/office/drawing/2014/main" val="10002"/>
                  </a:ext>
                </a:extLst>
              </a:tr>
              <a:tr h="0">
                <a:tc>
                  <a:txBody>
                    <a:bodyPr/>
                    <a:lstStyle/>
                    <a:p>
                      <a:r>
                        <a:rPr kumimoji="1" lang="ja-JP" altLang="en-US" sz="900" dirty="0" smtClean="0">
                          <a:solidFill>
                            <a:schemeClr val="tx1"/>
                          </a:solidFill>
                        </a:rPr>
                        <a:t>容積：</a:t>
                      </a:r>
                      <a:r>
                        <a:rPr kumimoji="1" lang="en-US" altLang="ja-JP" sz="900" dirty="0" smtClean="0">
                          <a:solidFill>
                            <a:schemeClr val="tx1"/>
                          </a:solidFill>
                        </a:rPr>
                        <a:t>820%</a:t>
                      </a:r>
                      <a:endParaRPr kumimoji="1" lang="ja-JP" altLang="en-US" sz="900" dirty="0">
                        <a:solidFill>
                          <a:schemeClr val="tx1"/>
                        </a:solidFill>
                      </a:endParaRPr>
                    </a:p>
                  </a:txBody>
                  <a:tcPr marL="0" marR="0" marT="0" marB="0"/>
                </a:tc>
                <a:extLst>
                  <a:ext uri="{0D108BD9-81ED-4DB2-BD59-A6C34878D82A}">
                    <a16:rowId xmlns="" xmlns:a16="http://schemas.microsoft.com/office/drawing/2014/main" val="10003"/>
                  </a:ext>
                </a:extLst>
              </a:tr>
              <a:tr h="0">
                <a:tc>
                  <a:txBody>
                    <a:bodyPr/>
                    <a:lstStyle/>
                    <a:p>
                      <a:r>
                        <a:rPr kumimoji="1" lang="ja-JP" altLang="en-US" sz="900" dirty="0" smtClean="0">
                          <a:solidFill>
                            <a:schemeClr val="tx1"/>
                          </a:solidFill>
                        </a:rPr>
                        <a:t>用途：ホテル</a:t>
                      </a:r>
                      <a:endParaRPr kumimoji="1" lang="ja-JP" altLang="en-US" sz="900" dirty="0">
                        <a:solidFill>
                          <a:schemeClr val="tx1"/>
                        </a:solidFill>
                      </a:endParaRPr>
                    </a:p>
                  </a:txBody>
                  <a:tcPr marL="0" marR="0" marT="0" marB="0"/>
                </a:tc>
                <a:extLst>
                  <a:ext uri="{0D108BD9-81ED-4DB2-BD59-A6C34878D82A}">
                    <a16:rowId xmlns="" xmlns:a16="http://schemas.microsoft.com/office/drawing/2014/main" val="10004"/>
                  </a:ext>
                </a:extLst>
              </a:tr>
              <a:tr h="0">
                <a:tc>
                  <a:txBody>
                    <a:bodyPr/>
                    <a:lstStyle/>
                    <a:p>
                      <a:r>
                        <a:rPr kumimoji="1" lang="ja-JP" altLang="en-US" sz="900" u="none" dirty="0" smtClean="0">
                          <a:solidFill>
                            <a:schemeClr val="tx1"/>
                          </a:solidFill>
                        </a:rPr>
                        <a:t>備考：エクセルホテル東急（寺院一体型ホテル）</a:t>
                      </a:r>
                      <a:endParaRPr kumimoji="1" lang="ja-JP" altLang="en-US" sz="900" u="none" dirty="0">
                        <a:solidFill>
                          <a:schemeClr val="tx1"/>
                        </a:solidFill>
                      </a:endParaRPr>
                    </a:p>
                  </a:txBody>
                  <a:tcPr marL="0" marR="0" marT="0" marB="0"/>
                </a:tc>
                <a:extLst>
                  <a:ext uri="{0D108BD9-81ED-4DB2-BD59-A6C34878D82A}">
                    <a16:rowId xmlns="" xmlns:a16="http://schemas.microsoft.com/office/drawing/2014/main" val="10005"/>
                  </a:ext>
                </a:extLst>
              </a:tr>
            </a:tbl>
          </a:graphicData>
        </a:graphic>
      </p:graphicFrame>
      <p:graphicFrame>
        <p:nvGraphicFramePr>
          <p:cNvPr id="91" name="表 90"/>
          <p:cNvGraphicFramePr>
            <a:graphicFrameLocks noGrp="1"/>
          </p:cNvGraphicFramePr>
          <p:nvPr>
            <p:extLst/>
          </p:nvPr>
        </p:nvGraphicFramePr>
        <p:xfrm>
          <a:off x="5419347" y="5818209"/>
          <a:ext cx="1772218" cy="868680"/>
        </p:xfrm>
        <a:graphic>
          <a:graphicData uri="http://schemas.openxmlformats.org/drawingml/2006/table">
            <a:tbl>
              <a:tblPr firstRow="1" bandRow="1">
                <a:tableStyleId>{2D5ABB26-0587-4C30-8999-92F81FD0307C}</a:tableStyleId>
              </a:tblPr>
              <a:tblGrid>
                <a:gridCol w="1772218">
                  <a:extLst>
                    <a:ext uri="{9D8B030D-6E8A-4147-A177-3AD203B41FA5}">
                      <a16:colId xmlns="" xmlns:a16="http://schemas.microsoft.com/office/drawing/2014/main" val="20000"/>
                    </a:ext>
                  </a:extLst>
                </a:gridCol>
              </a:tblGrid>
              <a:tr h="162757">
                <a:tc>
                  <a:txBody>
                    <a:bodyPr/>
                    <a:lstStyle/>
                    <a:p>
                      <a:r>
                        <a:rPr kumimoji="1" lang="ja-JP" altLang="en-US" sz="1200" dirty="0" smtClean="0">
                          <a:solidFill>
                            <a:schemeClr val="tx1"/>
                          </a:solidFill>
                        </a:rPr>
                        <a:t>⑥東京建物</a:t>
                      </a:r>
                      <a:endParaRPr kumimoji="1" lang="ja-JP" altLang="en-US" sz="1200" dirty="0">
                        <a:solidFill>
                          <a:schemeClr val="tx1"/>
                        </a:solidFill>
                      </a:endParaRPr>
                    </a:p>
                  </a:txBody>
                  <a:tcPr marL="0" marR="0" marT="0" marB="0"/>
                </a:tc>
                <a:extLst>
                  <a:ext uri="{0D108BD9-81ED-4DB2-BD59-A6C34878D82A}">
                    <a16:rowId xmlns="" xmlns:a16="http://schemas.microsoft.com/office/drawing/2014/main" val="10000"/>
                  </a:ext>
                </a:extLst>
              </a:tr>
              <a:tr h="122067">
                <a:tc>
                  <a:txBody>
                    <a:bodyPr/>
                    <a:lstStyle/>
                    <a:p>
                      <a:r>
                        <a:rPr kumimoji="1" lang="ja-JP" altLang="en-US" sz="900" dirty="0" smtClean="0">
                          <a:solidFill>
                            <a:schemeClr val="tx1"/>
                          </a:solidFill>
                        </a:rPr>
                        <a:t>高さ：</a:t>
                      </a:r>
                      <a:r>
                        <a:rPr kumimoji="1" lang="en-US" altLang="ja-JP" sz="900" dirty="0" smtClean="0">
                          <a:solidFill>
                            <a:schemeClr val="tx1"/>
                          </a:solidFill>
                        </a:rPr>
                        <a:t>74m</a:t>
                      </a:r>
                      <a:r>
                        <a:rPr kumimoji="1" lang="ja-JP" altLang="en-US" sz="900" dirty="0" smtClean="0">
                          <a:solidFill>
                            <a:schemeClr val="tx1"/>
                          </a:solidFill>
                        </a:rPr>
                        <a:t>（地上</a:t>
                      </a:r>
                      <a:r>
                        <a:rPr kumimoji="1" lang="en-US" altLang="ja-JP" sz="900" dirty="0" smtClean="0">
                          <a:solidFill>
                            <a:schemeClr val="tx1"/>
                          </a:solidFill>
                        </a:rPr>
                        <a:t>21</a:t>
                      </a:r>
                      <a:r>
                        <a:rPr kumimoji="1" lang="ja-JP" altLang="en-US" sz="900" dirty="0" smtClean="0">
                          <a:solidFill>
                            <a:schemeClr val="tx1"/>
                          </a:solidFill>
                        </a:rPr>
                        <a:t>階）</a:t>
                      </a:r>
                      <a:endParaRPr kumimoji="1" lang="ja-JP" altLang="en-US" sz="900" dirty="0">
                        <a:solidFill>
                          <a:schemeClr val="tx1"/>
                        </a:solidFill>
                      </a:endParaRPr>
                    </a:p>
                  </a:txBody>
                  <a:tcPr marL="0" marR="0" marT="0" marB="0"/>
                </a:tc>
                <a:extLst>
                  <a:ext uri="{0D108BD9-81ED-4DB2-BD59-A6C34878D82A}">
                    <a16:rowId xmlns="" xmlns:a16="http://schemas.microsoft.com/office/drawing/2014/main" val="10001"/>
                  </a:ext>
                </a:extLst>
              </a:tr>
              <a:tr h="122067">
                <a:tc>
                  <a:txBody>
                    <a:bodyPr/>
                    <a:lstStyle/>
                    <a:p>
                      <a:r>
                        <a:rPr kumimoji="1" lang="ja-JP" altLang="en-US" sz="900" dirty="0" smtClean="0">
                          <a:solidFill>
                            <a:schemeClr val="tx1"/>
                          </a:solidFill>
                        </a:rPr>
                        <a:t>竣工：</a:t>
                      </a:r>
                      <a:r>
                        <a:rPr kumimoji="1" lang="en-US" altLang="ja-JP" sz="900" dirty="0" smtClean="0">
                          <a:solidFill>
                            <a:schemeClr val="tx1"/>
                          </a:solidFill>
                        </a:rPr>
                        <a:t>2019</a:t>
                      </a:r>
                      <a:r>
                        <a:rPr kumimoji="1" lang="ja-JP" altLang="en-US" sz="900" dirty="0" smtClean="0">
                          <a:solidFill>
                            <a:schemeClr val="tx1"/>
                          </a:solidFill>
                        </a:rPr>
                        <a:t>開業予定</a:t>
                      </a:r>
                      <a:endParaRPr kumimoji="1" lang="ja-JP" altLang="en-US" sz="900" dirty="0">
                        <a:solidFill>
                          <a:schemeClr val="tx1"/>
                        </a:solidFill>
                      </a:endParaRPr>
                    </a:p>
                  </a:txBody>
                  <a:tcPr marL="0" marR="0" marT="0" marB="0"/>
                </a:tc>
                <a:extLst>
                  <a:ext uri="{0D108BD9-81ED-4DB2-BD59-A6C34878D82A}">
                    <a16:rowId xmlns="" xmlns:a16="http://schemas.microsoft.com/office/drawing/2014/main" val="10002"/>
                  </a:ext>
                </a:extLst>
              </a:tr>
              <a:tr h="122067">
                <a:tc>
                  <a:txBody>
                    <a:bodyPr/>
                    <a:lstStyle/>
                    <a:p>
                      <a:r>
                        <a:rPr kumimoji="1" lang="ja-JP" altLang="en-US" sz="900" dirty="0" smtClean="0">
                          <a:solidFill>
                            <a:schemeClr val="tx1"/>
                          </a:solidFill>
                        </a:rPr>
                        <a:t>容積：</a:t>
                      </a:r>
                      <a:r>
                        <a:rPr kumimoji="1" lang="en-US" altLang="ja-JP" sz="900" dirty="0" smtClean="0">
                          <a:solidFill>
                            <a:schemeClr val="tx1"/>
                          </a:solidFill>
                        </a:rPr>
                        <a:t>1,187%</a:t>
                      </a:r>
                      <a:endParaRPr kumimoji="1" lang="ja-JP" altLang="en-US" sz="900" dirty="0">
                        <a:solidFill>
                          <a:schemeClr val="tx1"/>
                        </a:solidFill>
                      </a:endParaRPr>
                    </a:p>
                  </a:txBody>
                  <a:tcPr marL="0" marR="0" marT="0" marB="0"/>
                </a:tc>
                <a:extLst>
                  <a:ext uri="{0D108BD9-81ED-4DB2-BD59-A6C34878D82A}">
                    <a16:rowId xmlns="" xmlns:a16="http://schemas.microsoft.com/office/drawing/2014/main" val="10003"/>
                  </a:ext>
                </a:extLst>
              </a:tr>
              <a:tr h="122067">
                <a:tc>
                  <a:txBody>
                    <a:bodyPr/>
                    <a:lstStyle/>
                    <a:p>
                      <a:r>
                        <a:rPr kumimoji="1" lang="ja-JP" altLang="en-US" sz="900" dirty="0" smtClean="0">
                          <a:solidFill>
                            <a:schemeClr val="tx1"/>
                          </a:solidFill>
                        </a:rPr>
                        <a:t>用途：ホテル</a:t>
                      </a:r>
                      <a:endParaRPr kumimoji="1" lang="ja-JP" altLang="en-US" sz="900" dirty="0">
                        <a:solidFill>
                          <a:schemeClr val="tx1"/>
                        </a:solidFill>
                      </a:endParaRPr>
                    </a:p>
                  </a:txBody>
                  <a:tcPr marL="0" marR="0" marT="0" marB="0"/>
                </a:tc>
                <a:extLst>
                  <a:ext uri="{0D108BD9-81ED-4DB2-BD59-A6C34878D82A}">
                    <a16:rowId xmlns="" xmlns:a16="http://schemas.microsoft.com/office/drawing/2014/main" val="10004"/>
                  </a:ext>
                </a:extLst>
              </a:tr>
              <a:tr h="122067">
                <a:tc>
                  <a:txBody>
                    <a:bodyPr/>
                    <a:lstStyle/>
                    <a:p>
                      <a:r>
                        <a:rPr kumimoji="1" lang="ja-JP" altLang="en-US" sz="900" u="none" dirty="0" smtClean="0">
                          <a:solidFill>
                            <a:schemeClr val="tx1"/>
                          </a:solidFill>
                        </a:rPr>
                        <a:t>備考：大阪初進出ザ・ビーホテル</a:t>
                      </a:r>
                      <a:endParaRPr kumimoji="1" lang="ja-JP" altLang="en-US" sz="900" u="none" dirty="0">
                        <a:solidFill>
                          <a:schemeClr val="tx1"/>
                        </a:solidFill>
                      </a:endParaRPr>
                    </a:p>
                  </a:txBody>
                  <a:tcPr marL="0" marR="0" marT="0" marB="0"/>
                </a:tc>
                <a:extLst>
                  <a:ext uri="{0D108BD9-81ED-4DB2-BD59-A6C34878D82A}">
                    <a16:rowId xmlns="" xmlns:a16="http://schemas.microsoft.com/office/drawing/2014/main" val="10005"/>
                  </a:ext>
                </a:extLst>
              </a:tr>
            </a:tbl>
          </a:graphicData>
        </a:graphic>
      </p:graphicFrame>
      <p:graphicFrame>
        <p:nvGraphicFramePr>
          <p:cNvPr id="93" name="表 92"/>
          <p:cNvGraphicFramePr>
            <a:graphicFrameLocks noGrp="1"/>
          </p:cNvGraphicFramePr>
          <p:nvPr>
            <p:extLst/>
          </p:nvPr>
        </p:nvGraphicFramePr>
        <p:xfrm>
          <a:off x="9154120" y="5808226"/>
          <a:ext cx="1787452" cy="1028700"/>
        </p:xfrm>
        <a:graphic>
          <a:graphicData uri="http://schemas.openxmlformats.org/drawingml/2006/table">
            <a:tbl>
              <a:tblPr firstRow="1" bandRow="1">
                <a:tableStyleId>{2D5ABB26-0587-4C30-8999-92F81FD0307C}</a:tableStyleId>
              </a:tblPr>
              <a:tblGrid>
                <a:gridCol w="1787452">
                  <a:extLst>
                    <a:ext uri="{9D8B030D-6E8A-4147-A177-3AD203B41FA5}">
                      <a16:colId xmlns="" xmlns:a16="http://schemas.microsoft.com/office/drawing/2014/main" val="20000"/>
                    </a:ext>
                  </a:extLst>
                </a:gridCol>
              </a:tblGrid>
              <a:tr h="0">
                <a:tc>
                  <a:txBody>
                    <a:bodyPr/>
                    <a:lstStyle/>
                    <a:p>
                      <a:r>
                        <a:rPr kumimoji="1" lang="ja-JP" altLang="en-US" sz="1200" dirty="0" smtClean="0">
                          <a:solidFill>
                            <a:schemeClr val="tx1"/>
                          </a:solidFill>
                        </a:rPr>
                        <a:t>⑧アパホテル</a:t>
                      </a:r>
                      <a:endParaRPr kumimoji="1" lang="ja-JP" altLang="en-US" sz="1200" dirty="0">
                        <a:solidFill>
                          <a:schemeClr val="tx1"/>
                        </a:solidFill>
                      </a:endParaRPr>
                    </a:p>
                  </a:txBody>
                  <a:tcPr marL="0" marR="0" marT="0" marB="0">
                    <a:lnB w="12700" cap="flat" cmpd="sng" algn="ctr">
                      <a:noFill/>
                      <a:prstDash val="solid"/>
                      <a:round/>
                      <a:headEnd type="none" w="med" len="med"/>
                      <a:tailEnd type="none" w="med" len="med"/>
                    </a:lnB>
                  </a:tcPr>
                </a:tc>
                <a:extLst>
                  <a:ext uri="{0D108BD9-81ED-4DB2-BD59-A6C34878D82A}">
                    <a16:rowId xmlns="" xmlns:a16="http://schemas.microsoft.com/office/drawing/2014/main" val="10000"/>
                  </a:ext>
                </a:extLst>
              </a:tr>
              <a:tr h="0">
                <a:tc>
                  <a:txBody>
                    <a:bodyPr/>
                    <a:lstStyle/>
                    <a:p>
                      <a:r>
                        <a:rPr kumimoji="1" lang="ja-JP" altLang="en-US" sz="900" dirty="0" smtClean="0">
                          <a:solidFill>
                            <a:schemeClr val="tx1"/>
                          </a:solidFill>
                        </a:rPr>
                        <a:t>高さ：</a:t>
                      </a:r>
                      <a:r>
                        <a:rPr kumimoji="1" lang="en-US" altLang="ja-JP" sz="900" dirty="0" smtClean="0">
                          <a:solidFill>
                            <a:schemeClr val="tx1"/>
                          </a:solidFill>
                        </a:rPr>
                        <a:t>100m</a:t>
                      </a:r>
                      <a:r>
                        <a:rPr kumimoji="1" lang="ja-JP" altLang="en-US" sz="900" dirty="0" smtClean="0">
                          <a:solidFill>
                            <a:schemeClr val="tx1"/>
                          </a:solidFill>
                        </a:rPr>
                        <a:t>（地上</a:t>
                      </a:r>
                      <a:r>
                        <a:rPr kumimoji="1" lang="en-US" altLang="ja-JP" sz="900" dirty="0" smtClean="0">
                          <a:solidFill>
                            <a:schemeClr val="tx1"/>
                          </a:solidFill>
                        </a:rPr>
                        <a:t>32</a:t>
                      </a:r>
                      <a:r>
                        <a:rPr kumimoji="1" lang="ja-JP" altLang="en-US" sz="900" dirty="0" smtClean="0">
                          <a:solidFill>
                            <a:schemeClr val="tx1"/>
                          </a:solidFill>
                        </a:rPr>
                        <a:t>階</a:t>
                      </a:r>
                      <a:r>
                        <a:rPr kumimoji="1" lang="en-US" altLang="ja-JP" sz="900" dirty="0" smtClean="0">
                          <a:solidFill>
                            <a:schemeClr val="tx1"/>
                          </a:solidFill>
                        </a:rPr>
                        <a:t>/</a:t>
                      </a:r>
                      <a:r>
                        <a:rPr kumimoji="1" lang="ja-JP" altLang="en-US" sz="900" dirty="0" smtClean="0">
                          <a:solidFill>
                            <a:schemeClr val="tx1"/>
                          </a:solidFill>
                        </a:rPr>
                        <a:t>地下</a:t>
                      </a:r>
                      <a:r>
                        <a:rPr kumimoji="1" lang="en-US" altLang="ja-JP" sz="900" dirty="0" smtClean="0">
                          <a:solidFill>
                            <a:schemeClr val="tx1"/>
                          </a:solidFill>
                        </a:rPr>
                        <a:t>2</a:t>
                      </a:r>
                      <a:r>
                        <a:rPr kumimoji="1" lang="ja-JP" altLang="en-US" sz="900" dirty="0" smtClean="0">
                          <a:solidFill>
                            <a:schemeClr val="tx1"/>
                          </a:solidFill>
                        </a:rPr>
                        <a:t>階）</a:t>
                      </a:r>
                      <a:endParaRPr kumimoji="1" lang="ja-JP" altLang="en-US" sz="9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1"/>
                  </a:ext>
                </a:extLst>
              </a:tr>
              <a:tr h="0">
                <a:tc>
                  <a:txBody>
                    <a:bodyPr/>
                    <a:lstStyle/>
                    <a:p>
                      <a:r>
                        <a:rPr kumimoji="1" lang="ja-JP" altLang="en-US" sz="900" dirty="0" smtClean="0">
                          <a:solidFill>
                            <a:schemeClr val="tx1"/>
                          </a:solidFill>
                        </a:rPr>
                        <a:t>竣工：</a:t>
                      </a:r>
                      <a:r>
                        <a:rPr kumimoji="1" lang="en-US" altLang="ja-JP" sz="900" dirty="0" smtClean="0">
                          <a:solidFill>
                            <a:schemeClr val="tx1"/>
                          </a:solidFill>
                        </a:rPr>
                        <a:t>2019</a:t>
                      </a:r>
                      <a:r>
                        <a:rPr kumimoji="1" lang="ja-JP" altLang="en-US" sz="900" dirty="0" smtClean="0">
                          <a:solidFill>
                            <a:schemeClr val="tx1"/>
                          </a:solidFill>
                        </a:rPr>
                        <a:t>夏開業予定</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0">
                <a:tc>
                  <a:txBody>
                    <a:bodyPr/>
                    <a:lstStyle/>
                    <a:p>
                      <a:r>
                        <a:rPr kumimoji="1" lang="ja-JP" altLang="en-US" sz="900" dirty="0" smtClean="0">
                          <a:solidFill>
                            <a:schemeClr val="tx1"/>
                          </a:solidFill>
                        </a:rPr>
                        <a:t>容積：約</a:t>
                      </a:r>
                      <a:r>
                        <a:rPr kumimoji="1" lang="en-US" altLang="ja-JP" sz="900" dirty="0" smtClean="0">
                          <a:solidFill>
                            <a:schemeClr val="tx1"/>
                          </a:solidFill>
                        </a:rPr>
                        <a:t>1,180%</a:t>
                      </a:r>
                      <a:endParaRPr kumimoji="1" lang="ja-JP" altLang="en-US" sz="9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用途：ホテル</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4"/>
                  </a:ext>
                </a:extLst>
              </a:tr>
              <a:tr h="0">
                <a:tc>
                  <a:txBody>
                    <a:bodyPr/>
                    <a:lstStyle/>
                    <a:p>
                      <a:r>
                        <a:rPr kumimoji="1" lang="ja-JP" altLang="en-US" sz="900" dirty="0" smtClean="0">
                          <a:solidFill>
                            <a:schemeClr val="tx1"/>
                          </a:solidFill>
                        </a:rPr>
                        <a:t>備考：ｱﾊﾟﾎﾃﾙ＆ﾘｿﾞｰﾄ</a:t>
                      </a:r>
                      <a:endParaRPr kumimoji="1" lang="ja-JP" altLang="en-US" sz="9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5"/>
                  </a:ext>
                </a:extLst>
              </a:tr>
              <a:tr h="0">
                <a:tc>
                  <a:txBody>
                    <a:bodyPr/>
                    <a:lstStyle/>
                    <a:p>
                      <a:endParaRPr kumimoji="1" lang="ja-JP" altLang="en-US" sz="1050" dirty="0">
                        <a:solidFill>
                          <a:schemeClr val="tx1"/>
                        </a:solidFill>
                      </a:endParaRPr>
                    </a:p>
                  </a:txBody>
                  <a:tcPr marL="0" marR="0" marT="0" marB="0">
                    <a:lnT w="12700" cap="flat" cmpd="sng" algn="ctr">
                      <a:noFill/>
                      <a:prstDash val="solid"/>
                      <a:round/>
                      <a:headEnd type="none" w="med" len="med"/>
                      <a:tailEnd type="none" w="med" len="med"/>
                    </a:lnT>
                  </a:tcPr>
                </a:tc>
                <a:extLst>
                  <a:ext uri="{0D108BD9-81ED-4DB2-BD59-A6C34878D82A}">
                    <a16:rowId xmlns="" xmlns:a16="http://schemas.microsoft.com/office/drawing/2014/main" val="10006"/>
                  </a:ext>
                </a:extLst>
              </a:tr>
            </a:tbl>
          </a:graphicData>
        </a:graphic>
      </p:graphicFrame>
      <p:grpSp>
        <p:nvGrpSpPr>
          <p:cNvPr id="3" name="グループ化 2"/>
          <p:cNvGrpSpPr>
            <a:grpSpLocks noChangeAspect="1"/>
          </p:cNvGrpSpPr>
          <p:nvPr/>
        </p:nvGrpSpPr>
        <p:grpSpPr>
          <a:xfrm>
            <a:off x="1248050" y="519534"/>
            <a:ext cx="1476000" cy="5750154"/>
            <a:chOff x="1137574" y="562867"/>
            <a:chExt cx="1597610" cy="6223919"/>
          </a:xfrm>
        </p:grpSpPr>
        <p:grpSp>
          <p:nvGrpSpPr>
            <p:cNvPr id="2056" name="グループ化 2055"/>
            <p:cNvGrpSpPr>
              <a:grpSpLocks noChangeAspect="1"/>
            </p:cNvGrpSpPr>
            <p:nvPr/>
          </p:nvGrpSpPr>
          <p:grpSpPr>
            <a:xfrm>
              <a:off x="1137574" y="562867"/>
              <a:ext cx="1597610" cy="6223919"/>
              <a:chOff x="1892787" y="-1029315"/>
              <a:chExt cx="2707801" cy="10549016"/>
            </a:xfrm>
          </p:grpSpPr>
          <p:pic>
            <p:nvPicPr>
              <p:cNvPr id="2055" name="図 20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92787" y="3744341"/>
                <a:ext cx="2707200" cy="5775360"/>
              </a:xfrm>
              <a:prstGeom prst="rect">
                <a:avLst/>
              </a:prstGeom>
              <a:ln>
                <a:noFill/>
              </a:ln>
            </p:spPr>
          </p:pic>
          <p:pic>
            <p:nvPicPr>
              <p:cNvPr id="2054" name="図 205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894893" y="-1029315"/>
                <a:ext cx="2705695" cy="6182340"/>
              </a:xfrm>
              <a:prstGeom prst="rect">
                <a:avLst/>
              </a:prstGeom>
              <a:ln>
                <a:noFill/>
              </a:ln>
            </p:spPr>
          </p:pic>
        </p:grpSp>
        <p:sp>
          <p:nvSpPr>
            <p:cNvPr id="2057" name="直方体 2056"/>
            <p:cNvSpPr/>
            <p:nvPr/>
          </p:nvSpPr>
          <p:spPr>
            <a:xfrm rot="1800000" flipH="1">
              <a:off x="1802851" y="1009649"/>
              <a:ext cx="136525" cy="27622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79" name="直方体 78"/>
            <p:cNvSpPr/>
            <p:nvPr/>
          </p:nvSpPr>
          <p:spPr>
            <a:xfrm rot="1800000" flipH="1">
              <a:off x="2155276" y="1543825"/>
              <a:ext cx="136525" cy="276225"/>
            </a:xfrm>
            <a:prstGeom prst="cub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80" name="直方体 79"/>
            <p:cNvSpPr/>
            <p:nvPr/>
          </p:nvSpPr>
          <p:spPr>
            <a:xfrm rot="1800000" flipH="1">
              <a:off x="1803187" y="2296726"/>
              <a:ext cx="136525" cy="276225"/>
            </a:xfrm>
            <a:prstGeom prst="cub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81" name="直方体 80"/>
            <p:cNvSpPr/>
            <p:nvPr/>
          </p:nvSpPr>
          <p:spPr>
            <a:xfrm rot="1800000" flipH="1">
              <a:off x="2027102" y="3711408"/>
              <a:ext cx="136525" cy="276225"/>
            </a:xfrm>
            <a:prstGeom prst="cub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82" name="直方体 81"/>
            <p:cNvSpPr/>
            <p:nvPr/>
          </p:nvSpPr>
          <p:spPr>
            <a:xfrm rot="1800000" flipH="1">
              <a:off x="1647176" y="3911830"/>
              <a:ext cx="136525" cy="276225"/>
            </a:xfrm>
            <a:prstGeom prst="cub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83" name="直方体 82"/>
            <p:cNvSpPr/>
            <p:nvPr/>
          </p:nvSpPr>
          <p:spPr>
            <a:xfrm rot="1800000" flipH="1">
              <a:off x="1728896" y="4582449"/>
              <a:ext cx="136525" cy="276225"/>
            </a:xfrm>
            <a:prstGeom prst="cub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84" name="直方体 83"/>
            <p:cNvSpPr/>
            <p:nvPr/>
          </p:nvSpPr>
          <p:spPr>
            <a:xfrm rot="1800000" flipH="1">
              <a:off x="1728897" y="4898190"/>
              <a:ext cx="136525" cy="276225"/>
            </a:xfrm>
            <a:prstGeom prst="cub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85" name="直方体 84"/>
            <p:cNvSpPr/>
            <p:nvPr/>
          </p:nvSpPr>
          <p:spPr>
            <a:xfrm rot="1800000" flipH="1">
              <a:off x="1704534" y="5449388"/>
              <a:ext cx="136525" cy="276225"/>
            </a:xfrm>
            <a:prstGeom prst="cub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2059" name="テキスト ボックス 2058"/>
            <p:cNvSpPr txBox="1"/>
            <p:nvPr/>
          </p:nvSpPr>
          <p:spPr>
            <a:xfrm>
              <a:off x="1864266" y="669067"/>
              <a:ext cx="415498" cy="369332"/>
            </a:xfrm>
            <a:prstGeom prst="rect">
              <a:avLst/>
            </a:prstGeom>
            <a:noFill/>
          </p:spPr>
          <p:txBody>
            <a:bodyPr wrap="none" rtlCol="0">
              <a:spAutoFit/>
            </a:bodyPr>
            <a:lstStyle/>
            <a:p>
              <a:r>
                <a:rPr kumimoji="1" lang="ja-JP" altLang="en-US" dirty="0" smtClean="0"/>
                <a:t>①</a:t>
              </a:r>
              <a:endParaRPr kumimoji="1" lang="ja-JP" altLang="en-US" dirty="0"/>
            </a:p>
          </p:txBody>
        </p:sp>
        <p:sp>
          <p:nvSpPr>
            <p:cNvPr id="95" name="テキスト ボックス 94"/>
            <p:cNvSpPr txBox="1"/>
            <p:nvPr/>
          </p:nvSpPr>
          <p:spPr>
            <a:xfrm>
              <a:off x="2072015" y="3326448"/>
              <a:ext cx="415498" cy="369332"/>
            </a:xfrm>
            <a:prstGeom prst="rect">
              <a:avLst/>
            </a:prstGeom>
            <a:noFill/>
          </p:spPr>
          <p:txBody>
            <a:bodyPr wrap="none" rtlCol="0">
              <a:spAutoFit/>
            </a:bodyPr>
            <a:lstStyle/>
            <a:p>
              <a:r>
                <a:rPr kumimoji="1" lang="ja-JP" altLang="en-US" dirty="0" smtClean="0"/>
                <a:t>②</a:t>
              </a:r>
              <a:endParaRPr kumimoji="1" lang="ja-JP" altLang="en-US" dirty="0"/>
            </a:p>
          </p:txBody>
        </p:sp>
        <p:sp>
          <p:nvSpPr>
            <p:cNvPr id="96" name="テキスト ボックス 95"/>
            <p:cNvSpPr txBox="1"/>
            <p:nvPr/>
          </p:nvSpPr>
          <p:spPr>
            <a:xfrm>
              <a:off x="2127950" y="1224778"/>
              <a:ext cx="415498" cy="369332"/>
            </a:xfrm>
            <a:prstGeom prst="rect">
              <a:avLst/>
            </a:prstGeom>
            <a:noFill/>
          </p:spPr>
          <p:txBody>
            <a:bodyPr wrap="none" rtlCol="0">
              <a:spAutoFit/>
            </a:bodyPr>
            <a:lstStyle/>
            <a:p>
              <a:r>
                <a:rPr kumimoji="1" lang="ja-JP" altLang="en-US" dirty="0" smtClean="0"/>
                <a:t>③</a:t>
              </a:r>
              <a:endParaRPr kumimoji="1" lang="ja-JP" altLang="en-US" dirty="0"/>
            </a:p>
          </p:txBody>
        </p:sp>
        <p:sp>
          <p:nvSpPr>
            <p:cNvPr id="97" name="テキスト ボックス 96"/>
            <p:cNvSpPr txBox="1"/>
            <p:nvPr/>
          </p:nvSpPr>
          <p:spPr>
            <a:xfrm>
              <a:off x="1807255" y="1960349"/>
              <a:ext cx="415498" cy="369332"/>
            </a:xfrm>
            <a:prstGeom prst="rect">
              <a:avLst/>
            </a:prstGeom>
            <a:noFill/>
          </p:spPr>
          <p:txBody>
            <a:bodyPr wrap="none" rtlCol="0">
              <a:spAutoFit/>
            </a:bodyPr>
            <a:lstStyle/>
            <a:p>
              <a:r>
                <a:rPr kumimoji="1" lang="ja-JP" altLang="en-US" dirty="0" smtClean="0"/>
                <a:t>④</a:t>
              </a:r>
              <a:endParaRPr kumimoji="1" lang="ja-JP" altLang="en-US" dirty="0"/>
            </a:p>
          </p:txBody>
        </p:sp>
        <p:sp>
          <p:nvSpPr>
            <p:cNvPr id="98" name="テキスト ボックス 97"/>
            <p:cNvSpPr txBox="1"/>
            <p:nvPr/>
          </p:nvSpPr>
          <p:spPr>
            <a:xfrm>
              <a:off x="1791538" y="4297069"/>
              <a:ext cx="415498" cy="369332"/>
            </a:xfrm>
            <a:prstGeom prst="rect">
              <a:avLst/>
            </a:prstGeom>
            <a:noFill/>
          </p:spPr>
          <p:txBody>
            <a:bodyPr wrap="none" rtlCol="0">
              <a:spAutoFit/>
            </a:bodyPr>
            <a:lstStyle/>
            <a:p>
              <a:r>
                <a:rPr kumimoji="1" lang="ja-JP" altLang="en-US" dirty="0" smtClean="0"/>
                <a:t>⑤</a:t>
              </a:r>
              <a:endParaRPr kumimoji="1" lang="ja-JP" altLang="en-US" dirty="0"/>
            </a:p>
          </p:txBody>
        </p:sp>
        <p:sp>
          <p:nvSpPr>
            <p:cNvPr id="99" name="テキスト ボックス 98"/>
            <p:cNvSpPr txBox="1"/>
            <p:nvPr/>
          </p:nvSpPr>
          <p:spPr>
            <a:xfrm>
              <a:off x="1840136" y="4674661"/>
              <a:ext cx="415498" cy="369332"/>
            </a:xfrm>
            <a:prstGeom prst="rect">
              <a:avLst/>
            </a:prstGeom>
            <a:noFill/>
          </p:spPr>
          <p:txBody>
            <a:bodyPr wrap="none" rtlCol="0">
              <a:spAutoFit/>
            </a:bodyPr>
            <a:lstStyle/>
            <a:p>
              <a:r>
                <a:rPr kumimoji="1" lang="ja-JP" altLang="en-US" dirty="0" smtClean="0"/>
                <a:t>⑥</a:t>
              </a:r>
              <a:endParaRPr kumimoji="1" lang="ja-JP" altLang="en-US" dirty="0"/>
            </a:p>
          </p:txBody>
        </p:sp>
        <p:sp>
          <p:nvSpPr>
            <p:cNvPr id="100" name="テキスト ボックス 99"/>
            <p:cNvSpPr txBox="1"/>
            <p:nvPr/>
          </p:nvSpPr>
          <p:spPr>
            <a:xfrm>
              <a:off x="1806068" y="5197433"/>
              <a:ext cx="415498" cy="369332"/>
            </a:xfrm>
            <a:prstGeom prst="rect">
              <a:avLst/>
            </a:prstGeom>
            <a:noFill/>
          </p:spPr>
          <p:txBody>
            <a:bodyPr wrap="none" rtlCol="0">
              <a:spAutoFit/>
            </a:bodyPr>
            <a:lstStyle/>
            <a:p>
              <a:r>
                <a:rPr kumimoji="1" lang="ja-JP" altLang="en-US" dirty="0" smtClean="0"/>
                <a:t>⑦</a:t>
              </a:r>
              <a:endParaRPr kumimoji="1" lang="ja-JP" altLang="en-US" dirty="0"/>
            </a:p>
          </p:txBody>
        </p:sp>
        <p:sp>
          <p:nvSpPr>
            <p:cNvPr id="101" name="テキスト ボックス 100"/>
            <p:cNvSpPr txBox="1"/>
            <p:nvPr/>
          </p:nvSpPr>
          <p:spPr>
            <a:xfrm>
              <a:off x="1651752" y="3563990"/>
              <a:ext cx="415498" cy="369332"/>
            </a:xfrm>
            <a:prstGeom prst="rect">
              <a:avLst/>
            </a:prstGeom>
            <a:noFill/>
          </p:spPr>
          <p:txBody>
            <a:bodyPr wrap="none" rtlCol="0">
              <a:spAutoFit/>
            </a:bodyPr>
            <a:lstStyle/>
            <a:p>
              <a:r>
                <a:rPr kumimoji="1" lang="ja-JP" altLang="en-US" dirty="0" smtClean="0"/>
                <a:t>⑧</a:t>
              </a:r>
              <a:endParaRPr kumimoji="1" lang="ja-JP" altLang="en-US" dirty="0"/>
            </a:p>
          </p:txBody>
        </p:sp>
      </p:grpSp>
      <p:sp>
        <p:nvSpPr>
          <p:cNvPr id="39" name="テキスト ボックス 38"/>
          <p:cNvSpPr txBox="1"/>
          <p:nvPr/>
        </p:nvSpPr>
        <p:spPr>
          <a:xfrm>
            <a:off x="3563507" y="5566765"/>
            <a:ext cx="1494320" cy="230832"/>
          </a:xfrm>
          <a:prstGeom prst="rect">
            <a:avLst/>
          </a:prstGeom>
          <a:noFill/>
        </p:spPr>
        <p:txBody>
          <a:bodyPr wrap="none" rtlCol="0">
            <a:spAutoFit/>
          </a:bodyPr>
          <a:lstStyle/>
          <a:p>
            <a:r>
              <a:rPr kumimoji="1" lang="ja-JP" altLang="en-US" sz="900" dirty="0" smtClean="0"/>
              <a:t>出典：積水ハウス株式会社</a:t>
            </a:r>
            <a:endParaRPr kumimoji="1" lang="ja-JP" altLang="en-US" sz="900" dirty="0"/>
          </a:p>
        </p:txBody>
      </p:sp>
      <p:sp>
        <p:nvSpPr>
          <p:cNvPr id="40" name="テキスト ボックス 39"/>
          <p:cNvSpPr txBox="1"/>
          <p:nvPr/>
        </p:nvSpPr>
        <p:spPr>
          <a:xfrm>
            <a:off x="7149096" y="5580306"/>
            <a:ext cx="1494320" cy="230832"/>
          </a:xfrm>
          <a:prstGeom prst="rect">
            <a:avLst/>
          </a:prstGeom>
          <a:noFill/>
        </p:spPr>
        <p:txBody>
          <a:bodyPr wrap="none" rtlCol="0">
            <a:spAutoFit/>
          </a:bodyPr>
          <a:lstStyle/>
          <a:p>
            <a:r>
              <a:rPr kumimoji="1" lang="ja-JP" altLang="en-US" sz="900" dirty="0" smtClean="0"/>
              <a:t>出典：積水ハウス株式会社</a:t>
            </a:r>
            <a:endParaRPr kumimoji="1" lang="ja-JP" altLang="en-US" sz="900" dirty="0"/>
          </a:p>
        </p:txBody>
      </p:sp>
      <p:pic>
        <p:nvPicPr>
          <p:cNvPr id="2" name="図 1"/>
          <p:cNvPicPr>
            <a:picLocks noChangeAspect="1"/>
          </p:cNvPicPr>
          <p:nvPr/>
        </p:nvPicPr>
        <p:blipFill rotWithShape="1">
          <a:blip r:embed="rId8"/>
          <a:srcRect l="33904" t="18503" r="32598" b="16713"/>
          <a:stretch/>
        </p:blipFill>
        <p:spPr>
          <a:xfrm>
            <a:off x="8780604" y="519534"/>
            <a:ext cx="1917700" cy="2085182"/>
          </a:xfrm>
          <a:prstGeom prst="rect">
            <a:avLst/>
          </a:prstGeom>
          <a:ln>
            <a:noFill/>
          </a:ln>
        </p:spPr>
      </p:pic>
      <p:sp>
        <p:nvSpPr>
          <p:cNvPr id="42" name="テキスト ボックス 41"/>
          <p:cNvSpPr txBox="1"/>
          <p:nvPr/>
        </p:nvSpPr>
        <p:spPr>
          <a:xfrm>
            <a:off x="9203984" y="2366501"/>
            <a:ext cx="1425390" cy="230832"/>
          </a:xfrm>
          <a:prstGeom prst="rect">
            <a:avLst/>
          </a:prstGeom>
          <a:noFill/>
        </p:spPr>
        <p:txBody>
          <a:bodyPr wrap="none" rtlCol="0">
            <a:spAutoFit/>
          </a:bodyPr>
          <a:lstStyle/>
          <a:p>
            <a:r>
              <a:rPr kumimoji="1" lang="ja-JP" altLang="en-US" sz="900" dirty="0" smtClean="0"/>
              <a:t>出典：株式会社</a:t>
            </a:r>
            <a:r>
              <a:rPr lang="ja-JP" altLang="en-US" sz="900" dirty="0"/>
              <a:t>オービック</a:t>
            </a:r>
            <a:endParaRPr kumimoji="1" lang="ja-JP" altLang="en-US" sz="900" dirty="0"/>
          </a:p>
        </p:txBody>
      </p:sp>
      <p:sp>
        <p:nvSpPr>
          <p:cNvPr id="43" name="テキスト ボックス 42"/>
          <p:cNvSpPr txBox="1"/>
          <p:nvPr/>
        </p:nvSpPr>
        <p:spPr>
          <a:xfrm>
            <a:off x="5387971" y="5551597"/>
            <a:ext cx="1396536" cy="230832"/>
          </a:xfrm>
          <a:prstGeom prst="rect">
            <a:avLst/>
          </a:prstGeom>
          <a:noFill/>
        </p:spPr>
        <p:txBody>
          <a:bodyPr wrap="none" rtlCol="0">
            <a:spAutoFit/>
          </a:bodyPr>
          <a:lstStyle/>
          <a:p>
            <a:r>
              <a:rPr kumimoji="1" lang="ja-JP" altLang="en-US" sz="900" dirty="0" smtClean="0"/>
              <a:t>出典：東京建物株式会社</a:t>
            </a:r>
            <a:endParaRPr kumimoji="1" lang="ja-JP" altLang="en-US" sz="900" dirty="0"/>
          </a:p>
        </p:txBody>
      </p:sp>
      <p:sp>
        <p:nvSpPr>
          <p:cNvPr id="44" name="テキスト ボックス 43"/>
          <p:cNvSpPr txBox="1"/>
          <p:nvPr/>
        </p:nvSpPr>
        <p:spPr>
          <a:xfrm>
            <a:off x="8990579" y="5601041"/>
            <a:ext cx="1579278" cy="230832"/>
          </a:xfrm>
          <a:prstGeom prst="rect">
            <a:avLst/>
          </a:prstGeom>
          <a:noFill/>
        </p:spPr>
        <p:txBody>
          <a:bodyPr wrap="none" rtlCol="0">
            <a:spAutoFit/>
          </a:bodyPr>
          <a:lstStyle/>
          <a:p>
            <a:r>
              <a:rPr kumimoji="1" lang="ja-JP" altLang="en-US" sz="900" dirty="0" smtClean="0"/>
              <a:t>出典：アパグループ株式会社</a:t>
            </a:r>
            <a:endParaRPr kumimoji="1" lang="ja-JP" altLang="en-US" sz="900" dirty="0"/>
          </a:p>
        </p:txBody>
      </p:sp>
      <p:pic>
        <p:nvPicPr>
          <p:cNvPr id="45" name="Picture 2" descr="be882ea0-84a4-464a-8b76-19becb0c0467@jpnprd01"/>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60"/>
          <a:stretch/>
        </p:blipFill>
        <p:spPr bwMode="auto">
          <a:xfrm rot="5400000">
            <a:off x="2908350" y="831212"/>
            <a:ext cx="2011656" cy="157481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46" name="Picture 3" descr="8a3bb93d-3040-4ce4-87a9-d9b8d5e6d521@jpnprd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6713035" y="814732"/>
            <a:ext cx="203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 descr="f657425c-bc9a-49b4-9cbd-edfac5fc928b@jpnprd0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5400000">
            <a:off x="4846470" y="846448"/>
            <a:ext cx="203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直方体 48"/>
          <p:cNvSpPr/>
          <p:nvPr/>
        </p:nvSpPr>
        <p:spPr>
          <a:xfrm rot="1800000" flipH="1">
            <a:off x="1293178" y="6505746"/>
            <a:ext cx="126133" cy="25519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4" name="テキスト ボックス 3"/>
          <p:cNvSpPr txBox="1"/>
          <p:nvPr/>
        </p:nvSpPr>
        <p:spPr>
          <a:xfrm>
            <a:off x="1368653" y="6546171"/>
            <a:ext cx="646331" cy="230832"/>
          </a:xfrm>
          <a:prstGeom prst="rect">
            <a:avLst/>
          </a:prstGeom>
          <a:noFill/>
        </p:spPr>
        <p:txBody>
          <a:bodyPr wrap="none" rtlCol="0">
            <a:spAutoFit/>
          </a:bodyPr>
          <a:lstStyle/>
          <a:p>
            <a:r>
              <a:rPr kumimoji="1" lang="ja-JP" altLang="en-US" sz="900" dirty="0" smtClean="0"/>
              <a:t>竣工済み</a:t>
            </a:r>
            <a:endParaRPr kumimoji="1" lang="ja-JP" altLang="en-US" sz="900" dirty="0"/>
          </a:p>
        </p:txBody>
      </p:sp>
      <p:sp>
        <p:nvSpPr>
          <p:cNvPr id="50" name="直方体 49"/>
          <p:cNvSpPr/>
          <p:nvPr/>
        </p:nvSpPr>
        <p:spPr>
          <a:xfrm rot="1800000" flipH="1">
            <a:off x="2008687" y="6502463"/>
            <a:ext cx="126133" cy="255199"/>
          </a:xfrm>
          <a:prstGeom prst="cub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51" name="テキスト ボックス 50"/>
          <p:cNvSpPr txBox="1"/>
          <p:nvPr/>
        </p:nvSpPr>
        <p:spPr>
          <a:xfrm>
            <a:off x="2106887" y="6496708"/>
            <a:ext cx="761747" cy="369332"/>
          </a:xfrm>
          <a:prstGeom prst="rect">
            <a:avLst/>
          </a:prstGeom>
          <a:noFill/>
        </p:spPr>
        <p:txBody>
          <a:bodyPr wrap="none" rtlCol="0">
            <a:spAutoFit/>
          </a:bodyPr>
          <a:lstStyle/>
          <a:p>
            <a:r>
              <a:rPr kumimoji="1" lang="en-US" altLang="ja-JP" sz="900" dirty="0" smtClean="0"/>
              <a:t>2019</a:t>
            </a:r>
            <a:r>
              <a:rPr kumimoji="1" lang="ja-JP" altLang="en-US" sz="900" dirty="0" smtClean="0"/>
              <a:t>年以降</a:t>
            </a:r>
            <a:endParaRPr kumimoji="1" lang="en-US" altLang="ja-JP" sz="900" dirty="0" smtClean="0"/>
          </a:p>
          <a:p>
            <a:r>
              <a:rPr kumimoji="1" lang="ja-JP" altLang="en-US" sz="900" dirty="0" smtClean="0"/>
              <a:t>竣工予定</a:t>
            </a:r>
            <a:endParaRPr kumimoji="1" lang="ja-JP" altLang="en-US" sz="900" dirty="0"/>
          </a:p>
        </p:txBody>
      </p:sp>
      <p:sp>
        <p:nvSpPr>
          <p:cNvPr id="52" name="テキスト ボックス 51"/>
          <p:cNvSpPr txBox="1"/>
          <p:nvPr/>
        </p:nvSpPr>
        <p:spPr>
          <a:xfrm>
            <a:off x="1326560" y="6276515"/>
            <a:ext cx="415498" cy="230832"/>
          </a:xfrm>
          <a:prstGeom prst="rect">
            <a:avLst/>
          </a:prstGeom>
          <a:noFill/>
        </p:spPr>
        <p:txBody>
          <a:bodyPr wrap="none" rtlCol="0">
            <a:spAutoFit/>
          </a:bodyPr>
          <a:lstStyle/>
          <a:p>
            <a:r>
              <a:rPr kumimoji="1" lang="ja-JP" altLang="en-US" sz="900" dirty="0" smtClean="0"/>
              <a:t>凡例</a:t>
            </a:r>
            <a:endParaRPr kumimoji="1" lang="ja-JP" altLang="en-US" sz="900" dirty="0"/>
          </a:p>
        </p:txBody>
      </p:sp>
      <p:sp>
        <p:nvSpPr>
          <p:cNvPr id="6" name="正方形/長方形 5"/>
          <p:cNvSpPr/>
          <p:nvPr/>
        </p:nvSpPr>
        <p:spPr>
          <a:xfrm>
            <a:off x="1195623" y="6322576"/>
            <a:ext cx="1630807" cy="5354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aphicFrame>
        <p:nvGraphicFramePr>
          <p:cNvPr id="53" name="表 52"/>
          <p:cNvGraphicFramePr>
            <a:graphicFrameLocks noGrp="1"/>
          </p:cNvGraphicFramePr>
          <p:nvPr>
            <p:extLst/>
          </p:nvPr>
        </p:nvGraphicFramePr>
        <p:xfrm>
          <a:off x="7191565" y="5808227"/>
          <a:ext cx="1799014" cy="868680"/>
        </p:xfrm>
        <a:graphic>
          <a:graphicData uri="http://schemas.openxmlformats.org/drawingml/2006/table">
            <a:tbl>
              <a:tblPr firstRow="1" bandRow="1">
                <a:tableStyleId>{2D5ABB26-0587-4C30-8999-92F81FD0307C}</a:tableStyleId>
              </a:tblPr>
              <a:tblGrid>
                <a:gridCol w="1799014">
                  <a:extLst>
                    <a:ext uri="{9D8B030D-6E8A-4147-A177-3AD203B41FA5}">
                      <a16:colId xmlns="" xmlns:a16="http://schemas.microsoft.com/office/drawing/2014/main" val="20000"/>
                    </a:ext>
                  </a:extLst>
                </a:gridCol>
              </a:tblGrid>
              <a:tr h="163254">
                <a:tc>
                  <a:txBody>
                    <a:bodyPr/>
                    <a:lstStyle/>
                    <a:p>
                      <a:r>
                        <a:rPr kumimoji="1" lang="ja-JP" altLang="en-US" sz="1200" u="none" dirty="0" smtClean="0">
                          <a:solidFill>
                            <a:schemeClr val="tx1"/>
                          </a:solidFill>
                        </a:rPr>
                        <a:t>⑦積水ハウス</a:t>
                      </a:r>
                      <a:endParaRPr kumimoji="1" lang="ja-JP" altLang="en-US" sz="1200" u="none" dirty="0">
                        <a:solidFill>
                          <a:schemeClr val="tx1"/>
                        </a:solidFill>
                      </a:endParaRPr>
                    </a:p>
                  </a:txBody>
                  <a:tcPr marL="0" marR="0" marT="0" marB="0"/>
                </a:tc>
                <a:extLst>
                  <a:ext uri="{0D108BD9-81ED-4DB2-BD59-A6C34878D82A}">
                    <a16:rowId xmlns="" xmlns:a16="http://schemas.microsoft.com/office/drawing/2014/main" val="10000"/>
                  </a:ext>
                </a:extLst>
              </a:tr>
              <a:tr h="122440">
                <a:tc>
                  <a:txBody>
                    <a:bodyPr/>
                    <a:lstStyle/>
                    <a:p>
                      <a:r>
                        <a:rPr kumimoji="1" lang="ja-JP" altLang="en-US" sz="900" dirty="0" smtClean="0">
                          <a:solidFill>
                            <a:schemeClr val="tx1"/>
                          </a:solidFill>
                        </a:rPr>
                        <a:t>高さ：約</a:t>
                      </a:r>
                      <a:r>
                        <a:rPr kumimoji="1" lang="en-US" altLang="ja-JP" sz="900" dirty="0" smtClean="0">
                          <a:solidFill>
                            <a:schemeClr val="tx1"/>
                          </a:solidFill>
                        </a:rPr>
                        <a:t>120m</a:t>
                      </a:r>
                      <a:r>
                        <a:rPr kumimoji="1" lang="ja-JP" altLang="en-US" sz="900" dirty="0" smtClean="0">
                          <a:solidFill>
                            <a:schemeClr val="tx1"/>
                          </a:solidFill>
                        </a:rPr>
                        <a:t>（地上</a:t>
                      </a:r>
                      <a:r>
                        <a:rPr kumimoji="1" lang="en-US" altLang="ja-JP" sz="900" dirty="0" smtClean="0">
                          <a:solidFill>
                            <a:schemeClr val="tx1"/>
                          </a:solidFill>
                        </a:rPr>
                        <a:t>27</a:t>
                      </a:r>
                      <a:r>
                        <a:rPr kumimoji="1" lang="ja-JP" altLang="en-US" sz="900" dirty="0" smtClean="0">
                          <a:solidFill>
                            <a:schemeClr val="tx1"/>
                          </a:solidFill>
                        </a:rPr>
                        <a:t>階</a:t>
                      </a:r>
                      <a:r>
                        <a:rPr kumimoji="1" lang="en-US" altLang="ja-JP" sz="900" dirty="0" smtClean="0">
                          <a:solidFill>
                            <a:schemeClr val="tx1"/>
                          </a:solidFill>
                        </a:rPr>
                        <a:t>/</a:t>
                      </a:r>
                      <a:r>
                        <a:rPr kumimoji="1" lang="ja-JP" altLang="en-US" sz="900" dirty="0" smtClean="0">
                          <a:solidFill>
                            <a:schemeClr val="tx1"/>
                          </a:solidFill>
                        </a:rPr>
                        <a:t>地下</a:t>
                      </a:r>
                      <a:r>
                        <a:rPr kumimoji="1" lang="ja-JP" altLang="en-US" sz="900" b="0" dirty="0" smtClean="0">
                          <a:solidFill>
                            <a:schemeClr val="tx1"/>
                          </a:solidFill>
                        </a:rPr>
                        <a:t>１</a:t>
                      </a:r>
                      <a:r>
                        <a:rPr kumimoji="1" lang="ja-JP" altLang="en-US" sz="900" dirty="0" smtClean="0">
                          <a:solidFill>
                            <a:schemeClr val="tx1"/>
                          </a:solidFill>
                        </a:rPr>
                        <a:t>階）</a:t>
                      </a:r>
                      <a:endParaRPr kumimoji="1" lang="ja-JP" altLang="en-US" sz="900" dirty="0">
                        <a:solidFill>
                          <a:schemeClr val="tx1"/>
                        </a:solidFill>
                      </a:endParaRPr>
                    </a:p>
                  </a:txBody>
                  <a:tcPr marL="0" marR="0" marT="0" marB="0"/>
                </a:tc>
                <a:extLst>
                  <a:ext uri="{0D108BD9-81ED-4DB2-BD59-A6C34878D82A}">
                    <a16:rowId xmlns="" xmlns:a16="http://schemas.microsoft.com/office/drawing/2014/main" val="10001"/>
                  </a:ext>
                </a:extLst>
              </a:tr>
              <a:tr h="122440">
                <a:tc>
                  <a:txBody>
                    <a:bodyPr/>
                    <a:lstStyle/>
                    <a:p>
                      <a:r>
                        <a:rPr kumimoji="1" lang="ja-JP" altLang="en-US" sz="900" dirty="0" smtClean="0">
                          <a:solidFill>
                            <a:schemeClr val="tx1"/>
                          </a:solidFill>
                        </a:rPr>
                        <a:t>竣工：</a:t>
                      </a:r>
                      <a:r>
                        <a:rPr kumimoji="1" lang="en-US" altLang="ja-JP" sz="900" dirty="0" smtClean="0">
                          <a:solidFill>
                            <a:schemeClr val="tx1"/>
                          </a:solidFill>
                        </a:rPr>
                        <a:t>2021.2</a:t>
                      </a:r>
                      <a:r>
                        <a:rPr kumimoji="1" lang="ja-JP" altLang="en-US" sz="900" dirty="0" smtClean="0">
                          <a:solidFill>
                            <a:schemeClr val="tx1"/>
                          </a:solidFill>
                        </a:rPr>
                        <a:t>開業予定</a:t>
                      </a:r>
                      <a:endParaRPr kumimoji="1" lang="ja-JP" altLang="en-US" sz="900" dirty="0">
                        <a:solidFill>
                          <a:schemeClr val="tx1"/>
                        </a:solidFill>
                      </a:endParaRPr>
                    </a:p>
                  </a:txBody>
                  <a:tcPr marL="0" marR="0" marT="0" marB="0"/>
                </a:tc>
                <a:extLst>
                  <a:ext uri="{0D108BD9-81ED-4DB2-BD59-A6C34878D82A}">
                    <a16:rowId xmlns="" xmlns:a16="http://schemas.microsoft.com/office/drawing/2014/main" val="10002"/>
                  </a:ext>
                </a:extLst>
              </a:tr>
              <a:tr h="122440">
                <a:tc>
                  <a:txBody>
                    <a:bodyPr/>
                    <a:lstStyle/>
                    <a:p>
                      <a:r>
                        <a:rPr kumimoji="1" lang="ja-JP" altLang="en-US" sz="900" dirty="0" smtClean="0">
                          <a:solidFill>
                            <a:schemeClr val="tx1"/>
                          </a:solidFill>
                        </a:rPr>
                        <a:t>容積：</a:t>
                      </a:r>
                      <a:r>
                        <a:rPr kumimoji="1" lang="en-US" altLang="ja-JP" sz="900" dirty="0" smtClean="0">
                          <a:solidFill>
                            <a:schemeClr val="tx1"/>
                          </a:solidFill>
                        </a:rPr>
                        <a:t>1,300%</a:t>
                      </a:r>
                      <a:endParaRPr kumimoji="1" lang="ja-JP" altLang="en-US" sz="900" dirty="0">
                        <a:solidFill>
                          <a:schemeClr val="tx1"/>
                        </a:solidFill>
                      </a:endParaRPr>
                    </a:p>
                  </a:txBody>
                  <a:tcPr marL="0" marR="0" marT="0" marB="0"/>
                </a:tc>
                <a:extLst>
                  <a:ext uri="{0D108BD9-81ED-4DB2-BD59-A6C34878D82A}">
                    <a16:rowId xmlns="" xmlns:a16="http://schemas.microsoft.com/office/drawing/2014/main" val="10003"/>
                  </a:ext>
                </a:extLst>
              </a:tr>
              <a:tr h="122440">
                <a:tc>
                  <a:txBody>
                    <a:bodyPr/>
                    <a:lstStyle/>
                    <a:p>
                      <a:r>
                        <a:rPr kumimoji="1" lang="ja-JP" altLang="en-US" sz="900" dirty="0" smtClean="0">
                          <a:solidFill>
                            <a:schemeClr val="tx1"/>
                          </a:solidFill>
                        </a:rPr>
                        <a:t>用途：ホテル</a:t>
                      </a:r>
                      <a:endParaRPr kumimoji="1" lang="ja-JP" altLang="en-US" sz="900" dirty="0">
                        <a:solidFill>
                          <a:schemeClr val="tx1"/>
                        </a:solidFill>
                      </a:endParaRPr>
                    </a:p>
                  </a:txBody>
                  <a:tcPr marL="0" marR="0" marT="0" marB="0"/>
                </a:tc>
                <a:extLst>
                  <a:ext uri="{0D108BD9-81ED-4DB2-BD59-A6C34878D82A}">
                    <a16:rowId xmlns="" xmlns:a16="http://schemas.microsoft.com/office/drawing/2014/main" val="10004"/>
                  </a:ext>
                </a:extLst>
              </a:tr>
              <a:tr h="122440">
                <a:tc>
                  <a:txBody>
                    <a:bodyPr/>
                    <a:lstStyle/>
                    <a:p>
                      <a:r>
                        <a:rPr kumimoji="1" lang="ja-JP" altLang="en-US" sz="900" u="none" dirty="0" smtClean="0">
                          <a:solidFill>
                            <a:schemeClr val="tx1"/>
                          </a:solidFill>
                        </a:rPr>
                        <a:t>備考：国内初進出Ｗホテル</a:t>
                      </a:r>
                      <a:endParaRPr kumimoji="1" lang="ja-JP" altLang="en-US" sz="900" u="none" dirty="0">
                        <a:solidFill>
                          <a:schemeClr val="tx1"/>
                        </a:solidFill>
                      </a:endParaRPr>
                    </a:p>
                  </a:txBody>
                  <a:tcPr marL="0" marR="0" marT="0" marB="0"/>
                </a:tc>
                <a:extLst>
                  <a:ext uri="{0D108BD9-81ED-4DB2-BD59-A6C34878D82A}">
                    <a16:rowId xmlns="" xmlns:a16="http://schemas.microsoft.com/office/drawing/2014/main" val="10005"/>
                  </a:ext>
                </a:extLst>
              </a:tr>
            </a:tbl>
          </a:graphicData>
        </a:graphic>
      </p:graphicFrame>
      <p:graphicFrame>
        <p:nvGraphicFramePr>
          <p:cNvPr id="55" name="表 54"/>
          <p:cNvGraphicFramePr>
            <a:graphicFrameLocks noGrp="1"/>
          </p:cNvGraphicFramePr>
          <p:nvPr>
            <p:extLst/>
          </p:nvPr>
        </p:nvGraphicFramePr>
        <p:xfrm>
          <a:off x="8829687" y="2628483"/>
          <a:ext cx="2081213" cy="868680"/>
        </p:xfrm>
        <a:graphic>
          <a:graphicData uri="http://schemas.openxmlformats.org/drawingml/2006/table">
            <a:tbl>
              <a:tblPr firstRow="1" bandRow="1">
                <a:tableStyleId>{2D5ABB26-0587-4C30-8999-92F81FD0307C}</a:tableStyleId>
              </a:tblPr>
              <a:tblGrid>
                <a:gridCol w="2081213">
                  <a:extLst>
                    <a:ext uri="{9D8B030D-6E8A-4147-A177-3AD203B41FA5}">
                      <a16:colId xmlns="" xmlns:a16="http://schemas.microsoft.com/office/drawing/2014/main" val="20000"/>
                    </a:ext>
                  </a:extLst>
                </a:gridCol>
              </a:tblGrid>
              <a:tr h="0">
                <a:tc>
                  <a:txBody>
                    <a:bodyPr/>
                    <a:lstStyle/>
                    <a:p>
                      <a:r>
                        <a:rPr kumimoji="1" lang="ja-JP" altLang="en-US" sz="1200" dirty="0" smtClean="0">
                          <a:solidFill>
                            <a:schemeClr val="tx1"/>
                          </a:solidFill>
                        </a:rPr>
                        <a:t>④オービック</a:t>
                      </a:r>
                      <a:endParaRPr kumimoji="1" lang="ja-JP" altLang="en-US" sz="1200" dirty="0">
                        <a:solidFill>
                          <a:schemeClr val="tx1"/>
                        </a:solidFill>
                      </a:endParaRPr>
                    </a:p>
                  </a:txBody>
                  <a:tcPr marL="0" marR="0" marT="0" marB="0"/>
                </a:tc>
                <a:extLst>
                  <a:ext uri="{0D108BD9-81ED-4DB2-BD59-A6C34878D82A}">
                    <a16:rowId xmlns="" xmlns:a16="http://schemas.microsoft.com/office/drawing/2014/main" val="10000"/>
                  </a:ext>
                </a:extLst>
              </a:tr>
              <a:tr h="0">
                <a:tc>
                  <a:txBody>
                    <a:bodyPr/>
                    <a:lstStyle/>
                    <a:p>
                      <a:r>
                        <a:rPr kumimoji="1" lang="ja-JP" altLang="en-US" sz="900" dirty="0" smtClean="0">
                          <a:solidFill>
                            <a:schemeClr val="tx1"/>
                          </a:solidFill>
                        </a:rPr>
                        <a:t>高さ：</a:t>
                      </a:r>
                      <a:r>
                        <a:rPr kumimoji="1" lang="en-US" altLang="ja-JP" sz="900" dirty="0" smtClean="0">
                          <a:solidFill>
                            <a:schemeClr val="tx1"/>
                          </a:solidFill>
                        </a:rPr>
                        <a:t>116m</a:t>
                      </a:r>
                      <a:r>
                        <a:rPr kumimoji="1" lang="ja-JP" altLang="en-US" sz="900" dirty="0" smtClean="0">
                          <a:solidFill>
                            <a:schemeClr val="tx1"/>
                          </a:solidFill>
                        </a:rPr>
                        <a:t>（地上</a:t>
                      </a:r>
                      <a:r>
                        <a:rPr kumimoji="1" lang="en-US" altLang="ja-JP" sz="900" b="1" dirty="0" smtClean="0">
                          <a:solidFill>
                            <a:schemeClr val="tx1"/>
                          </a:solidFill>
                        </a:rPr>
                        <a:t>25</a:t>
                      </a:r>
                      <a:r>
                        <a:rPr kumimoji="1" lang="ja-JP" altLang="en-US" sz="900" dirty="0" smtClean="0">
                          <a:solidFill>
                            <a:schemeClr val="tx1"/>
                          </a:solidFill>
                        </a:rPr>
                        <a:t>階</a:t>
                      </a:r>
                      <a:r>
                        <a:rPr kumimoji="1" lang="en-US" altLang="ja-JP" sz="900" dirty="0" smtClean="0">
                          <a:solidFill>
                            <a:schemeClr val="tx1"/>
                          </a:solidFill>
                        </a:rPr>
                        <a:t>/</a:t>
                      </a:r>
                      <a:r>
                        <a:rPr kumimoji="1" lang="ja-JP" altLang="en-US" sz="900" dirty="0" smtClean="0">
                          <a:solidFill>
                            <a:schemeClr val="tx1"/>
                          </a:solidFill>
                        </a:rPr>
                        <a:t>地下</a:t>
                      </a:r>
                      <a:r>
                        <a:rPr kumimoji="1" lang="en-US" altLang="ja-JP" sz="900" b="1" dirty="0" smtClean="0">
                          <a:solidFill>
                            <a:schemeClr val="tx1"/>
                          </a:solidFill>
                        </a:rPr>
                        <a:t>2</a:t>
                      </a:r>
                      <a:r>
                        <a:rPr kumimoji="1" lang="ja-JP" altLang="en-US" sz="900" dirty="0" smtClean="0">
                          <a:solidFill>
                            <a:schemeClr val="tx1"/>
                          </a:solidFill>
                        </a:rPr>
                        <a:t>階）</a:t>
                      </a:r>
                      <a:endParaRPr kumimoji="1" lang="ja-JP" altLang="en-US" sz="900" dirty="0">
                        <a:solidFill>
                          <a:schemeClr val="tx1"/>
                        </a:solidFill>
                      </a:endParaRPr>
                    </a:p>
                  </a:txBody>
                  <a:tcPr marL="0" marR="0" marT="0" marB="0"/>
                </a:tc>
                <a:extLst>
                  <a:ext uri="{0D108BD9-81ED-4DB2-BD59-A6C34878D82A}">
                    <a16:rowId xmlns="" xmlns:a16="http://schemas.microsoft.com/office/drawing/2014/main" val="10001"/>
                  </a:ext>
                </a:extLst>
              </a:tr>
              <a:tr h="0">
                <a:tc>
                  <a:txBody>
                    <a:bodyPr/>
                    <a:lstStyle/>
                    <a:p>
                      <a:r>
                        <a:rPr kumimoji="1" lang="ja-JP" altLang="en-US" sz="900" dirty="0" smtClean="0">
                          <a:solidFill>
                            <a:schemeClr val="tx1"/>
                          </a:solidFill>
                        </a:rPr>
                        <a:t>竣工：</a:t>
                      </a:r>
                      <a:r>
                        <a:rPr kumimoji="1" lang="en-US" altLang="ja-JP" sz="900" dirty="0" smtClean="0">
                          <a:solidFill>
                            <a:schemeClr val="tx1"/>
                          </a:solidFill>
                        </a:rPr>
                        <a:t>2020</a:t>
                      </a:r>
                      <a:r>
                        <a:rPr kumimoji="1" lang="ja-JP" altLang="en-US" sz="900" dirty="0" smtClean="0">
                          <a:solidFill>
                            <a:schemeClr val="tx1"/>
                          </a:solidFill>
                        </a:rPr>
                        <a:t>開業予定</a:t>
                      </a:r>
                      <a:endParaRPr kumimoji="1" lang="ja-JP" altLang="en-US" sz="900" dirty="0">
                        <a:solidFill>
                          <a:schemeClr val="tx1"/>
                        </a:solidFill>
                      </a:endParaRPr>
                    </a:p>
                  </a:txBody>
                  <a:tcPr marL="0" marR="0" marT="0" marB="0"/>
                </a:tc>
                <a:extLst>
                  <a:ext uri="{0D108BD9-81ED-4DB2-BD59-A6C34878D82A}">
                    <a16:rowId xmlns="" xmlns:a16="http://schemas.microsoft.com/office/drawing/2014/main" val="10002"/>
                  </a:ext>
                </a:extLst>
              </a:tr>
              <a:tr h="0">
                <a:tc>
                  <a:txBody>
                    <a:bodyPr/>
                    <a:lstStyle/>
                    <a:p>
                      <a:r>
                        <a:rPr kumimoji="1" lang="ja-JP" altLang="en-US" sz="900" dirty="0" smtClean="0">
                          <a:solidFill>
                            <a:schemeClr val="tx1"/>
                          </a:solidFill>
                        </a:rPr>
                        <a:t>容積：</a:t>
                      </a:r>
                      <a:r>
                        <a:rPr kumimoji="1" lang="en-US" altLang="ja-JP" sz="900" dirty="0" smtClean="0">
                          <a:solidFill>
                            <a:schemeClr val="tx1"/>
                          </a:solidFill>
                        </a:rPr>
                        <a:t>1,246%</a:t>
                      </a:r>
                    </a:p>
                  </a:txBody>
                  <a:tcPr marL="0" marR="0" marT="0" marB="0"/>
                </a:tc>
                <a:extLst>
                  <a:ext uri="{0D108BD9-81ED-4DB2-BD59-A6C34878D82A}">
                    <a16:rowId xmlns="" xmlns:a16="http://schemas.microsoft.com/office/drawing/2014/main" val="10003"/>
                  </a:ext>
                </a:extLst>
              </a:tr>
              <a:tr h="0">
                <a:tc>
                  <a:txBody>
                    <a:bodyPr/>
                    <a:lstStyle/>
                    <a:p>
                      <a:r>
                        <a:rPr kumimoji="1" lang="ja-JP" altLang="en-US" sz="900" dirty="0" smtClean="0">
                          <a:solidFill>
                            <a:schemeClr val="tx1"/>
                          </a:solidFill>
                        </a:rPr>
                        <a:t>用途：オフィス・ホテル複合</a:t>
                      </a:r>
                      <a:endParaRPr kumimoji="1" lang="en-US" altLang="ja-JP" sz="900" dirty="0" smtClean="0">
                        <a:solidFill>
                          <a:schemeClr val="tx1"/>
                        </a:solidFill>
                      </a:endParaRPr>
                    </a:p>
                  </a:txBody>
                  <a:tcPr marL="0" marR="0" marT="0" marB="0"/>
                </a:tc>
                <a:extLst>
                  <a:ext uri="{0D108BD9-81ED-4DB2-BD59-A6C34878D82A}">
                    <a16:rowId xmlns="" xmlns:a16="http://schemas.microsoft.com/office/drawing/2014/main" val="10004"/>
                  </a:ext>
                </a:extLst>
              </a:tr>
              <a:tr h="0">
                <a:tc>
                  <a:txBody>
                    <a:bodyPr/>
                    <a:lstStyle/>
                    <a:p>
                      <a:r>
                        <a:rPr kumimoji="1" lang="ja-JP" altLang="en-US" sz="900" dirty="0" smtClean="0">
                          <a:solidFill>
                            <a:schemeClr val="tx1"/>
                          </a:solidFill>
                        </a:rPr>
                        <a:t>備考：大阪初進出ロイヤルパークホテルズ</a:t>
                      </a:r>
                      <a:endParaRPr kumimoji="1" lang="ja-JP" altLang="en-US" sz="900" dirty="0">
                        <a:solidFill>
                          <a:schemeClr val="tx1"/>
                        </a:solidFill>
                      </a:endParaRPr>
                    </a:p>
                  </a:txBody>
                  <a:tcPr marL="0" marR="0" marT="0" marB="0"/>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706547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6" name="正方形/長方形 49"/>
          <p:cNvSpPr>
            <a:spLocks noChangeArrowheads="1"/>
          </p:cNvSpPr>
          <p:nvPr/>
        </p:nvSpPr>
        <p:spPr bwMode="auto">
          <a:xfrm>
            <a:off x="3514026" y="3072682"/>
            <a:ext cx="5639736" cy="1766626"/>
          </a:xfrm>
          <a:prstGeom prst="rect">
            <a:avLst/>
          </a:prstGeom>
          <a:noFill/>
          <a:ln w="9525">
            <a:noFill/>
            <a:miter lim="800000"/>
            <a:headEnd/>
            <a:tailEnd/>
          </a:ln>
        </p:spPr>
        <p:txBody>
          <a:bodyPr wrap="square" lIns="36000" tIns="36000" rIns="36000" bIns="36000">
            <a:noAutofit/>
          </a:bodyPr>
          <a:lstStyle/>
          <a:p>
            <a:pPr algn="l"/>
            <a:endParaRPr lang="en-US" altLang="ja-JP" sz="1100" dirty="0" smtClean="0">
              <a:latin typeface="ＭＳ Ｐ明朝" panose="02020600040205080304" pitchFamily="18" charset="-128"/>
              <a:ea typeface="ＭＳ Ｐ明朝" panose="02020600040205080304" pitchFamily="18" charset="-128"/>
            </a:endParaRPr>
          </a:p>
          <a:p>
            <a:pPr marL="88900" indent="-88900"/>
            <a:r>
              <a:rPr lang="ja-JP" altLang="en-US" sz="1100" dirty="0">
                <a:latin typeface="ＭＳ Ｐ明朝" panose="02020600040205080304" pitchFamily="18" charset="-128"/>
                <a:ea typeface="ＭＳ Ｐ明朝" panose="02020600040205080304" pitchFamily="18" charset="-128"/>
              </a:rPr>
              <a:t>・「側道の通行規制による交通影響の確認」、「側道に自転車通行空間を確保した際の歩行者等の安全性の確認」などを</a:t>
            </a:r>
            <a:r>
              <a:rPr lang="ja-JP" altLang="en-US" sz="1100" dirty="0" smtClean="0">
                <a:latin typeface="ＭＳ Ｐ明朝" panose="02020600040205080304" pitchFamily="18" charset="-128"/>
                <a:ea typeface="ＭＳ Ｐ明朝" panose="02020600040205080304" pitchFamily="18" charset="-128"/>
              </a:rPr>
              <a:t>目的に新橋</a:t>
            </a:r>
            <a:r>
              <a:rPr lang="ja-JP" altLang="en-US" sz="1100" dirty="0">
                <a:latin typeface="ＭＳ Ｐ明朝" panose="02020600040205080304" pitchFamily="18" charset="-128"/>
                <a:ea typeface="ＭＳ Ｐ明朝" panose="02020600040205080304" pitchFamily="18" charset="-128"/>
              </a:rPr>
              <a:t>交差点から難波西口交差点間の約１</a:t>
            </a:r>
            <a:r>
              <a:rPr lang="en-US" altLang="ja-JP" sz="1100" dirty="0" smtClean="0">
                <a:latin typeface="ＭＳ Ｐ明朝" panose="02020600040205080304" pitchFamily="18" charset="-128"/>
                <a:ea typeface="ＭＳ Ｐ明朝" panose="02020600040205080304" pitchFamily="18" charset="-128"/>
              </a:rPr>
              <a:t>km</a:t>
            </a:r>
            <a:r>
              <a:rPr lang="ja-JP" altLang="en-US" sz="1100" dirty="0" smtClean="0">
                <a:latin typeface="ＭＳ Ｐ明朝" panose="02020600040205080304" pitchFamily="18" charset="-128"/>
                <a:ea typeface="ＭＳ Ｐ明朝" panose="02020600040205080304" pitchFamily="18" charset="-128"/>
              </a:rPr>
              <a:t>の区間</a:t>
            </a:r>
            <a:r>
              <a:rPr lang="ja-JP" altLang="en-US" sz="1100" dirty="0">
                <a:latin typeface="ＭＳ Ｐ明朝" panose="02020600040205080304" pitchFamily="18" charset="-128"/>
                <a:ea typeface="ＭＳ Ｐ明朝" panose="02020600040205080304" pitchFamily="18" charset="-128"/>
              </a:rPr>
              <a:t>で</a:t>
            </a:r>
            <a:r>
              <a:rPr lang="ja-JP" altLang="en-US" sz="1100" dirty="0" smtClean="0">
                <a:latin typeface="ＭＳ Ｐ明朝" panose="02020600040205080304" pitchFamily="18" charset="-128"/>
                <a:ea typeface="ＭＳ Ｐ明朝" panose="02020600040205080304" pitchFamily="18" charset="-128"/>
              </a:rPr>
              <a:t>側</a:t>
            </a:r>
            <a:r>
              <a:rPr lang="ja-JP" altLang="en-US" sz="1100" dirty="0">
                <a:latin typeface="ＭＳ Ｐ明朝" panose="02020600040205080304" pitchFamily="18" charset="-128"/>
                <a:ea typeface="ＭＳ Ｐ明朝" panose="02020600040205080304" pitchFamily="18" charset="-128"/>
              </a:rPr>
              <a:t>道</a:t>
            </a:r>
            <a:r>
              <a:rPr lang="ja-JP" altLang="en-US" sz="1100" dirty="0" smtClean="0">
                <a:latin typeface="ＭＳ Ｐ明朝" panose="02020600040205080304" pitchFamily="18" charset="-128"/>
                <a:ea typeface="ＭＳ Ｐ明朝" panose="02020600040205080304" pitchFamily="18" charset="-128"/>
              </a:rPr>
              <a:t>閉鎖の社会</a:t>
            </a:r>
            <a:r>
              <a:rPr lang="ja-JP" altLang="en-US" sz="1100" dirty="0">
                <a:latin typeface="ＭＳ Ｐ明朝" panose="02020600040205080304" pitchFamily="18" charset="-128"/>
                <a:ea typeface="ＭＳ Ｐ明朝" panose="02020600040205080304" pitchFamily="18" charset="-128"/>
              </a:rPr>
              <a:t>実験を</a:t>
            </a:r>
            <a:r>
              <a:rPr lang="ja-JP" altLang="en-US" sz="1100" dirty="0" smtClean="0">
                <a:latin typeface="ＭＳ Ｐ明朝" panose="02020600040205080304" pitchFamily="18" charset="-128"/>
                <a:ea typeface="ＭＳ Ｐ明朝" panose="02020600040205080304" pitchFamily="18" charset="-128"/>
              </a:rPr>
              <a:t>実施。</a:t>
            </a:r>
            <a:endParaRPr lang="en-US" altLang="ja-JP" sz="1100" dirty="0" smtClean="0">
              <a:latin typeface="ＭＳ Ｐ明朝" panose="02020600040205080304" pitchFamily="18" charset="-128"/>
              <a:ea typeface="ＭＳ Ｐ明朝" panose="02020600040205080304" pitchFamily="18" charset="-128"/>
            </a:endParaRPr>
          </a:p>
          <a:p>
            <a:pPr marL="88900" indent="-88900"/>
            <a:r>
              <a:rPr lang="ja-JP" altLang="en-US" sz="1100" dirty="0">
                <a:latin typeface="ＭＳ Ｐ明朝" panose="02020600040205080304" pitchFamily="18" charset="-128"/>
                <a:ea typeface="ＭＳ Ｐ明朝" panose="02020600040205080304" pitchFamily="18" charset="-128"/>
              </a:rPr>
              <a:t>・</a:t>
            </a:r>
            <a:r>
              <a:rPr lang="ja-JP" altLang="en-US" sz="1100" dirty="0" smtClean="0">
                <a:latin typeface="ＭＳ Ｐ明朝" panose="02020600040205080304" pitchFamily="18" charset="-128"/>
                <a:ea typeface="ＭＳ Ｐ明朝" panose="02020600040205080304" pitchFamily="18" charset="-128"/>
              </a:rPr>
              <a:t>渋滞</a:t>
            </a:r>
            <a:r>
              <a:rPr lang="ja-JP" altLang="en-US" sz="1100" dirty="0">
                <a:latin typeface="ＭＳ Ｐ明朝" panose="02020600040205080304" pitchFamily="18" charset="-128"/>
                <a:ea typeface="ＭＳ Ｐ明朝" panose="02020600040205080304" pitchFamily="18" charset="-128"/>
              </a:rPr>
              <a:t>など</a:t>
            </a:r>
            <a:r>
              <a:rPr lang="ja-JP" altLang="en-US" sz="1100" dirty="0" smtClean="0">
                <a:latin typeface="ＭＳ Ｐ明朝" panose="02020600040205080304" pitchFamily="18" charset="-128"/>
                <a:ea typeface="ＭＳ Ｐ明朝" panose="02020600040205080304" pitchFamily="18" charset="-128"/>
              </a:rPr>
              <a:t>本線での過度</a:t>
            </a:r>
            <a:r>
              <a:rPr lang="ja-JP" altLang="en-US" sz="1100" dirty="0">
                <a:latin typeface="ＭＳ Ｐ明朝" panose="02020600040205080304" pitchFamily="18" charset="-128"/>
                <a:ea typeface="ＭＳ Ｐ明朝" panose="02020600040205080304" pitchFamily="18" charset="-128"/>
              </a:rPr>
              <a:t>な交通影響</a:t>
            </a:r>
            <a:r>
              <a:rPr lang="ja-JP" altLang="en-US" sz="1100" dirty="0" smtClean="0">
                <a:latin typeface="ＭＳ Ｐ明朝" panose="02020600040205080304" pitchFamily="18" charset="-128"/>
                <a:ea typeface="ＭＳ Ｐ明朝" panose="02020600040205080304" pitchFamily="18" charset="-128"/>
              </a:rPr>
              <a:t>はなかったもの</a:t>
            </a:r>
            <a:r>
              <a:rPr lang="ja-JP" altLang="en-US" sz="1100" dirty="0">
                <a:latin typeface="ＭＳ Ｐ明朝" panose="02020600040205080304" pitchFamily="18" charset="-128"/>
                <a:ea typeface="ＭＳ Ｐ明朝" panose="02020600040205080304" pitchFamily="18" charset="-128"/>
              </a:rPr>
              <a:t>の</a:t>
            </a:r>
            <a:r>
              <a:rPr lang="ja-JP" altLang="en-US" sz="1100" dirty="0" smtClean="0">
                <a:latin typeface="ＭＳ Ｐ明朝" panose="02020600040205080304" pitchFamily="18" charset="-128"/>
                <a:ea typeface="ＭＳ Ｐ明朝" panose="02020600040205080304" pitchFamily="18" charset="-128"/>
              </a:rPr>
              <a:t>、</a:t>
            </a:r>
            <a:r>
              <a:rPr lang="ja-JP" altLang="en-US" sz="1100" dirty="0">
                <a:latin typeface="ＭＳ Ｐ明朝" panose="02020600040205080304" pitchFamily="18" charset="-128"/>
                <a:ea typeface="ＭＳ Ｐ明朝" panose="02020600040205080304" pitchFamily="18" charset="-128"/>
              </a:rPr>
              <a:t>アンケートでは約</a:t>
            </a:r>
            <a:r>
              <a:rPr lang="en-US" altLang="ja-JP" sz="1100" dirty="0">
                <a:latin typeface="ＭＳ Ｐ明朝" panose="02020600040205080304" pitchFamily="18" charset="-128"/>
                <a:ea typeface="ＭＳ Ｐ明朝" panose="02020600040205080304" pitchFamily="18" charset="-128"/>
              </a:rPr>
              <a:t>7</a:t>
            </a:r>
            <a:r>
              <a:rPr lang="ja-JP" altLang="en-US" sz="1100" dirty="0">
                <a:latin typeface="ＭＳ Ｐ明朝" panose="02020600040205080304" pitchFamily="18" charset="-128"/>
                <a:ea typeface="ＭＳ Ｐ明朝" panose="02020600040205080304" pitchFamily="18" charset="-128"/>
              </a:rPr>
              <a:t>割のドライバー</a:t>
            </a:r>
            <a:r>
              <a:rPr lang="ja-JP" altLang="en-US" sz="1100" dirty="0" smtClean="0">
                <a:latin typeface="ＭＳ Ｐ明朝" panose="02020600040205080304" pitchFamily="18" charset="-128"/>
                <a:ea typeface="ＭＳ Ｐ明朝" panose="02020600040205080304" pitchFamily="18" charset="-128"/>
              </a:rPr>
              <a:t>等から「通常</a:t>
            </a:r>
            <a:r>
              <a:rPr lang="ja-JP" altLang="en-US" sz="1100" dirty="0">
                <a:latin typeface="ＭＳ Ｐ明朝" panose="02020600040205080304" pitchFamily="18" charset="-128"/>
                <a:ea typeface="ＭＳ Ｐ明朝" panose="02020600040205080304" pitchFamily="18" charset="-128"/>
              </a:rPr>
              <a:t>よりも混雑を</a:t>
            </a:r>
            <a:r>
              <a:rPr lang="ja-JP" altLang="en-US" sz="1100" dirty="0" smtClean="0">
                <a:latin typeface="ＭＳ Ｐ明朝" panose="02020600040205080304" pitchFamily="18" charset="-128"/>
                <a:ea typeface="ＭＳ Ｐ明朝" panose="02020600040205080304" pitchFamily="18" charset="-128"/>
              </a:rPr>
              <a:t>感じた」と回答</a:t>
            </a:r>
            <a:r>
              <a:rPr lang="ja-JP" altLang="en-US" sz="1100" dirty="0">
                <a:latin typeface="ＭＳ Ｐ明朝" panose="02020600040205080304" pitchFamily="18" charset="-128"/>
                <a:ea typeface="ＭＳ Ｐ明朝" panose="02020600040205080304" pitchFamily="18" charset="-128"/>
              </a:rPr>
              <a:t>があり、本線の交通影響を</a:t>
            </a:r>
            <a:r>
              <a:rPr lang="ja-JP" altLang="en-US" sz="1100" dirty="0" smtClean="0">
                <a:latin typeface="ＭＳ Ｐ明朝" panose="02020600040205080304" pitchFamily="18" charset="-128"/>
                <a:ea typeface="ＭＳ Ｐ明朝" panose="02020600040205080304" pitchFamily="18" charset="-128"/>
              </a:rPr>
              <a:t>可能</a:t>
            </a:r>
            <a:r>
              <a:rPr lang="ja-JP" altLang="en-US" sz="1100" dirty="0">
                <a:latin typeface="ＭＳ Ｐ明朝" panose="02020600040205080304" pitchFamily="18" charset="-128"/>
                <a:ea typeface="ＭＳ Ｐ明朝" panose="02020600040205080304" pitchFamily="18" charset="-128"/>
              </a:rPr>
              <a:t>な限り緩和する</a:t>
            </a:r>
            <a:r>
              <a:rPr lang="ja-JP" altLang="en-US" sz="1100" dirty="0" smtClean="0">
                <a:latin typeface="ＭＳ Ｐ明朝" panose="02020600040205080304" pitchFamily="18" charset="-128"/>
                <a:ea typeface="ＭＳ Ｐ明朝" panose="02020600040205080304" pitchFamily="18" charset="-128"/>
              </a:rPr>
              <a:t>対策の検討の必要性を確認。</a:t>
            </a:r>
          </a:p>
          <a:p>
            <a:pPr marL="88900" indent="-88900"/>
            <a:r>
              <a:rPr lang="ja-JP" altLang="en-US" sz="1100" dirty="0" smtClean="0">
                <a:latin typeface="ＭＳ Ｐ明朝" panose="02020600040205080304" pitchFamily="18" charset="-128"/>
                <a:ea typeface="ＭＳ Ｐ明朝" panose="02020600040205080304" pitchFamily="18" charset="-128"/>
              </a:rPr>
              <a:t>・自転車道設置区間を通行した自転車の約</a:t>
            </a:r>
            <a:r>
              <a:rPr lang="en-US" altLang="ja-JP" sz="1100" dirty="0" smtClean="0">
                <a:latin typeface="ＭＳ Ｐ明朝" panose="02020600040205080304" pitchFamily="18" charset="-128"/>
                <a:ea typeface="ＭＳ Ｐ明朝" panose="02020600040205080304" pitchFamily="18" charset="-128"/>
              </a:rPr>
              <a:t>6</a:t>
            </a:r>
            <a:r>
              <a:rPr lang="ja-JP" altLang="en-US" sz="1100" dirty="0" smtClean="0">
                <a:latin typeface="ＭＳ Ｐ明朝" panose="02020600040205080304" pitchFamily="18" charset="-128"/>
                <a:ea typeface="ＭＳ Ｐ明朝" panose="02020600040205080304" pitchFamily="18" charset="-128"/>
              </a:rPr>
              <a:t>割が自転車道を利用。アンケートでは、歩行者の約</a:t>
            </a:r>
            <a:r>
              <a:rPr lang="en-US" altLang="ja-JP" sz="1100" dirty="0" smtClean="0">
                <a:latin typeface="ＭＳ Ｐ明朝" panose="02020600040205080304" pitchFamily="18" charset="-128"/>
                <a:ea typeface="ＭＳ Ｐ明朝" panose="02020600040205080304" pitchFamily="18" charset="-128"/>
              </a:rPr>
              <a:t>4</a:t>
            </a:r>
            <a:r>
              <a:rPr lang="ja-JP" altLang="en-US" sz="1100" dirty="0" smtClean="0">
                <a:latin typeface="ＭＳ Ｐ明朝" panose="02020600040205080304" pitchFamily="18" charset="-128"/>
                <a:ea typeface="ＭＳ Ｐ明朝" panose="02020600040205080304" pitchFamily="18" charset="-128"/>
              </a:rPr>
              <a:t>割、自転車の約</a:t>
            </a:r>
            <a:r>
              <a:rPr lang="en-US" altLang="ja-JP" sz="1100" dirty="0" smtClean="0">
                <a:latin typeface="ＭＳ Ｐ明朝" panose="02020600040205080304" pitchFamily="18" charset="-128"/>
                <a:ea typeface="ＭＳ Ｐ明朝" panose="02020600040205080304" pitchFamily="18" charset="-128"/>
              </a:rPr>
              <a:t>7</a:t>
            </a:r>
            <a:r>
              <a:rPr lang="ja-JP" altLang="en-US" sz="1100" dirty="0" smtClean="0">
                <a:latin typeface="ＭＳ Ｐ明朝" panose="02020600040205080304" pitchFamily="18" charset="-128"/>
                <a:ea typeface="ＭＳ Ｐ明朝" panose="02020600040205080304" pitchFamily="18" charset="-128"/>
              </a:rPr>
              <a:t>割が自転車道設置により安全性、快適性が向上と回答。</a:t>
            </a:r>
          </a:p>
        </p:txBody>
      </p:sp>
      <p:sp>
        <p:nvSpPr>
          <p:cNvPr id="32" name="Rectangle 2"/>
          <p:cNvSpPr txBox="1">
            <a:spLocks noChangeArrowheads="1"/>
          </p:cNvSpPr>
          <p:nvPr/>
        </p:nvSpPr>
        <p:spPr bwMode="auto">
          <a:xfrm>
            <a:off x="1143000" y="11"/>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３．御堂筋　</a:t>
            </a:r>
            <a:r>
              <a:rPr lang="ja-JP" altLang="en-US" sz="2000" b="1" dirty="0" smtClean="0">
                <a:solidFill>
                  <a:schemeClr val="bg1"/>
                </a:solidFill>
                <a:latin typeface="ＭＳ ゴシック" pitchFamily="49" charset="-128"/>
                <a:ea typeface="ＭＳ ゴシック" pitchFamily="49" charset="-128"/>
              </a:rPr>
              <a:t>　車中心から人中心の</a:t>
            </a:r>
            <a:r>
              <a:rPr lang="ja-JP" altLang="en-US" sz="2000" b="1" dirty="0">
                <a:solidFill>
                  <a:schemeClr val="bg1"/>
                </a:solidFill>
                <a:latin typeface="ＭＳ ゴシック" pitchFamily="49" charset="-128"/>
                <a:ea typeface="ＭＳ ゴシック" pitchFamily="49" charset="-128"/>
              </a:rPr>
              <a:t>道路空間への</a:t>
            </a:r>
            <a:r>
              <a:rPr lang="ja-JP" altLang="en-US" sz="2000" b="1" dirty="0" smtClean="0">
                <a:solidFill>
                  <a:schemeClr val="bg1"/>
                </a:solidFill>
                <a:latin typeface="ＭＳ ゴシック" pitchFamily="49" charset="-128"/>
                <a:ea typeface="ＭＳ ゴシック" pitchFamily="49" charset="-128"/>
              </a:rPr>
              <a:t>転換の取組み</a:t>
            </a:r>
            <a:endParaRPr lang="en-US" altLang="ja-JP" b="1" dirty="0">
              <a:solidFill>
                <a:schemeClr val="bg1"/>
              </a:solidFill>
              <a:latin typeface="ＭＳ ゴシック" pitchFamily="49" charset="-128"/>
              <a:ea typeface="ＭＳ ゴシック" pitchFamily="49" charset="-128"/>
            </a:endParaRPr>
          </a:p>
        </p:txBody>
      </p:sp>
      <p:sp>
        <p:nvSpPr>
          <p:cNvPr id="30" name="スライド番号プレースホルダ 29"/>
          <p:cNvSpPr>
            <a:spLocks noGrp="1"/>
          </p:cNvSpPr>
          <p:nvPr>
            <p:ph type="sldNum" sz="quarter" idx="12"/>
          </p:nvPr>
        </p:nvSpPr>
        <p:spPr/>
        <p:txBody>
          <a:bodyPr/>
          <a:lstStyle/>
          <a:p>
            <a:fld id="{37EF5067-3AB7-4642-9103-42CBD40CC6D9}" type="slidenum">
              <a:rPr kumimoji="1" lang="ja-JP" altLang="en-US" smtClean="0"/>
              <a:pPr/>
              <a:t>29</a:t>
            </a:fld>
            <a:endParaRPr kumimoji="1" lang="ja-JP" altLang="en-US" dirty="0"/>
          </a:p>
        </p:txBody>
      </p:sp>
      <p:sp>
        <p:nvSpPr>
          <p:cNvPr id="29" name="正方形/長方形 28"/>
          <p:cNvSpPr/>
          <p:nvPr/>
        </p:nvSpPr>
        <p:spPr>
          <a:xfrm>
            <a:off x="3440877" y="3053630"/>
            <a:ext cx="5040000" cy="216000"/>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ja-JP" altLang="en-US" sz="1400" b="1" dirty="0" smtClean="0"/>
              <a:t> ① 御堂筋側道閉鎖社会実験（</a:t>
            </a:r>
            <a:r>
              <a:rPr lang="en-US" altLang="ja-JP" sz="1400" b="1" dirty="0" smtClean="0"/>
              <a:t>2013</a:t>
            </a:r>
            <a:r>
              <a:rPr lang="ja-JP" altLang="en-US" sz="1400" b="1" dirty="0"/>
              <a:t>年</a:t>
            </a:r>
            <a:r>
              <a:rPr lang="en-US" altLang="ja-JP" sz="1400" b="1" dirty="0"/>
              <a:t>11</a:t>
            </a:r>
            <a:r>
              <a:rPr lang="ja-JP" altLang="en-US" sz="1400" b="1" dirty="0"/>
              <a:t>月</a:t>
            </a:r>
            <a:r>
              <a:rPr lang="en-US" altLang="ja-JP" sz="1400" b="1" dirty="0"/>
              <a:t>23</a:t>
            </a:r>
            <a:r>
              <a:rPr lang="ja-JP" altLang="en-US" sz="1400" b="1" dirty="0"/>
              <a:t>日（土）～</a:t>
            </a:r>
            <a:r>
              <a:rPr lang="en-US" altLang="ja-JP" sz="1400" b="1" dirty="0"/>
              <a:t>29</a:t>
            </a:r>
            <a:r>
              <a:rPr lang="ja-JP" altLang="en-US" sz="1400" b="1" dirty="0"/>
              <a:t>日（金</a:t>
            </a:r>
            <a:r>
              <a:rPr lang="ja-JP" altLang="en-US" sz="1400" b="1" dirty="0" smtClean="0"/>
              <a:t>））</a:t>
            </a:r>
            <a:endParaRPr lang="ja-JP" altLang="en-US" sz="1400" b="1" dirty="0"/>
          </a:p>
        </p:txBody>
      </p:sp>
      <p:sp>
        <p:nvSpPr>
          <p:cNvPr id="33" name="正方形/長方形 49"/>
          <p:cNvSpPr>
            <a:spLocks noChangeArrowheads="1"/>
          </p:cNvSpPr>
          <p:nvPr/>
        </p:nvSpPr>
        <p:spPr bwMode="auto">
          <a:xfrm>
            <a:off x="3514026" y="1848950"/>
            <a:ext cx="5911328" cy="1318737"/>
          </a:xfrm>
          <a:prstGeom prst="rect">
            <a:avLst/>
          </a:prstGeom>
          <a:noFill/>
          <a:ln w="9525">
            <a:noFill/>
            <a:miter lim="800000"/>
            <a:headEnd/>
            <a:tailEnd/>
          </a:ln>
        </p:spPr>
        <p:txBody>
          <a:bodyPr wrap="square" lIns="36000" tIns="36000" rIns="36000" bIns="36000">
            <a:noAutofit/>
          </a:bodyPr>
          <a:lstStyle/>
          <a:p>
            <a:pPr algn="l"/>
            <a:endParaRPr lang="en-US" altLang="ja-JP" sz="1100" dirty="0" smtClean="0">
              <a:latin typeface="ＭＳ Ｐ明朝" pitchFamily="18" charset="-128"/>
              <a:ea typeface="ＭＳ Ｐ明朝" pitchFamily="18" charset="-128"/>
            </a:endParaRPr>
          </a:p>
          <a:p>
            <a:pPr marL="88900" indent="-88900"/>
            <a:r>
              <a:rPr lang="ja-JP" altLang="en-US" sz="1100" dirty="0" smtClean="0">
                <a:latin typeface="ＭＳ Ｐ明朝" pitchFamily="18" charset="-128"/>
                <a:ea typeface="ＭＳ Ｐ明朝" pitchFamily="18" charset="-128"/>
              </a:rPr>
              <a:t>・御堂筋</a:t>
            </a:r>
            <a:r>
              <a:rPr lang="ja-JP" altLang="en-US" sz="1100" dirty="0">
                <a:latin typeface="ＭＳ Ｐ明朝" pitchFamily="18" charset="-128"/>
                <a:ea typeface="ＭＳ Ｐ明朝" pitchFamily="18" charset="-128"/>
              </a:rPr>
              <a:t>（伏見町～平野町）の東側街区の側道を閉鎖し、</a:t>
            </a:r>
            <a:r>
              <a:rPr lang="ja-JP" altLang="en-US" sz="1100" dirty="0" smtClean="0">
                <a:latin typeface="ＭＳ Ｐ明朝" pitchFamily="18" charset="-128"/>
                <a:ea typeface="ＭＳ Ｐ明朝" pitchFamily="18" charset="-128"/>
              </a:rPr>
              <a:t>歩道や</a:t>
            </a:r>
            <a:r>
              <a:rPr lang="ja-JP" altLang="en-US" sz="1100" dirty="0">
                <a:latin typeface="ＭＳ Ｐ明朝" pitchFamily="18" charset="-128"/>
                <a:ea typeface="ＭＳ Ｐ明朝" pitchFamily="18" charset="-128"/>
              </a:rPr>
              <a:t>沿道建物の</a:t>
            </a:r>
            <a:r>
              <a:rPr lang="ja-JP" altLang="en-US" sz="1100" dirty="0" smtClean="0">
                <a:latin typeface="ＭＳ Ｐ明朝" pitchFamily="18" charset="-128"/>
                <a:ea typeface="ＭＳ Ｐ明朝" pitchFamily="18" charset="-128"/>
              </a:rPr>
              <a:t>セットバック部分と</a:t>
            </a:r>
            <a:r>
              <a:rPr lang="ja-JP" altLang="en-US" sz="1100" dirty="0">
                <a:latin typeface="ＭＳ Ｐ明朝" pitchFamily="18" charset="-128"/>
                <a:ea typeface="ＭＳ Ｐ明朝" pitchFamily="18" charset="-128"/>
              </a:rPr>
              <a:t>一体となったにぎわいを</a:t>
            </a:r>
            <a:r>
              <a:rPr lang="ja-JP" altLang="en-US" sz="1100" dirty="0" smtClean="0">
                <a:latin typeface="ＭＳ Ｐ明朝" pitchFamily="18" charset="-128"/>
                <a:ea typeface="ＭＳ Ｐ明朝" pitchFamily="18" charset="-128"/>
              </a:rPr>
              <a:t>創出する</a:t>
            </a:r>
            <a:r>
              <a:rPr lang="ja-JP" altLang="en-US" sz="1100" dirty="0">
                <a:latin typeface="ＭＳ Ｐ明朝" pitchFamily="18" charset="-128"/>
                <a:ea typeface="ＭＳ Ｐ明朝" pitchFamily="18" charset="-128"/>
              </a:rPr>
              <a:t>社会実験を</a:t>
            </a:r>
            <a:r>
              <a:rPr lang="ja-JP" altLang="en-US" sz="1100" dirty="0" smtClean="0">
                <a:latin typeface="ＭＳ Ｐ明朝" pitchFamily="18" charset="-128"/>
                <a:ea typeface="ＭＳ Ｐ明朝" pitchFamily="18" charset="-128"/>
              </a:rPr>
              <a:t>実施。</a:t>
            </a:r>
            <a:endParaRPr lang="en-US" altLang="ja-JP" sz="1100" dirty="0" smtClean="0">
              <a:latin typeface="ＭＳ Ｐ明朝" pitchFamily="18" charset="-128"/>
              <a:ea typeface="ＭＳ Ｐ明朝" pitchFamily="18" charset="-128"/>
            </a:endParaRPr>
          </a:p>
          <a:p>
            <a:r>
              <a:rPr lang="ja-JP" altLang="en-US" sz="1100" dirty="0">
                <a:latin typeface="ＭＳ Ｐ明朝" pitchFamily="18" charset="-128"/>
                <a:ea typeface="ＭＳ Ｐ明朝" pitchFamily="18" charset="-128"/>
              </a:rPr>
              <a:t>・飲食提供ブースの</a:t>
            </a:r>
            <a:r>
              <a:rPr lang="ja-JP" altLang="en-US" sz="1100" dirty="0" smtClean="0">
                <a:latin typeface="ＭＳ Ｐ明朝" pitchFamily="18" charset="-128"/>
                <a:ea typeface="ＭＳ Ｐ明朝" pitchFamily="18" charset="-128"/>
              </a:rPr>
              <a:t>出店、コンサート</a:t>
            </a:r>
            <a:r>
              <a:rPr lang="ja-JP" altLang="en-US" sz="1100" dirty="0">
                <a:latin typeface="ＭＳ Ｐ明朝" pitchFamily="18" charset="-128"/>
                <a:ea typeface="ＭＳ Ｐ明朝" pitchFamily="18" charset="-128"/>
              </a:rPr>
              <a:t>や</a:t>
            </a:r>
            <a:r>
              <a:rPr lang="ja-JP" altLang="en-US" sz="1100" dirty="0" smtClean="0">
                <a:latin typeface="ＭＳ Ｐ明朝" pitchFamily="18" charset="-128"/>
                <a:ea typeface="ＭＳ Ｐ明朝" pitchFamily="18" charset="-128"/>
              </a:rPr>
              <a:t>アート展示</a:t>
            </a:r>
            <a:r>
              <a:rPr lang="ja-JP" altLang="en-US" sz="1100" dirty="0">
                <a:latin typeface="ＭＳ Ｐ明朝" pitchFamily="18" charset="-128"/>
                <a:ea typeface="ＭＳ Ｐ明朝" pitchFamily="18" charset="-128"/>
              </a:rPr>
              <a:t>などのイベント</a:t>
            </a:r>
            <a:r>
              <a:rPr lang="ja-JP" altLang="en-US" sz="1100" dirty="0" smtClean="0">
                <a:latin typeface="ＭＳ Ｐ明朝" pitchFamily="18" charset="-128"/>
                <a:ea typeface="ＭＳ Ｐ明朝" pitchFamily="18" charset="-128"/>
              </a:rPr>
              <a:t>が行われた</a:t>
            </a:r>
            <a:r>
              <a:rPr lang="ja-JP" altLang="en-US" sz="1100" dirty="0">
                <a:latin typeface="ＭＳ Ｐ明朝" pitchFamily="18" charset="-128"/>
                <a:ea typeface="ＭＳ Ｐ明朝" pitchFamily="18" charset="-128"/>
              </a:rPr>
              <a:t>。</a:t>
            </a:r>
          </a:p>
          <a:p>
            <a:r>
              <a:rPr lang="ja-JP" altLang="en-US" sz="1100" dirty="0" smtClean="0">
                <a:latin typeface="ＭＳ Ｐ明朝" pitchFamily="18" charset="-128"/>
                <a:ea typeface="ＭＳ Ｐ明朝" pitchFamily="18" charset="-128"/>
              </a:rPr>
              <a:t>・にぎわい</a:t>
            </a:r>
            <a:r>
              <a:rPr lang="ja-JP" altLang="en-US" sz="1100" dirty="0">
                <a:latin typeface="ＭＳ Ｐ明朝" pitchFamily="18" charset="-128"/>
                <a:ea typeface="ＭＳ Ｐ明朝" pitchFamily="18" charset="-128"/>
              </a:rPr>
              <a:t>活動は好評で、約</a:t>
            </a:r>
            <a:r>
              <a:rPr lang="en-US" altLang="ja-JP" sz="1100" dirty="0">
                <a:latin typeface="ＭＳ Ｐ明朝" pitchFamily="18" charset="-128"/>
                <a:ea typeface="ＭＳ Ｐ明朝" pitchFamily="18" charset="-128"/>
              </a:rPr>
              <a:t>9</a:t>
            </a:r>
            <a:r>
              <a:rPr lang="ja-JP" altLang="en-US" sz="1100" dirty="0">
                <a:latin typeface="ＭＳ Ｐ明朝" pitchFamily="18" charset="-128"/>
                <a:ea typeface="ＭＳ Ｐ明朝" pitchFamily="18" charset="-128"/>
              </a:rPr>
              <a:t>割の方</a:t>
            </a:r>
            <a:r>
              <a:rPr lang="ja-JP" altLang="en-US" sz="1100" dirty="0" smtClean="0">
                <a:latin typeface="ＭＳ Ｐ明朝" pitchFamily="18" charset="-128"/>
                <a:ea typeface="ＭＳ Ｐ明朝" pitchFamily="18" charset="-128"/>
              </a:rPr>
              <a:t>が道</a:t>
            </a:r>
            <a:r>
              <a:rPr lang="ja-JP" altLang="en-US" sz="1100" dirty="0">
                <a:latin typeface="ＭＳ Ｐ明朝" pitchFamily="18" charset="-128"/>
                <a:ea typeface="ＭＳ Ｐ明朝" pitchFamily="18" charset="-128"/>
              </a:rPr>
              <a:t>路上</a:t>
            </a:r>
            <a:r>
              <a:rPr lang="ja-JP" altLang="en-US" sz="1100" dirty="0" smtClean="0">
                <a:latin typeface="ＭＳ Ｐ明朝" pitchFamily="18" charset="-128"/>
                <a:ea typeface="ＭＳ Ｐ明朝" pitchFamily="18" charset="-128"/>
              </a:rPr>
              <a:t>での実施に対して、「（非常に）良い」と回答。</a:t>
            </a:r>
            <a:endParaRPr lang="en-US" altLang="ja-JP" sz="1100" dirty="0" smtClean="0">
              <a:latin typeface="ＭＳ Ｐ明朝" pitchFamily="18" charset="-128"/>
              <a:ea typeface="ＭＳ Ｐ明朝" pitchFamily="18" charset="-128"/>
            </a:endParaRPr>
          </a:p>
          <a:p>
            <a:pPr marL="88900" indent="-88900"/>
            <a:r>
              <a:rPr lang="ja-JP" altLang="en-US" sz="1100" dirty="0">
                <a:latin typeface="ＭＳ Ｐ明朝" pitchFamily="18" charset="-128"/>
                <a:ea typeface="ＭＳ Ｐ明朝" pitchFamily="18" charset="-128"/>
              </a:rPr>
              <a:t>・</a:t>
            </a:r>
            <a:r>
              <a:rPr lang="ja-JP" altLang="en-US" sz="1100" dirty="0" smtClean="0">
                <a:latin typeface="ＭＳ Ｐ明朝" pitchFamily="18" charset="-128"/>
                <a:ea typeface="ＭＳ Ｐ明朝" pitchFamily="18" charset="-128"/>
              </a:rPr>
              <a:t>実験前</a:t>
            </a:r>
            <a:r>
              <a:rPr lang="ja-JP" altLang="en-US" sz="1100" dirty="0">
                <a:latin typeface="ＭＳ Ｐ明朝" pitchFamily="18" charset="-128"/>
                <a:ea typeface="ＭＳ Ｐ明朝" pitchFamily="18" charset="-128"/>
              </a:rPr>
              <a:t>と比べて歩行者交通量が</a:t>
            </a:r>
            <a:r>
              <a:rPr lang="ja-JP" altLang="en-US" sz="1100" dirty="0" smtClean="0">
                <a:latin typeface="ＭＳ Ｐ明朝" pitchFamily="18" charset="-128"/>
                <a:ea typeface="ＭＳ Ｐ明朝" pitchFamily="18" charset="-128"/>
              </a:rPr>
              <a:t>増加。側</a:t>
            </a:r>
            <a:r>
              <a:rPr lang="ja-JP" altLang="en-US" sz="1100" dirty="0">
                <a:latin typeface="ＭＳ Ｐ明朝" pitchFamily="18" charset="-128"/>
                <a:ea typeface="ＭＳ Ｐ明朝" pitchFamily="18" charset="-128"/>
              </a:rPr>
              <a:t>道閉鎖による交通</a:t>
            </a:r>
            <a:r>
              <a:rPr lang="ja-JP" altLang="en-US" sz="1100" dirty="0" smtClean="0">
                <a:latin typeface="ＭＳ Ｐ明朝" pitchFamily="18" charset="-128"/>
                <a:ea typeface="ＭＳ Ｐ明朝" pitchFamily="18" charset="-128"/>
              </a:rPr>
              <a:t>状況への大きな</a:t>
            </a:r>
            <a:r>
              <a:rPr lang="ja-JP" altLang="en-US" sz="1100" dirty="0">
                <a:latin typeface="ＭＳ Ｐ明朝" pitchFamily="18" charset="-128"/>
                <a:ea typeface="ＭＳ Ｐ明朝" pitchFamily="18" charset="-128"/>
              </a:rPr>
              <a:t>影響</a:t>
            </a:r>
            <a:r>
              <a:rPr lang="ja-JP" altLang="en-US" sz="1100" dirty="0" smtClean="0">
                <a:latin typeface="ＭＳ Ｐ明朝" pitchFamily="18" charset="-128"/>
                <a:ea typeface="ＭＳ Ｐ明朝" pitchFamily="18" charset="-128"/>
              </a:rPr>
              <a:t>は見られなかった。</a:t>
            </a:r>
            <a:endParaRPr lang="en-US" altLang="ja-JP" sz="1100" dirty="0" smtClean="0">
              <a:latin typeface="ＭＳ Ｐ明朝" pitchFamily="18" charset="-128"/>
              <a:ea typeface="ＭＳ Ｐ明朝" pitchFamily="18" charset="-128"/>
            </a:endParaRPr>
          </a:p>
        </p:txBody>
      </p:sp>
      <p:sp>
        <p:nvSpPr>
          <p:cNvPr id="38" name="正方形/長方形 37"/>
          <p:cNvSpPr/>
          <p:nvPr/>
        </p:nvSpPr>
        <p:spPr>
          <a:xfrm>
            <a:off x="3433831" y="1840590"/>
            <a:ext cx="5302205" cy="203655"/>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ja-JP" altLang="en-US" sz="1400" b="1" dirty="0" smtClean="0"/>
              <a:t> ② 御堂筋にぎわい創出社会実験（</a:t>
            </a:r>
            <a:r>
              <a:rPr lang="en-US" altLang="ja-JP" sz="1400" b="1" dirty="0" smtClean="0"/>
              <a:t>2014</a:t>
            </a:r>
            <a:r>
              <a:rPr lang="ja-JP" altLang="en-US" sz="1400" b="1" dirty="0"/>
              <a:t>年</a:t>
            </a:r>
            <a:r>
              <a:rPr lang="en-US" altLang="ja-JP" sz="1400" b="1" dirty="0"/>
              <a:t>10</a:t>
            </a:r>
            <a:r>
              <a:rPr lang="ja-JP" altLang="en-US" sz="1400" b="1" dirty="0"/>
              <a:t>月</a:t>
            </a:r>
            <a:r>
              <a:rPr lang="en-US" altLang="ja-JP" sz="1400" b="1" dirty="0"/>
              <a:t>9</a:t>
            </a:r>
            <a:r>
              <a:rPr lang="ja-JP" altLang="en-US" sz="1400" b="1" dirty="0"/>
              <a:t>日（木）～</a:t>
            </a:r>
            <a:r>
              <a:rPr lang="en-US" altLang="ja-JP" sz="1400" b="1" dirty="0"/>
              <a:t>19</a:t>
            </a:r>
            <a:r>
              <a:rPr lang="ja-JP" altLang="en-US" sz="1400" b="1" dirty="0"/>
              <a:t>日（日</a:t>
            </a:r>
            <a:r>
              <a:rPr lang="ja-JP" altLang="en-US" sz="1400" b="1" dirty="0" smtClean="0"/>
              <a:t>））</a:t>
            </a:r>
            <a:endParaRPr lang="ja-JP" altLang="en-US" sz="1400" b="1" dirty="0"/>
          </a:p>
        </p:txBody>
      </p:sp>
      <p:sp>
        <p:nvSpPr>
          <p:cNvPr id="2" name="正方形/長方形 1"/>
          <p:cNvSpPr/>
          <p:nvPr/>
        </p:nvSpPr>
        <p:spPr>
          <a:xfrm>
            <a:off x="3440879" y="3053632"/>
            <a:ext cx="7587393" cy="16147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stretch>
            <a:fillRect/>
          </a:stretch>
        </p:blipFill>
        <p:spPr>
          <a:xfrm>
            <a:off x="9523725" y="1871323"/>
            <a:ext cx="1440000" cy="1089706"/>
          </a:xfrm>
          <a:prstGeom prst="rect">
            <a:avLst/>
          </a:prstGeom>
          <a:ln>
            <a:noFill/>
          </a:ln>
        </p:spPr>
      </p:pic>
      <p:sp>
        <p:nvSpPr>
          <p:cNvPr id="39" name="正方形/長方形 38"/>
          <p:cNvSpPr/>
          <p:nvPr/>
        </p:nvSpPr>
        <p:spPr>
          <a:xfrm>
            <a:off x="3433833" y="1827867"/>
            <a:ext cx="7587393" cy="11805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49"/>
          <p:cNvSpPr>
            <a:spLocks noChangeArrowheads="1"/>
          </p:cNvSpPr>
          <p:nvPr/>
        </p:nvSpPr>
        <p:spPr bwMode="auto">
          <a:xfrm>
            <a:off x="3482778" y="633836"/>
            <a:ext cx="6053534" cy="1204077"/>
          </a:xfrm>
          <a:prstGeom prst="rect">
            <a:avLst/>
          </a:prstGeom>
          <a:noFill/>
          <a:ln w="9525">
            <a:noFill/>
            <a:miter lim="800000"/>
            <a:headEnd/>
            <a:tailEnd/>
          </a:ln>
        </p:spPr>
        <p:txBody>
          <a:bodyPr wrap="square" lIns="36000" tIns="36000" rIns="36000" bIns="36000">
            <a:noAutofit/>
          </a:bodyPr>
          <a:lstStyle/>
          <a:p>
            <a:pPr algn="l"/>
            <a:endParaRPr lang="en-US" altLang="ja-JP" sz="1100" dirty="0" smtClean="0">
              <a:latin typeface="ＭＳ Ｐ明朝" pitchFamily="18" charset="-128"/>
              <a:ea typeface="ＭＳ Ｐ明朝" pitchFamily="18" charset="-128"/>
            </a:endParaRPr>
          </a:p>
          <a:p>
            <a:pPr marL="88900" indent="-88900"/>
            <a:r>
              <a:rPr lang="ja-JP" altLang="en-US" sz="1100" dirty="0">
                <a:latin typeface="ＭＳ Ｐ明朝" pitchFamily="18" charset="-128"/>
                <a:ea typeface="ＭＳ Ｐ明朝" pitchFamily="18" charset="-128"/>
              </a:rPr>
              <a:t>・淀屋橋</a:t>
            </a:r>
            <a:r>
              <a:rPr lang="en-US" altLang="ja-JP" sz="1100" dirty="0" err="1">
                <a:latin typeface="ＭＳ Ｐ明朝" pitchFamily="18" charset="-128"/>
                <a:ea typeface="ＭＳ Ｐ明朝" pitchFamily="18" charset="-128"/>
              </a:rPr>
              <a:t>odona</a:t>
            </a:r>
            <a:r>
              <a:rPr lang="ja-JP" altLang="en-US" sz="1100" dirty="0">
                <a:latin typeface="ＭＳ Ｐ明朝" pitchFamily="18" charset="-128"/>
                <a:ea typeface="ＭＳ Ｐ明朝" pitchFamily="18" charset="-128"/>
              </a:rPr>
              <a:t>前に</a:t>
            </a:r>
            <a:r>
              <a:rPr lang="ja-JP" altLang="en-US" sz="1100" dirty="0" smtClean="0">
                <a:latin typeface="ＭＳ Ｐ明朝" pitchFamily="18" charset="-128"/>
                <a:ea typeface="ＭＳ Ｐ明朝" pitchFamily="18" charset="-128"/>
              </a:rPr>
              <a:t>おいて、パークレット</a:t>
            </a:r>
            <a:r>
              <a:rPr lang="ja-JP" altLang="en-US" sz="1100" dirty="0">
                <a:latin typeface="ＭＳ Ｐ明朝" pitchFamily="18" charset="-128"/>
                <a:ea typeface="ＭＳ Ｐ明朝" pitchFamily="18" charset="-128"/>
              </a:rPr>
              <a:t>（</a:t>
            </a:r>
            <a:r>
              <a:rPr lang="en-US" altLang="ja-JP" sz="1100" dirty="0">
                <a:latin typeface="ＭＳ Ｐ明朝" pitchFamily="18" charset="-128"/>
                <a:ea typeface="ＭＳ Ｐ明朝" pitchFamily="18" charset="-128"/>
              </a:rPr>
              <a:t>※</a:t>
            </a:r>
            <a:r>
              <a:rPr lang="ja-JP" altLang="en-US" sz="1100" dirty="0">
                <a:latin typeface="ＭＳ Ｐ明朝" pitchFamily="18" charset="-128"/>
                <a:ea typeface="ＭＳ Ｐ明朝" pitchFamily="18" charset="-128"/>
              </a:rPr>
              <a:t>）を設置し、にぎわいと憩い空間のあり方、交通影響・</a:t>
            </a:r>
            <a:r>
              <a:rPr lang="ja-JP" altLang="en-US" sz="1100" dirty="0" smtClean="0">
                <a:latin typeface="ＭＳ Ｐ明朝" pitchFamily="18" charset="-128"/>
                <a:ea typeface="ＭＳ Ｐ明朝" pitchFamily="18" charset="-128"/>
              </a:rPr>
              <a:t>安全性など</a:t>
            </a:r>
            <a:r>
              <a:rPr lang="ja-JP" altLang="en-US" sz="1100" dirty="0">
                <a:latin typeface="ＭＳ Ｐ明朝" pitchFamily="18" charset="-128"/>
                <a:ea typeface="ＭＳ Ｐ明朝" pitchFamily="18" charset="-128"/>
              </a:rPr>
              <a:t>を検証するための社会実験を</a:t>
            </a:r>
            <a:r>
              <a:rPr lang="ja-JP" altLang="en-US" sz="1100" dirty="0" smtClean="0">
                <a:latin typeface="ＭＳ Ｐ明朝" pitchFamily="18" charset="-128"/>
                <a:ea typeface="ＭＳ Ｐ明朝" pitchFamily="18" charset="-128"/>
              </a:rPr>
              <a:t>実施</a:t>
            </a:r>
            <a:endParaRPr lang="en-US" altLang="ja-JP" sz="1100" dirty="0" smtClean="0">
              <a:latin typeface="ＭＳ Ｐ明朝" pitchFamily="18" charset="-128"/>
              <a:ea typeface="ＭＳ Ｐ明朝" pitchFamily="18" charset="-128"/>
            </a:endParaRPr>
          </a:p>
          <a:p>
            <a:pPr marL="88900" indent="-88900"/>
            <a:r>
              <a:rPr lang="ja-JP" altLang="en-US" sz="1100" dirty="0" smtClean="0">
                <a:latin typeface="ＭＳ Ｐ明朝" pitchFamily="18" charset="-128"/>
                <a:ea typeface="ＭＳ Ｐ明朝" pitchFamily="18" charset="-128"/>
              </a:rPr>
              <a:t>　（</a:t>
            </a:r>
            <a:r>
              <a:rPr lang="en-US" altLang="ja-JP" sz="1100" dirty="0">
                <a:latin typeface="ＭＳ Ｐ明朝" pitchFamily="18" charset="-128"/>
                <a:ea typeface="ＭＳ Ｐ明朝" pitchFamily="18" charset="-128"/>
              </a:rPr>
              <a:t>※</a:t>
            </a:r>
            <a:r>
              <a:rPr lang="ja-JP" altLang="en-US" sz="1100" dirty="0">
                <a:latin typeface="ＭＳ Ｐ明朝" pitchFamily="18" charset="-128"/>
                <a:ea typeface="ＭＳ Ｐ明朝" pitchFamily="18" charset="-128"/>
              </a:rPr>
              <a:t>）パークレットとは</a:t>
            </a:r>
          </a:p>
          <a:p>
            <a:pPr marL="88900" indent="-88900"/>
            <a:r>
              <a:rPr lang="ja-JP" altLang="en-US" sz="1100" dirty="0" smtClean="0">
                <a:latin typeface="ＭＳ Ｐ明朝" pitchFamily="18" charset="-128"/>
                <a:ea typeface="ＭＳ Ｐ明朝" pitchFamily="18" charset="-128"/>
              </a:rPr>
              <a:t>　道路</a:t>
            </a:r>
            <a:r>
              <a:rPr lang="ja-JP" altLang="en-US" sz="1100" dirty="0">
                <a:latin typeface="ＭＳ Ｐ明朝" pitchFamily="18" charset="-128"/>
                <a:ea typeface="ＭＳ Ｐ明朝" pitchFamily="18" charset="-128"/>
              </a:rPr>
              <a:t>空間を活用してウッドデッキやベンチを配置し、にぎわいや</a:t>
            </a:r>
            <a:r>
              <a:rPr lang="ja-JP" altLang="en-US" sz="1100" dirty="0" smtClean="0">
                <a:latin typeface="ＭＳ Ｐ明朝" pitchFamily="18" charset="-128"/>
                <a:ea typeface="ＭＳ Ｐ明朝" pitchFamily="18" charset="-128"/>
              </a:rPr>
              <a:t>憩いの</a:t>
            </a:r>
            <a:r>
              <a:rPr lang="ja-JP" altLang="en-US" sz="1100" dirty="0">
                <a:latin typeface="ＭＳ Ｐ明朝" pitchFamily="18" charset="-128"/>
                <a:ea typeface="ＭＳ Ｐ明朝" pitchFamily="18" charset="-128"/>
              </a:rPr>
              <a:t>空間の創出をめざし設置する休憩施設。 </a:t>
            </a:r>
            <a:endParaRPr lang="en-US" altLang="ja-JP" sz="1100" dirty="0" smtClean="0">
              <a:latin typeface="ＭＳ Ｐ明朝" pitchFamily="18" charset="-128"/>
              <a:ea typeface="ＭＳ Ｐ明朝" pitchFamily="18" charset="-128"/>
            </a:endParaRPr>
          </a:p>
        </p:txBody>
      </p:sp>
      <p:sp>
        <p:nvSpPr>
          <p:cNvPr id="41" name="正方形/長方形 40"/>
          <p:cNvSpPr/>
          <p:nvPr/>
        </p:nvSpPr>
        <p:spPr>
          <a:xfrm>
            <a:off x="3440876" y="5640933"/>
            <a:ext cx="5088883" cy="193901"/>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ja-JP" altLang="en-US" sz="1400" b="1" dirty="0" smtClean="0"/>
              <a:t> ③ 御堂筋</a:t>
            </a:r>
            <a:r>
              <a:rPr lang="ja-JP" altLang="en-US" sz="1400" b="1" dirty="0"/>
              <a:t>の道路空間再編に向けたモデル</a:t>
            </a:r>
            <a:r>
              <a:rPr lang="ja-JP" altLang="en-US" sz="1400" b="1" dirty="0" smtClean="0"/>
              <a:t>整備（</a:t>
            </a:r>
            <a:r>
              <a:rPr lang="en-US" altLang="ja-JP" sz="1400" b="1" dirty="0" smtClean="0"/>
              <a:t>2016</a:t>
            </a:r>
            <a:r>
              <a:rPr lang="ja-JP" altLang="en-US" sz="1400" b="1" dirty="0" smtClean="0"/>
              <a:t>年</a:t>
            </a:r>
            <a:r>
              <a:rPr lang="en-US" altLang="ja-JP" sz="1400" b="1" dirty="0" smtClean="0"/>
              <a:t>11</a:t>
            </a:r>
            <a:r>
              <a:rPr lang="ja-JP" altLang="en-US" sz="1400" b="1" dirty="0" smtClean="0"/>
              <a:t>月完成）</a:t>
            </a:r>
            <a:endParaRPr lang="ja-JP" altLang="en-US" sz="1400" b="1" dirty="0"/>
          </a:p>
        </p:txBody>
      </p:sp>
      <p:sp>
        <p:nvSpPr>
          <p:cNvPr id="44" name="正方形/長方形 43"/>
          <p:cNvSpPr/>
          <p:nvPr/>
        </p:nvSpPr>
        <p:spPr>
          <a:xfrm>
            <a:off x="3440877" y="5628211"/>
            <a:ext cx="7587395" cy="11055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グループ化 44"/>
          <p:cNvGrpSpPr/>
          <p:nvPr/>
        </p:nvGrpSpPr>
        <p:grpSpPr>
          <a:xfrm>
            <a:off x="1236929" y="854092"/>
            <a:ext cx="2369808" cy="5203531"/>
            <a:chOff x="512828" y="1584407"/>
            <a:chExt cx="2369808" cy="5203531"/>
          </a:xfrm>
        </p:grpSpPr>
        <p:pic>
          <p:nvPicPr>
            <p:cNvPr id="46" name="Picture 2"/>
            <p:cNvPicPr>
              <a:picLocks noChangeAspect="1" noChangeArrowheads="1"/>
            </p:cNvPicPr>
            <p:nvPr/>
          </p:nvPicPr>
          <p:blipFill>
            <a:blip r:embed="rId4" cstate="email"/>
            <a:srcRect/>
            <a:stretch>
              <a:fillRect/>
            </a:stretch>
          </p:blipFill>
          <p:spPr bwMode="auto">
            <a:xfrm>
              <a:off x="512828" y="1584407"/>
              <a:ext cx="2081413" cy="5203531"/>
            </a:xfrm>
            <a:prstGeom prst="rect">
              <a:avLst/>
            </a:prstGeom>
            <a:noFill/>
            <a:ln w="9525">
              <a:noFill/>
              <a:miter lim="800000"/>
              <a:headEnd/>
              <a:tailEnd/>
            </a:ln>
          </p:spPr>
        </p:pic>
        <p:sp>
          <p:nvSpPr>
            <p:cNvPr id="47" name="テキスト ボックス 46"/>
            <p:cNvSpPr txBox="1"/>
            <p:nvPr/>
          </p:nvSpPr>
          <p:spPr>
            <a:xfrm rot="936694">
              <a:off x="2069058" y="3009710"/>
              <a:ext cx="550747" cy="200055"/>
            </a:xfrm>
            <a:prstGeom prst="rect">
              <a:avLst/>
            </a:prstGeom>
            <a:noFill/>
            <a:ln>
              <a:noFill/>
            </a:ln>
          </p:spPr>
          <p:txBody>
            <a:bodyPr wrap="square" rtlCol="0">
              <a:spAutoFit/>
            </a:bodyPr>
            <a:lstStyle/>
            <a:p>
              <a:pPr algn="ctr"/>
              <a:r>
                <a:rPr lang="ja-JP" altLang="en-US" sz="700" dirty="0">
                  <a:solidFill>
                    <a:prstClr val="black"/>
                  </a:solidFill>
                  <a:latin typeface="Meiryo UI" pitchFamily="50" charset="-128"/>
                  <a:ea typeface="Meiryo UI" pitchFamily="50" charset="-128"/>
                  <a:cs typeface="Meiryo UI" pitchFamily="50" charset="-128"/>
                </a:rPr>
                <a:t>土佐堀通</a:t>
              </a:r>
            </a:p>
          </p:txBody>
        </p:sp>
        <p:sp>
          <p:nvSpPr>
            <p:cNvPr id="49" name="テキスト ボックス 48"/>
            <p:cNvSpPr txBox="1"/>
            <p:nvPr/>
          </p:nvSpPr>
          <p:spPr>
            <a:xfrm>
              <a:off x="2100731" y="4320805"/>
              <a:ext cx="323165" cy="545369"/>
            </a:xfrm>
            <a:prstGeom prst="rect">
              <a:avLst/>
            </a:prstGeom>
            <a:noFill/>
            <a:ln>
              <a:noFill/>
            </a:ln>
          </p:spPr>
          <p:txBody>
            <a:bodyPr vert="eaVert" wrap="square" rtlCol="0">
              <a:spAutoFit/>
            </a:bodyPr>
            <a:lstStyle/>
            <a:p>
              <a:pPr algn="ctr"/>
              <a:r>
                <a:rPr lang="ja-JP" altLang="en-US" sz="900" dirty="0">
                  <a:solidFill>
                    <a:prstClr val="black"/>
                  </a:solidFill>
                  <a:latin typeface="Meiryo UI" pitchFamily="50" charset="-128"/>
                  <a:ea typeface="Meiryo UI" pitchFamily="50" charset="-128"/>
                  <a:cs typeface="Meiryo UI" pitchFamily="50" charset="-128"/>
                </a:rPr>
                <a:t>堺筋</a:t>
              </a:r>
            </a:p>
          </p:txBody>
        </p:sp>
        <p:sp>
          <p:nvSpPr>
            <p:cNvPr id="50" name="テキスト ボックス 49"/>
            <p:cNvSpPr txBox="1"/>
            <p:nvPr/>
          </p:nvSpPr>
          <p:spPr>
            <a:xfrm>
              <a:off x="1070617" y="3636610"/>
              <a:ext cx="323165" cy="699914"/>
            </a:xfrm>
            <a:prstGeom prst="rect">
              <a:avLst/>
            </a:prstGeom>
            <a:noFill/>
            <a:ln>
              <a:noFill/>
            </a:ln>
          </p:spPr>
          <p:txBody>
            <a:bodyPr vert="eaVert" wrap="square" rtlCol="0" anchor="ctr">
              <a:spAutoFit/>
            </a:bodyPr>
            <a:lstStyle/>
            <a:p>
              <a:pPr algn="ctr"/>
              <a:r>
                <a:rPr lang="ja-JP" altLang="en-US" sz="900" dirty="0">
                  <a:solidFill>
                    <a:prstClr val="black"/>
                  </a:solidFill>
                  <a:latin typeface="Meiryo UI" pitchFamily="50" charset="-128"/>
                  <a:ea typeface="Meiryo UI" pitchFamily="50" charset="-128"/>
                  <a:cs typeface="Meiryo UI" pitchFamily="50" charset="-128"/>
                </a:rPr>
                <a:t>四つ橋筋</a:t>
              </a:r>
            </a:p>
          </p:txBody>
        </p:sp>
        <p:sp>
          <p:nvSpPr>
            <p:cNvPr id="51" name="テキスト ボックス 50"/>
            <p:cNvSpPr txBox="1"/>
            <p:nvPr/>
          </p:nvSpPr>
          <p:spPr>
            <a:xfrm>
              <a:off x="2118856" y="4219474"/>
              <a:ext cx="763780" cy="200055"/>
            </a:xfrm>
            <a:prstGeom prst="rect">
              <a:avLst/>
            </a:prstGeom>
            <a:noFill/>
            <a:ln>
              <a:noFill/>
            </a:ln>
          </p:spPr>
          <p:txBody>
            <a:bodyPr wrap="square" rtlCol="0">
              <a:spAutoFit/>
            </a:bodyPr>
            <a:lstStyle/>
            <a:p>
              <a:r>
                <a:rPr lang="ja-JP" altLang="en-US" sz="700" dirty="0">
                  <a:solidFill>
                    <a:prstClr val="black"/>
                  </a:solidFill>
                  <a:latin typeface="Meiryo UI" pitchFamily="50" charset="-128"/>
                  <a:ea typeface="Meiryo UI" pitchFamily="50" charset="-128"/>
                  <a:cs typeface="Meiryo UI" pitchFamily="50" charset="-128"/>
                </a:rPr>
                <a:t>中央大通</a:t>
              </a:r>
            </a:p>
          </p:txBody>
        </p:sp>
        <p:sp>
          <p:nvSpPr>
            <p:cNvPr id="52" name="テキスト ボックス 51"/>
            <p:cNvSpPr txBox="1"/>
            <p:nvPr/>
          </p:nvSpPr>
          <p:spPr>
            <a:xfrm>
              <a:off x="2118856" y="5041864"/>
              <a:ext cx="763780" cy="200055"/>
            </a:xfrm>
            <a:prstGeom prst="rect">
              <a:avLst/>
            </a:prstGeom>
            <a:noFill/>
            <a:ln>
              <a:noFill/>
            </a:ln>
          </p:spPr>
          <p:txBody>
            <a:bodyPr wrap="square" rtlCol="0">
              <a:spAutoFit/>
            </a:bodyPr>
            <a:lstStyle/>
            <a:p>
              <a:r>
                <a:rPr lang="ja-JP" altLang="en-US" sz="700" dirty="0">
                  <a:solidFill>
                    <a:prstClr val="black"/>
                  </a:solidFill>
                  <a:latin typeface="Meiryo UI" pitchFamily="50" charset="-128"/>
                  <a:ea typeface="Meiryo UI" pitchFamily="50" charset="-128"/>
                  <a:cs typeface="Meiryo UI" pitchFamily="50" charset="-128"/>
                </a:rPr>
                <a:t>長堀通</a:t>
              </a:r>
            </a:p>
          </p:txBody>
        </p:sp>
        <p:sp>
          <p:nvSpPr>
            <p:cNvPr id="53" name="テキスト ボックス 52"/>
            <p:cNvSpPr txBox="1"/>
            <p:nvPr/>
          </p:nvSpPr>
          <p:spPr>
            <a:xfrm>
              <a:off x="2118856" y="6018229"/>
              <a:ext cx="763780" cy="200055"/>
            </a:xfrm>
            <a:prstGeom prst="rect">
              <a:avLst/>
            </a:prstGeom>
            <a:noFill/>
            <a:ln>
              <a:noFill/>
            </a:ln>
          </p:spPr>
          <p:txBody>
            <a:bodyPr wrap="square" rtlCol="0">
              <a:spAutoFit/>
            </a:bodyPr>
            <a:lstStyle/>
            <a:p>
              <a:r>
                <a:rPr lang="ja-JP" altLang="en-US" sz="700" dirty="0">
                  <a:solidFill>
                    <a:prstClr val="black"/>
                  </a:solidFill>
                  <a:latin typeface="Meiryo UI" pitchFamily="50" charset="-128"/>
                  <a:ea typeface="Meiryo UI" pitchFamily="50" charset="-128"/>
                  <a:cs typeface="Meiryo UI" pitchFamily="50" charset="-128"/>
                </a:rPr>
                <a:t>千日前通</a:t>
              </a:r>
            </a:p>
          </p:txBody>
        </p:sp>
        <p:sp>
          <p:nvSpPr>
            <p:cNvPr id="54" name="テキスト ボックス 53"/>
            <p:cNvSpPr txBox="1"/>
            <p:nvPr/>
          </p:nvSpPr>
          <p:spPr>
            <a:xfrm>
              <a:off x="1409150" y="3612218"/>
              <a:ext cx="353943" cy="545369"/>
            </a:xfrm>
            <a:prstGeom prst="rect">
              <a:avLst/>
            </a:prstGeom>
            <a:noFill/>
            <a:ln>
              <a:noFill/>
            </a:ln>
          </p:spPr>
          <p:txBody>
            <a:bodyPr vert="eaVert" wrap="square" rtlCol="0">
              <a:spAutoFit/>
            </a:bodyPr>
            <a:lstStyle/>
            <a:p>
              <a:pPr algn="ctr"/>
              <a:r>
                <a:rPr lang="ja-JP" altLang="en-US" sz="1100" dirty="0">
                  <a:solidFill>
                    <a:prstClr val="black"/>
                  </a:solidFill>
                  <a:latin typeface="Meiryo UI" pitchFamily="50" charset="-128"/>
                  <a:ea typeface="Meiryo UI" pitchFamily="50" charset="-128"/>
                  <a:cs typeface="Meiryo UI" pitchFamily="50" charset="-128"/>
                </a:rPr>
                <a:t>御堂筋</a:t>
              </a:r>
            </a:p>
          </p:txBody>
        </p:sp>
        <p:sp>
          <p:nvSpPr>
            <p:cNvPr id="59" name="フリーフォーム 58"/>
            <p:cNvSpPr/>
            <p:nvPr/>
          </p:nvSpPr>
          <p:spPr>
            <a:xfrm>
              <a:off x="1548360" y="1955311"/>
              <a:ext cx="163483" cy="4458189"/>
            </a:xfrm>
            <a:custGeom>
              <a:avLst/>
              <a:gdLst>
                <a:gd name="connsiteX0" fmla="*/ 0 w 292100"/>
                <a:gd name="connsiteY0" fmla="*/ 0 h 1168400"/>
                <a:gd name="connsiteX1" fmla="*/ 95250 w 292100"/>
                <a:gd name="connsiteY1" fmla="*/ 101600 h 1168400"/>
                <a:gd name="connsiteX2" fmla="*/ 292100 w 292100"/>
                <a:gd name="connsiteY2" fmla="*/ 654050 h 1168400"/>
                <a:gd name="connsiteX3" fmla="*/ 241300 w 292100"/>
                <a:gd name="connsiteY3" fmla="*/ 1168400 h 1168400"/>
                <a:gd name="connsiteX0" fmla="*/ 0 w 292100"/>
                <a:gd name="connsiteY0" fmla="*/ 0 h 4495800"/>
                <a:gd name="connsiteX1" fmla="*/ 95250 w 292100"/>
                <a:gd name="connsiteY1" fmla="*/ 101600 h 4495800"/>
                <a:gd name="connsiteX2" fmla="*/ 292100 w 292100"/>
                <a:gd name="connsiteY2" fmla="*/ 654050 h 4495800"/>
                <a:gd name="connsiteX3" fmla="*/ 165100 w 292100"/>
                <a:gd name="connsiteY3" fmla="*/ 4495800 h 4495800"/>
                <a:gd name="connsiteX0" fmla="*/ 0 w 292100"/>
                <a:gd name="connsiteY0" fmla="*/ 0 h 4495800"/>
                <a:gd name="connsiteX1" fmla="*/ 95250 w 292100"/>
                <a:gd name="connsiteY1" fmla="*/ 101600 h 4495800"/>
                <a:gd name="connsiteX2" fmla="*/ 292100 w 292100"/>
                <a:gd name="connsiteY2" fmla="*/ 654050 h 4495800"/>
                <a:gd name="connsiteX3" fmla="*/ 167419 w 292100"/>
                <a:gd name="connsiteY3" fmla="*/ 4427441 h 4495800"/>
                <a:gd name="connsiteX4" fmla="*/ 165100 w 292100"/>
                <a:gd name="connsiteY4" fmla="*/ 4495800 h 4495800"/>
                <a:gd name="connsiteX0" fmla="*/ 0 w 292100"/>
                <a:gd name="connsiteY0" fmla="*/ 0 h 4495800"/>
                <a:gd name="connsiteX1" fmla="*/ 95250 w 292100"/>
                <a:gd name="connsiteY1" fmla="*/ 101600 h 4495800"/>
                <a:gd name="connsiteX2" fmla="*/ 292100 w 292100"/>
                <a:gd name="connsiteY2" fmla="*/ 654050 h 4495800"/>
                <a:gd name="connsiteX3" fmla="*/ 167419 w 292100"/>
                <a:gd name="connsiteY3" fmla="*/ 4402041 h 4495800"/>
                <a:gd name="connsiteX4" fmla="*/ 165100 w 292100"/>
                <a:gd name="connsiteY4" fmla="*/ 4495800 h 4495800"/>
                <a:gd name="connsiteX0" fmla="*/ 0 w 292100"/>
                <a:gd name="connsiteY0" fmla="*/ 0 h 4425950"/>
                <a:gd name="connsiteX1" fmla="*/ 95250 w 292100"/>
                <a:gd name="connsiteY1" fmla="*/ 101600 h 4425950"/>
                <a:gd name="connsiteX2" fmla="*/ 292100 w 292100"/>
                <a:gd name="connsiteY2" fmla="*/ 654050 h 4425950"/>
                <a:gd name="connsiteX3" fmla="*/ 167419 w 292100"/>
                <a:gd name="connsiteY3" fmla="*/ 4402041 h 4425950"/>
                <a:gd name="connsiteX4" fmla="*/ 133350 w 292100"/>
                <a:gd name="connsiteY4" fmla="*/ 4425950 h 4425950"/>
                <a:gd name="connsiteX0" fmla="*/ 0 w 292100"/>
                <a:gd name="connsiteY0" fmla="*/ 0 h 4432300"/>
                <a:gd name="connsiteX1" fmla="*/ 95250 w 292100"/>
                <a:gd name="connsiteY1" fmla="*/ 101600 h 4432300"/>
                <a:gd name="connsiteX2" fmla="*/ 292100 w 292100"/>
                <a:gd name="connsiteY2" fmla="*/ 654050 h 4432300"/>
                <a:gd name="connsiteX3" fmla="*/ 167419 w 292100"/>
                <a:gd name="connsiteY3" fmla="*/ 4402041 h 4432300"/>
                <a:gd name="connsiteX4" fmla="*/ 152400 w 292100"/>
                <a:gd name="connsiteY4" fmla="*/ 4432300 h 4432300"/>
                <a:gd name="connsiteX0" fmla="*/ 0 w 292100"/>
                <a:gd name="connsiteY0" fmla="*/ 0 h 4432300"/>
                <a:gd name="connsiteX1" fmla="*/ 292100 w 292100"/>
                <a:gd name="connsiteY1" fmla="*/ 654050 h 4432300"/>
                <a:gd name="connsiteX2" fmla="*/ 167419 w 292100"/>
                <a:gd name="connsiteY2" fmla="*/ 4402041 h 4432300"/>
                <a:gd name="connsiteX3" fmla="*/ 152400 w 292100"/>
                <a:gd name="connsiteY3" fmla="*/ 4432300 h 4432300"/>
                <a:gd name="connsiteX0" fmla="*/ 0 w 234950"/>
                <a:gd name="connsiteY0" fmla="*/ 0 h 4438650"/>
                <a:gd name="connsiteX1" fmla="*/ 234950 w 234950"/>
                <a:gd name="connsiteY1" fmla="*/ 660400 h 4438650"/>
                <a:gd name="connsiteX2" fmla="*/ 110269 w 234950"/>
                <a:gd name="connsiteY2" fmla="*/ 4408391 h 4438650"/>
                <a:gd name="connsiteX3" fmla="*/ 95250 w 234950"/>
                <a:gd name="connsiteY3" fmla="*/ 4438650 h 4438650"/>
              </a:gdLst>
              <a:ahLst/>
              <a:cxnLst>
                <a:cxn ang="0">
                  <a:pos x="connsiteX0" y="connsiteY0"/>
                </a:cxn>
                <a:cxn ang="0">
                  <a:pos x="connsiteX1" y="connsiteY1"/>
                </a:cxn>
                <a:cxn ang="0">
                  <a:pos x="connsiteX2" y="connsiteY2"/>
                </a:cxn>
                <a:cxn ang="0">
                  <a:pos x="connsiteX3" y="connsiteY3"/>
                </a:cxn>
              </a:cxnLst>
              <a:rect l="l" t="t" r="r" b="b"/>
              <a:pathLst>
                <a:path w="234950" h="4438650">
                  <a:moveTo>
                    <a:pt x="0" y="0"/>
                  </a:moveTo>
                  <a:lnTo>
                    <a:pt x="234950" y="660400"/>
                  </a:lnTo>
                  <a:lnTo>
                    <a:pt x="110269" y="4408391"/>
                  </a:lnTo>
                  <a:lnTo>
                    <a:pt x="95250" y="4438650"/>
                  </a:lnTo>
                </a:path>
              </a:pathLst>
            </a:cu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60" name="テキスト ボックス 59"/>
            <p:cNvSpPr txBox="1"/>
            <p:nvPr/>
          </p:nvSpPr>
          <p:spPr>
            <a:xfrm>
              <a:off x="1425825" y="2926800"/>
              <a:ext cx="506792" cy="200055"/>
            </a:xfrm>
            <a:prstGeom prst="rect">
              <a:avLst/>
            </a:prstGeom>
            <a:solidFill>
              <a:schemeClr val="bg1">
                <a:alpha val="50000"/>
              </a:schemeClr>
            </a:solidFill>
            <a:ln>
              <a:solidFill>
                <a:schemeClr val="tx1"/>
              </a:solidFill>
            </a:ln>
          </p:spPr>
          <p:txBody>
            <a:bodyPr wrap="square" rtlCol="0" anchor="ctr">
              <a:spAutoFit/>
            </a:bodyPr>
            <a:lstStyle/>
            <a:p>
              <a:pPr algn="ctr"/>
              <a:r>
                <a:rPr lang="ja-JP" altLang="en-US" sz="700" dirty="0">
                  <a:solidFill>
                    <a:prstClr val="black"/>
                  </a:solidFill>
                  <a:latin typeface="Meiryo UI" pitchFamily="50" charset="-128"/>
                  <a:ea typeface="Meiryo UI" pitchFamily="50" charset="-128"/>
                  <a:cs typeface="Meiryo UI" pitchFamily="50" charset="-128"/>
                </a:rPr>
                <a:t>淀屋橋</a:t>
              </a:r>
            </a:p>
          </p:txBody>
        </p:sp>
        <p:sp>
          <p:nvSpPr>
            <p:cNvPr id="61" name="テキスト ボックス 60"/>
            <p:cNvSpPr txBox="1"/>
            <p:nvPr/>
          </p:nvSpPr>
          <p:spPr>
            <a:xfrm>
              <a:off x="1416201" y="6347584"/>
              <a:ext cx="445387" cy="200055"/>
            </a:xfrm>
            <a:prstGeom prst="rect">
              <a:avLst/>
            </a:prstGeom>
            <a:solidFill>
              <a:schemeClr val="bg1">
                <a:alpha val="50000"/>
              </a:schemeClr>
            </a:solidFill>
            <a:ln>
              <a:solidFill>
                <a:schemeClr val="tx1"/>
              </a:solidFill>
            </a:ln>
          </p:spPr>
          <p:txBody>
            <a:bodyPr wrap="square" rtlCol="0" anchor="ctr">
              <a:spAutoFit/>
            </a:bodyPr>
            <a:lstStyle/>
            <a:p>
              <a:pPr algn="ctr"/>
              <a:r>
                <a:rPr lang="ja-JP" altLang="en-US" sz="700" dirty="0">
                  <a:solidFill>
                    <a:prstClr val="black"/>
                  </a:solidFill>
                  <a:latin typeface="Meiryo UI" pitchFamily="50" charset="-128"/>
                  <a:ea typeface="Meiryo UI" pitchFamily="50" charset="-128"/>
                  <a:cs typeface="Meiryo UI" pitchFamily="50" charset="-128"/>
                </a:rPr>
                <a:t>難　波</a:t>
              </a:r>
            </a:p>
          </p:txBody>
        </p:sp>
        <p:sp>
          <p:nvSpPr>
            <p:cNvPr id="62" name="テキスト ボックス 61"/>
            <p:cNvSpPr txBox="1"/>
            <p:nvPr/>
          </p:nvSpPr>
          <p:spPr>
            <a:xfrm>
              <a:off x="1402255" y="5036835"/>
              <a:ext cx="456716" cy="200055"/>
            </a:xfrm>
            <a:prstGeom prst="rect">
              <a:avLst/>
            </a:prstGeom>
            <a:solidFill>
              <a:schemeClr val="bg1">
                <a:alpha val="50000"/>
              </a:schemeClr>
            </a:solidFill>
            <a:ln>
              <a:solidFill>
                <a:schemeClr val="tx1"/>
              </a:solidFill>
            </a:ln>
          </p:spPr>
          <p:txBody>
            <a:bodyPr wrap="square" rtlCol="0" anchor="ctr">
              <a:spAutoFit/>
            </a:bodyPr>
            <a:lstStyle/>
            <a:p>
              <a:pPr algn="ctr"/>
              <a:r>
                <a:rPr lang="ja-JP" altLang="en-US" sz="700" dirty="0">
                  <a:solidFill>
                    <a:prstClr val="black"/>
                  </a:solidFill>
                  <a:latin typeface="Meiryo UI" pitchFamily="50" charset="-128"/>
                  <a:ea typeface="Meiryo UI" pitchFamily="50" charset="-128"/>
                  <a:cs typeface="Meiryo UI" pitchFamily="50" charset="-128"/>
                </a:rPr>
                <a:t>長　堀</a:t>
              </a:r>
            </a:p>
          </p:txBody>
        </p:sp>
        <p:sp>
          <p:nvSpPr>
            <p:cNvPr id="63" name="テキスト ボックス 62"/>
            <p:cNvSpPr txBox="1"/>
            <p:nvPr/>
          </p:nvSpPr>
          <p:spPr>
            <a:xfrm>
              <a:off x="1414129" y="4144446"/>
              <a:ext cx="436522" cy="200055"/>
            </a:xfrm>
            <a:prstGeom prst="rect">
              <a:avLst/>
            </a:prstGeom>
            <a:solidFill>
              <a:schemeClr val="bg1">
                <a:alpha val="50000"/>
              </a:schemeClr>
            </a:solidFill>
            <a:ln>
              <a:solidFill>
                <a:schemeClr val="tx1"/>
              </a:solidFill>
            </a:ln>
          </p:spPr>
          <p:txBody>
            <a:bodyPr wrap="square" rtlCol="0" anchor="ctr">
              <a:spAutoFit/>
            </a:bodyPr>
            <a:lstStyle/>
            <a:p>
              <a:pPr algn="ctr"/>
              <a:r>
                <a:rPr lang="ja-JP" altLang="en-US" sz="700" dirty="0">
                  <a:solidFill>
                    <a:prstClr val="black"/>
                  </a:solidFill>
                  <a:latin typeface="Meiryo UI" pitchFamily="50" charset="-128"/>
                  <a:ea typeface="Meiryo UI" pitchFamily="50" charset="-128"/>
                  <a:cs typeface="Meiryo UI" pitchFamily="50" charset="-128"/>
                </a:rPr>
                <a:t>本　町</a:t>
              </a:r>
            </a:p>
          </p:txBody>
        </p:sp>
        <p:sp>
          <p:nvSpPr>
            <p:cNvPr id="64" name="テキスト ボックス 63"/>
            <p:cNvSpPr txBox="1"/>
            <p:nvPr/>
          </p:nvSpPr>
          <p:spPr>
            <a:xfrm>
              <a:off x="962516" y="1696413"/>
              <a:ext cx="448505" cy="200055"/>
            </a:xfrm>
            <a:prstGeom prst="rect">
              <a:avLst/>
            </a:prstGeom>
            <a:solidFill>
              <a:schemeClr val="bg1">
                <a:alpha val="50000"/>
              </a:schemeClr>
            </a:solidFill>
            <a:ln>
              <a:solidFill>
                <a:schemeClr val="tx1"/>
              </a:solidFill>
            </a:ln>
          </p:spPr>
          <p:txBody>
            <a:bodyPr wrap="square" rtlCol="0" anchor="ctr">
              <a:spAutoFit/>
            </a:bodyPr>
            <a:lstStyle/>
            <a:p>
              <a:pPr algn="ctr"/>
              <a:r>
                <a:rPr lang="ja-JP" altLang="en-US" sz="700" dirty="0">
                  <a:solidFill>
                    <a:prstClr val="black"/>
                  </a:solidFill>
                  <a:latin typeface="Meiryo UI" pitchFamily="50" charset="-128"/>
                  <a:ea typeface="Meiryo UI" pitchFamily="50" charset="-128"/>
                  <a:cs typeface="Meiryo UI" pitchFamily="50" charset="-128"/>
                </a:rPr>
                <a:t>梅　田</a:t>
              </a:r>
            </a:p>
          </p:txBody>
        </p:sp>
      </p:grpSp>
      <p:cxnSp>
        <p:nvCxnSpPr>
          <p:cNvPr id="10" name="直線コネクタ 9"/>
          <p:cNvCxnSpPr>
            <a:endCxn id="39" idx="1"/>
          </p:cNvCxnSpPr>
          <p:nvPr/>
        </p:nvCxnSpPr>
        <p:spPr>
          <a:xfrm flipV="1">
            <a:off x="2478838" y="2418124"/>
            <a:ext cx="954995" cy="6663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2478838" y="2824230"/>
            <a:ext cx="0" cy="330358"/>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flipH="1">
            <a:off x="2419951" y="5425106"/>
            <a:ext cx="7187" cy="252000"/>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73" name="直線コネクタ 72"/>
          <p:cNvCxnSpPr>
            <a:endCxn id="44" idx="1"/>
          </p:cNvCxnSpPr>
          <p:nvPr/>
        </p:nvCxnSpPr>
        <p:spPr>
          <a:xfrm>
            <a:off x="2434325" y="5628211"/>
            <a:ext cx="1006552" cy="5527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右中かっこ 19"/>
          <p:cNvSpPr/>
          <p:nvPr/>
        </p:nvSpPr>
        <p:spPr>
          <a:xfrm>
            <a:off x="2505112" y="4506575"/>
            <a:ext cx="151106" cy="1091157"/>
          </a:xfrm>
          <a:prstGeom prst="rightBrace">
            <a:avLst>
              <a:gd name="adj1" fmla="val 43749"/>
              <a:gd name="adj2" fmla="val 48953"/>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78" name="直線コネクタ 77"/>
          <p:cNvCxnSpPr>
            <a:stCxn id="20" idx="1"/>
            <a:endCxn id="2" idx="1"/>
          </p:cNvCxnSpPr>
          <p:nvPr/>
        </p:nvCxnSpPr>
        <p:spPr>
          <a:xfrm flipV="1">
            <a:off x="2656218" y="3861008"/>
            <a:ext cx="784661" cy="11797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図 12"/>
          <p:cNvPicPr>
            <a:picLocks noChangeAspect="1"/>
          </p:cNvPicPr>
          <p:nvPr/>
        </p:nvPicPr>
        <p:blipFill rotWithShape="1">
          <a:blip r:embed="rId5"/>
          <a:srcRect l="20653" t="16394" r="24423" b="17317"/>
          <a:stretch/>
        </p:blipFill>
        <p:spPr>
          <a:xfrm>
            <a:off x="9554138" y="828245"/>
            <a:ext cx="1332000" cy="903855"/>
          </a:xfrm>
          <a:prstGeom prst="rect">
            <a:avLst/>
          </a:prstGeom>
          <a:ln>
            <a:noFill/>
          </a:ln>
        </p:spPr>
      </p:pic>
      <p:cxnSp>
        <p:nvCxnSpPr>
          <p:cNvPr id="55" name="直線コネクタ 54"/>
          <p:cNvCxnSpPr/>
          <p:nvPr/>
        </p:nvCxnSpPr>
        <p:spPr>
          <a:xfrm>
            <a:off x="2354202" y="2499409"/>
            <a:ext cx="0" cy="88216"/>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57" name="正方形/長方形 49"/>
          <p:cNvSpPr>
            <a:spLocks noChangeArrowheads="1"/>
          </p:cNvSpPr>
          <p:nvPr/>
        </p:nvSpPr>
        <p:spPr bwMode="auto">
          <a:xfrm>
            <a:off x="3520291" y="5686413"/>
            <a:ext cx="4661841" cy="1127159"/>
          </a:xfrm>
          <a:prstGeom prst="rect">
            <a:avLst/>
          </a:prstGeom>
          <a:noFill/>
          <a:ln w="9525">
            <a:noFill/>
            <a:miter lim="800000"/>
            <a:headEnd/>
            <a:tailEnd/>
          </a:ln>
        </p:spPr>
        <p:txBody>
          <a:bodyPr wrap="square" lIns="36000" tIns="36000" rIns="36000" bIns="36000">
            <a:noAutofit/>
          </a:bodyPr>
          <a:lstStyle/>
          <a:p>
            <a:pPr algn="l"/>
            <a:endParaRPr lang="en-US" altLang="ja-JP" sz="1100" dirty="0" smtClean="0">
              <a:latin typeface="ＭＳ Ｐ明朝" pitchFamily="18" charset="-128"/>
              <a:ea typeface="ＭＳ Ｐ明朝" pitchFamily="18" charset="-128"/>
            </a:endParaRPr>
          </a:p>
          <a:p>
            <a:pPr marL="88900" indent="-88900"/>
            <a:r>
              <a:rPr lang="ja-JP" altLang="en-US" sz="1100" dirty="0">
                <a:latin typeface="ＭＳ Ｐ明朝" pitchFamily="18" charset="-128"/>
                <a:ea typeface="ＭＳ Ｐ明朝" pitchFamily="18" charset="-128"/>
              </a:rPr>
              <a:t>・御堂筋の難波交差点から難波西口交差点まで</a:t>
            </a:r>
            <a:r>
              <a:rPr lang="ja-JP" altLang="en-US" sz="1100" dirty="0" smtClean="0">
                <a:latin typeface="ＭＳ Ｐ明朝" pitchFamily="18" charset="-128"/>
                <a:ea typeface="ＭＳ Ｐ明朝" pitchFamily="18" charset="-128"/>
              </a:rPr>
              <a:t>の東側街区において、側道</a:t>
            </a:r>
            <a:r>
              <a:rPr lang="ja-JP" altLang="en-US" sz="1100" dirty="0">
                <a:latin typeface="ＭＳ Ｐ明朝" pitchFamily="18" charset="-128"/>
                <a:ea typeface="ＭＳ Ｐ明朝" pitchFamily="18" charset="-128"/>
              </a:rPr>
              <a:t>の</a:t>
            </a:r>
            <a:r>
              <a:rPr lang="ja-JP" altLang="en-US" sz="1100" dirty="0" smtClean="0">
                <a:latin typeface="ＭＳ Ｐ明朝" pitchFamily="18" charset="-128"/>
                <a:ea typeface="ＭＳ Ｐ明朝" pitchFamily="18" charset="-128"/>
              </a:rPr>
              <a:t>活用によ</a:t>
            </a:r>
            <a:r>
              <a:rPr lang="ja-JP" altLang="en-US" sz="1100" dirty="0">
                <a:latin typeface="ＭＳ Ｐ明朝" pitchFamily="18" charset="-128"/>
                <a:ea typeface="ＭＳ Ｐ明朝" pitchFamily="18" charset="-128"/>
              </a:rPr>
              <a:t>り</a:t>
            </a:r>
            <a:r>
              <a:rPr lang="ja-JP" altLang="en-US" sz="1100" dirty="0" smtClean="0">
                <a:latin typeface="ＭＳ Ｐ明朝" pitchFamily="18" charset="-128"/>
                <a:ea typeface="ＭＳ Ｐ明朝" pitchFamily="18" charset="-128"/>
              </a:rPr>
              <a:t>歩</a:t>
            </a:r>
            <a:r>
              <a:rPr lang="ja-JP" altLang="en-US" sz="1100" dirty="0">
                <a:latin typeface="ＭＳ Ｐ明朝" pitchFamily="18" charset="-128"/>
                <a:ea typeface="ＭＳ Ｐ明朝" pitchFamily="18" charset="-128"/>
              </a:rPr>
              <a:t>行者と</a:t>
            </a:r>
            <a:r>
              <a:rPr lang="ja-JP" altLang="en-US" sz="1100" dirty="0" smtClean="0">
                <a:latin typeface="ＭＳ Ｐ明朝" pitchFamily="18" charset="-128"/>
                <a:ea typeface="ＭＳ Ｐ明朝" pitchFamily="18" charset="-128"/>
              </a:rPr>
              <a:t>自転車の歩道内での輻輳の</a:t>
            </a:r>
            <a:r>
              <a:rPr lang="ja-JP" altLang="en-US" sz="1100" dirty="0">
                <a:latin typeface="ＭＳ Ｐ明朝" pitchFamily="18" charset="-128"/>
                <a:ea typeface="ＭＳ Ｐ明朝" pitchFamily="18" charset="-128"/>
              </a:rPr>
              <a:t>解消</a:t>
            </a:r>
            <a:r>
              <a:rPr lang="ja-JP" altLang="en-US" sz="1100" dirty="0" smtClean="0">
                <a:latin typeface="ＭＳ Ｐ明朝" pitchFamily="18" charset="-128"/>
                <a:ea typeface="ＭＳ Ｐ明朝" pitchFamily="18" charset="-128"/>
              </a:rPr>
              <a:t>を図ると</a:t>
            </a:r>
            <a:r>
              <a:rPr lang="ja-JP" altLang="en-US" sz="1100" dirty="0">
                <a:latin typeface="ＭＳ Ｐ明朝" pitchFamily="18" charset="-128"/>
                <a:ea typeface="ＭＳ Ｐ明朝" pitchFamily="18" charset="-128"/>
              </a:rPr>
              <a:t>ともに、御堂筋全体</a:t>
            </a:r>
            <a:r>
              <a:rPr lang="ja-JP" altLang="en-US" sz="1100" dirty="0" smtClean="0">
                <a:latin typeface="ＭＳ Ｐ明朝" pitchFamily="18" charset="-128"/>
                <a:ea typeface="ＭＳ Ｐ明朝" pitchFamily="18" charset="-128"/>
              </a:rPr>
              <a:t>の道路</a:t>
            </a:r>
            <a:r>
              <a:rPr lang="ja-JP" altLang="en-US" sz="1100" dirty="0">
                <a:latin typeface="ＭＳ Ｐ明朝" pitchFamily="18" charset="-128"/>
                <a:ea typeface="ＭＳ Ｐ明朝" pitchFamily="18" charset="-128"/>
              </a:rPr>
              <a:t>空間再編のイメージ</a:t>
            </a:r>
            <a:r>
              <a:rPr lang="ja-JP" altLang="en-US" sz="1100" dirty="0" smtClean="0">
                <a:latin typeface="ＭＳ Ｐ明朝" pitchFamily="18" charset="-128"/>
                <a:ea typeface="ＭＳ Ｐ明朝" pitchFamily="18" charset="-128"/>
              </a:rPr>
              <a:t>を可視化</a:t>
            </a:r>
            <a:r>
              <a:rPr lang="ja-JP" altLang="en-US" sz="1100" dirty="0">
                <a:latin typeface="ＭＳ Ｐ明朝" pitchFamily="18" charset="-128"/>
                <a:ea typeface="ＭＳ Ｐ明朝" pitchFamily="18" charset="-128"/>
              </a:rPr>
              <a:t>し、歩行者・</a:t>
            </a:r>
            <a:r>
              <a:rPr lang="ja-JP" altLang="en-US" sz="1100" dirty="0" smtClean="0">
                <a:latin typeface="ＭＳ Ｐ明朝" pitchFamily="18" charset="-128"/>
                <a:ea typeface="ＭＳ Ｐ明朝" pitchFamily="18" charset="-128"/>
              </a:rPr>
              <a:t>自転車通行</a:t>
            </a:r>
            <a:r>
              <a:rPr lang="ja-JP" altLang="en-US" sz="1100" dirty="0">
                <a:latin typeface="ＭＳ Ｐ明朝" pitchFamily="18" charset="-128"/>
                <a:ea typeface="ＭＳ Ｐ明朝" pitchFamily="18" charset="-128"/>
              </a:rPr>
              <a:t>の安全性や快適性等の道路空間のあり方の検証に</a:t>
            </a:r>
            <a:r>
              <a:rPr lang="ja-JP" altLang="en-US" sz="1100" dirty="0" smtClean="0">
                <a:latin typeface="ＭＳ Ｐ明朝" pitchFamily="18" charset="-128"/>
                <a:ea typeface="ＭＳ Ｐ明朝" pitchFamily="18" charset="-128"/>
              </a:rPr>
              <a:t>つなげて</a:t>
            </a:r>
            <a:r>
              <a:rPr lang="ja-JP" altLang="en-US" sz="1100" dirty="0">
                <a:latin typeface="ＭＳ Ｐ明朝" pitchFamily="18" charset="-128"/>
                <a:ea typeface="ＭＳ Ｐ明朝" pitchFamily="18" charset="-128"/>
              </a:rPr>
              <a:t>いくことを目的として</a:t>
            </a:r>
            <a:r>
              <a:rPr lang="ja-JP" altLang="en-US" sz="1100" dirty="0" smtClean="0">
                <a:latin typeface="ＭＳ Ｐ明朝" pitchFamily="18" charset="-128"/>
                <a:ea typeface="ＭＳ Ｐ明朝" pitchFamily="18" charset="-128"/>
              </a:rPr>
              <a:t>実施</a:t>
            </a:r>
            <a:r>
              <a:rPr lang="ja-JP" altLang="en-US" sz="1100" dirty="0">
                <a:latin typeface="ＭＳ Ｐ明朝" pitchFamily="18" charset="-128"/>
                <a:ea typeface="ＭＳ Ｐ明朝" pitchFamily="18" charset="-128"/>
              </a:rPr>
              <a:t>。</a:t>
            </a:r>
            <a:endParaRPr lang="en-US" altLang="ja-JP" sz="1100" dirty="0" smtClean="0">
              <a:latin typeface="ＭＳ Ｐ明朝" pitchFamily="18" charset="-128"/>
              <a:ea typeface="ＭＳ Ｐ明朝" pitchFamily="18" charset="-128"/>
            </a:endParaRPr>
          </a:p>
        </p:txBody>
      </p:sp>
      <p:sp>
        <p:nvSpPr>
          <p:cNvPr id="58" name="正方形/長方形 57"/>
          <p:cNvSpPr/>
          <p:nvPr/>
        </p:nvSpPr>
        <p:spPr>
          <a:xfrm>
            <a:off x="3443702" y="585161"/>
            <a:ext cx="6534566" cy="228236"/>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ja-JP" altLang="en-US" sz="1400" b="1" dirty="0">
                <a:solidFill>
                  <a:schemeClr val="bg1"/>
                </a:solidFill>
              </a:rPr>
              <a:t> </a:t>
            </a:r>
            <a:r>
              <a:rPr lang="ja-JP" altLang="en-US" sz="1400" b="1" dirty="0" smtClean="0">
                <a:solidFill>
                  <a:schemeClr val="bg1"/>
                </a:solidFill>
              </a:rPr>
              <a:t>④ （仮称）御堂筋パークレット社会実験（</a:t>
            </a:r>
            <a:r>
              <a:rPr lang="en-US" altLang="ja-JP" sz="1400" b="1" dirty="0" smtClean="0">
                <a:solidFill>
                  <a:schemeClr val="bg1"/>
                </a:solidFill>
              </a:rPr>
              <a:t>2017</a:t>
            </a:r>
            <a:r>
              <a:rPr lang="ja-JP" altLang="en-US" sz="1400" b="1" dirty="0" smtClean="0">
                <a:solidFill>
                  <a:schemeClr val="bg1"/>
                </a:solidFill>
              </a:rPr>
              <a:t>年</a:t>
            </a:r>
            <a:r>
              <a:rPr lang="en-US" altLang="ja-JP" sz="1400" b="1" dirty="0" smtClean="0">
                <a:solidFill>
                  <a:schemeClr val="bg1"/>
                </a:solidFill>
              </a:rPr>
              <a:t>11</a:t>
            </a:r>
            <a:r>
              <a:rPr lang="ja-JP" altLang="en-US" sz="1400" b="1" dirty="0" smtClean="0">
                <a:solidFill>
                  <a:schemeClr val="bg1"/>
                </a:solidFill>
              </a:rPr>
              <a:t>月</a:t>
            </a:r>
            <a:r>
              <a:rPr lang="en-US" altLang="ja-JP" sz="1400" b="1" dirty="0" smtClean="0">
                <a:solidFill>
                  <a:schemeClr val="bg1"/>
                </a:solidFill>
              </a:rPr>
              <a:t>20</a:t>
            </a:r>
            <a:r>
              <a:rPr lang="ja-JP" altLang="en-US" sz="1400" b="1" dirty="0" smtClean="0">
                <a:solidFill>
                  <a:schemeClr val="bg1"/>
                </a:solidFill>
              </a:rPr>
              <a:t>日（月）～</a:t>
            </a:r>
            <a:r>
              <a:rPr lang="en-US" altLang="ja-JP" sz="1400" b="1" dirty="0" smtClean="0">
                <a:solidFill>
                  <a:schemeClr val="bg1"/>
                </a:solidFill>
              </a:rPr>
              <a:t>2018</a:t>
            </a:r>
            <a:r>
              <a:rPr lang="ja-JP" altLang="en-US" sz="1400" b="1" dirty="0" smtClean="0">
                <a:solidFill>
                  <a:schemeClr val="bg1"/>
                </a:solidFill>
              </a:rPr>
              <a:t>年</a:t>
            </a:r>
            <a:r>
              <a:rPr lang="en-US" altLang="ja-JP" sz="1400" b="1" dirty="0" smtClean="0">
                <a:solidFill>
                  <a:schemeClr val="bg1"/>
                </a:solidFill>
              </a:rPr>
              <a:t>5</a:t>
            </a:r>
            <a:r>
              <a:rPr lang="ja-JP" altLang="en-US" sz="1400" b="1" dirty="0" smtClean="0">
                <a:solidFill>
                  <a:schemeClr val="bg1"/>
                </a:solidFill>
              </a:rPr>
              <a:t>月</a:t>
            </a:r>
            <a:r>
              <a:rPr lang="en-US" altLang="ja-JP" sz="1400" b="1" dirty="0" smtClean="0">
                <a:solidFill>
                  <a:schemeClr val="bg1"/>
                </a:solidFill>
              </a:rPr>
              <a:t>21</a:t>
            </a:r>
            <a:r>
              <a:rPr lang="ja-JP" altLang="en-US" sz="1400" b="1" dirty="0" smtClean="0">
                <a:solidFill>
                  <a:schemeClr val="bg1"/>
                </a:solidFill>
              </a:rPr>
              <a:t>日（月））</a:t>
            </a:r>
            <a:endParaRPr lang="ja-JP" altLang="en-US" sz="1400" b="1" dirty="0">
              <a:solidFill>
                <a:schemeClr val="bg1"/>
              </a:solidFill>
            </a:endParaRPr>
          </a:p>
        </p:txBody>
      </p:sp>
      <p:sp>
        <p:nvSpPr>
          <p:cNvPr id="65" name="正方形/長方形 64"/>
          <p:cNvSpPr/>
          <p:nvPr/>
        </p:nvSpPr>
        <p:spPr>
          <a:xfrm>
            <a:off x="3443702" y="572439"/>
            <a:ext cx="7587395" cy="11854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6" name="直線コネクタ 65"/>
          <p:cNvCxnSpPr/>
          <p:nvPr/>
        </p:nvCxnSpPr>
        <p:spPr>
          <a:xfrm flipV="1">
            <a:off x="2354202" y="949450"/>
            <a:ext cx="1089500" cy="15499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p:nvPicPr>
        <p:blipFill rotWithShape="1">
          <a:blip r:embed="rId6"/>
          <a:srcRect l="11308" t="16188" r="38038" b="16701"/>
          <a:stretch/>
        </p:blipFill>
        <p:spPr>
          <a:xfrm>
            <a:off x="8430973" y="5834307"/>
            <a:ext cx="1054507" cy="785489"/>
          </a:xfrm>
          <a:prstGeom prst="rect">
            <a:avLst/>
          </a:prstGeom>
          <a:ln>
            <a:noFill/>
          </a:ln>
        </p:spPr>
      </p:pic>
      <p:pic>
        <p:nvPicPr>
          <p:cNvPr id="8" name="図 7"/>
          <p:cNvPicPr>
            <a:picLocks noChangeAspect="1"/>
          </p:cNvPicPr>
          <p:nvPr/>
        </p:nvPicPr>
        <p:blipFill rotWithShape="1">
          <a:blip r:embed="rId7"/>
          <a:srcRect l="13038" t="15573" r="36307" b="16497"/>
          <a:stretch/>
        </p:blipFill>
        <p:spPr>
          <a:xfrm>
            <a:off x="9588677" y="5686413"/>
            <a:ext cx="1252252" cy="944151"/>
          </a:xfrm>
          <a:prstGeom prst="rect">
            <a:avLst/>
          </a:prstGeom>
          <a:ln>
            <a:noFill/>
          </a:ln>
        </p:spPr>
      </p:pic>
      <p:sp>
        <p:nvSpPr>
          <p:cNvPr id="9" name="テキスト ボックス 8"/>
          <p:cNvSpPr txBox="1"/>
          <p:nvPr/>
        </p:nvSpPr>
        <p:spPr>
          <a:xfrm>
            <a:off x="8673651" y="6559975"/>
            <a:ext cx="530915" cy="230832"/>
          </a:xfrm>
          <a:prstGeom prst="rect">
            <a:avLst/>
          </a:prstGeom>
          <a:noFill/>
        </p:spPr>
        <p:txBody>
          <a:bodyPr wrap="none" rtlCol="0">
            <a:spAutoFit/>
          </a:bodyPr>
          <a:lstStyle/>
          <a:p>
            <a:r>
              <a:rPr kumimoji="1" lang="ja-JP" altLang="en-US" sz="900" dirty="0" smtClean="0"/>
              <a:t>整備前</a:t>
            </a:r>
            <a:endParaRPr kumimoji="1" lang="ja-JP" altLang="en-US" sz="900" dirty="0"/>
          </a:p>
        </p:txBody>
      </p:sp>
      <p:sp>
        <p:nvSpPr>
          <p:cNvPr id="56" name="テキスト ボックス 55"/>
          <p:cNvSpPr txBox="1"/>
          <p:nvPr/>
        </p:nvSpPr>
        <p:spPr>
          <a:xfrm>
            <a:off x="9913948" y="6559841"/>
            <a:ext cx="530915" cy="230832"/>
          </a:xfrm>
          <a:prstGeom prst="rect">
            <a:avLst/>
          </a:prstGeom>
          <a:noFill/>
        </p:spPr>
        <p:txBody>
          <a:bodyPr wrap="none" rtlCol="0">
            <a:spAutoFit/>
          </a:bodyPr>
          <a:lstStyle/>
          <a:p>
            <a:r>
              <a:rPr kumimoji="1" lang="ja-JP" altLang="en-US" sz="900" dirty="0" smtClean="0"/>
              <a:t>整備後</a:t>
            </a:r>
            <a:endParaRPr kumimoji="1" lang="ja-JP" altLang="en-US" sz="900" dirty="0"/>
          </a:p>
        </p:txBody>
      </p:sp>
      <p:pic>
        <p:nvPicPr>
          <p:cNvPr id="11" name="図 10"/>
          <p:cNvPicPr>
            <a:picLocks noChangeAspect="1"/>
          </p:cNvPicPr>
          <p:nvPr/>
        </p:nvPicPr>
        <p:blipFill rotWithShape="1">
          <a:blip r:embed="rId8"/>
          <a:srcRect l="19962" t="17830" r="28692" b="13418"/>
          <a:stretch/>
        </p:blipFill>
        <p:spPr>
          <a:xfrm>
            <a:off x="9185010" y="3169671"/>
            <a:ext cx="1692000" cy="1273769"/>
          </a:xfrm>
          <a:prstGeom prst="rect">
            <a:avLst/>
          </a:prstGeom>
          <a:ln>
            <a:noFill/>
          </a:ln>
        </p:spPr>
      </p:pic>
      <p:cxnSp>
        <p:nvCxnSpPr>
          <p:cNvPr id="67" name="直線コネクタ 66"/>
          <p:cNvCxnSpPr/>
          <p:nvPr/>
        </p:nvCxnSpPr>
        <p:spPr>
          <a:xfrm flipH="1">
            <a:off x="2427138" y="5161914"/>
            <a:ext cx="7187" cy="25200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68" name="正方形/長方形 67"/>
          <p:cNvSpPr/>
          <p:nvPr/>
        </p:nvSpPr>
        <p:spPr>
          <a:xfrm>
            <a:off x="3453812" y="4721921"/>
            <a:ext cx="6460136" cy="257454"/>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ja-JP" altLang="en-US" sz="1400" b="1" dirty="0" smtClean="0">
                <a:solidFill>
                  <a:schemeClr val="bg1"/>
                </a:solidFill>
              </a:rPr>
              <a:t> ⑤ 御堂筋</a:t>
            </a:r>
            <a:r>
              <a:rPr lang="ja-JP" altLang="en-US" sz="1400" b="1" dirty="0">
                <a:solidFill>
                  <a:schemeClr val="bg1"/>
                </a:solidFill>
              </a:rPr>
              <a:t>の道路空間再編に</a:t>
            </a:r>
            <a:r>
              <a:rPr lang="ja-JP" altLang="en-US" sz="1400" b="1" dirty="0" smtClean="0">
                <a:solidFill>
                  <a:schemeClr val="bg1"/>
                </a:solidFill>
              </a:rPr>
              <a:t>向けた側道閉鎖社会</a:t>
            </a:r>
            <a:r>
              <a:rPr lang="ja-JP" altLang="en-US" sz="1400" b="1" dirty="0">
                <a:solidFill>
                  <a:schemeClr val="bg1"/>
                </a:solidFill>
              </a:rPr>
              <a:t>実験</a:t>
            </a:r>
            <a:r>
              <a:rPr lang="ja-JP" altLang="en-US" sz="1400" b="1" dirty="0" smtClean="0">
                <a:solidFill>
                  <a:schemeClr val="bg1"/>
                </a:solidFill>
              </a:rPr>
              <a:t>等の実施（</a:t>
            </a:r>
            <a:r>
              <a:rPr lang="en-US" altLang="ja-JP" sz="1400" b="1" dirty="0" smtClean="0">
                <a:solidFill>
                  <a:schemeClr val="bg1"/>
                </a:solidFill>
              </a:rPr>
              <a:t>2018</a:t>
            </a:r>
            <a:r>
              <a:rPr lang="ja-JP" altLang="en-US" sz="1400" b="1" dirty="0" smtClean="0">
                <a:solidFill>
                  <a:schemeClr val="bg1"/>
                </a:solidFill>
              </a:rPr>
              <a:t>年度）</a:t>
            </a:r>
            <a:endParaRPr lang="ja-JP" altLang="en-US" sz="1400" b="1" dirty="0">
              <a:solidFill>
                <a:schemeClr val="bg1"/>
              </a:solidFill>
            </a:endParaRPr>
          </a:p>
        </p:txBody>
      </p:sp>
      <p:sp>
        <p:nvSpPr>
          <p:cNvPr id="69" name="正方形/長方形 68"/>
          <p:cNvSpPr/>
          <p:nvPr/>
        </p:nvSpPr>
        <p:spPr>
          <a:xfrm>
            <a:off x="3453813" y="4709198"/>
            <a:ext cx="7587395" cy="8582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70" name="正方形/長方形 49"/>
          <p:cNvSpPr>
            <a:spLocks noChangeArrowheads="1"/>
          </p:cNvSpPr>
          <p:nvPr/>
        </p:nvSpPr>
        <p:spPr bwMode="auto">
          <a:xfrm>
            <a:off x="3576350" y="4826136"/>
            <a:ext cx="7507981" cy="537110"/>
          </a:xfrm>
          <a:prstGeom prst="rect">
            <a:avLst/>
          </a:prstGeom>
          <a:noFill/>
          <a:ln w="9525">
            <a:noFill/>
            <a:miter lim="800000"/>
            <a:headEnd/>
            <a:tailEnd/>
          </a:ln>
        </p:spPr>
        <p:txBody>
          <a:bodyPr wrap="square" lIns="36000" tIns="36000" rIns="36000" bIns="36000">
            <a:noAutofit/>
          </a:bodyPr>
          <a:lstStyle/>
          <a:p>
            <a:pPr algn="l"/>
            <a:endParaRPr lang="en-US" altLang="ja-JP" sz="1100" dirty="0" smtClean="0">
              <a:latin typeface="ＭＳ Ｐ明朝" pitchFamily="18" charset="-128"/>
              <a:ea typeface="ＭＳ Ｐ明朝" pitchFamily="18" charset="-128"/>
            </a:endParaRPr>
          </a:p>
          <a:p>
            <a:pPr marL="88900" indent="-88900"/>
            <a:r>
              <a:rPr lang="ja-JP" altLang="en-US" sz="1100" dirty="0" smtClean="0">
                <a:latin typeface="ＭＳ Ｐ明朝" pitchFamily="18" charset="-128"/>
                <a:ea typeface="ＭＳ Ｐ明朝" pitchFamily="18" charset="-128"/>
              </a:rPr>
              <a:t>・道路</a:t>
            </a:r>
            <a:r>
              <a:rPr lang="ja-JP" altLang="en-US" sz="1100" dirty="0">
                <a:latin typeface="ＭＳ Ｐ明朝" pitchFamily="18" charset="-128"/>
                <a:ea typeface="ＭＳ Ｐ明朝" pitchFamily="18" charset="-128"/>
              </a:rPr>
              <a:t>空間再編の取組みを進めていくにあたり</a:t>
            </a:r>
            <a:r>
              <a:rPr lang="ja-JP" altLang="en-US" sz="1100" dirty="0" smtClean="0">
                <a:latin typeface="ＭＳ Ｐ明朝" pitchFamily="18" charset="-128"/>
                <a:ea typeface="ＭＳ Ｐ明朝" pitchFamily="18" charset="-128"/>
              </a:rPr>
              <a:t>、</a:t>
            </a:r>
            <a:r>
              <a:rPr lang="ja-JP" altLang="en-US" sz="1100" dirty="0">
                <a:latin typeface="ＭＳ Ｐ明朝" pitchFamily="18" charset="-128"/>
                <a:ea typeface="ＭＳ Ｐ明朝" pitchFamily="18" charset="-128"/>
              </a:rPr>
              <a:t>千日前通から長堀通</a:t>
            </a:r>
            <a:r>
              <a:rPr lang="ja-JP" altLang="en-US" sz="1100" dirty="0" smtClean="0">
                <a:latin typeface="ＭＳ Ｐ明朝" pitchFamily="18" charset="-128"/>
                <a:ea typeface="ＭＳ Ｐ明朝" pitchFamily="18" charset="-128"/>
              </a:rPr>
              <a:t>区間においては、最も</a:t>
            </a:r>
            <a:r>
              <a:rPr lang="ja-JP" altLang="en-US" sz="1100" dirty="0">
                <a:latin typeface="ＭＳ Ｐ明朝" pitchFamily="18" charset="-128"/>
                <a:ea typeface="ＭＳ Ｐ明朝" pitchFamily="18" charset="-128"/>
              </a:rPr>
              <a:t>歩行者・自転車交通量が多く、歩道内における歩行者と自転車とが輻輳するなど安全面における課題もあることから、側道を活用した道路空間の再編を早期に進めていく必要がある</a:t>
            </a:r>
            <a:r>
              <a:rPr lang="ja-JP" altLang="en-US" sz="1100" dirty="0" smtClean="0">
                <a:latin typeface="ＭＳ Ｐ明朝" pitchFamily="18" charset="-128"/>
                <a:ea typeface="ＭＳ Ｐ明朝" pitchFamily="18" charset="-128"/>
              </a:rPr>
              <a:t>ため、まずは当該区間の側道閉鎖社会実験を実施。</a:t>
            </a:r>
            <a:endParaRPr lang="en-US" altLang="ja-JP" sz="1100" strike="sngStrike" dirty="0" smtClean="0">
              <a:latin typeface="ＭＳ Ｐ明朝" pitchFamily="18" charset="-128"/>
              <a:ea typeface="ＭＳ Ｐ明朝" pitchFamily="18" charset="-128"/>
            </a:endParaRPr>
          </a:p>
        </p:txBody>
      </p:sp>
      <p:cxnSp>
        <p:nvCxnSpPr>
          <p:cNvPr id="79" name="直線コネクタ 78"/>
          <p:cNvCxnSpPr>
            <a:endCxn id="69" idx="1"/>
          </p:cNvCxnSpPr>
          <p:nvPr/>
        </p:nvCxnSpPr>
        <p:spPr>
          <a:xfrm flipV="1">
            <a:off x="2478838" y="5138323"/>
            <a:ext cx="974975" cy="1495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テキスト ボックス 74"/>
          <p:cNvSpPr txBox="1"/>
          <p:nvPr/>
        </p:nvSpPr>
        <p:spPr>
          <a:xfrm>
            <a:off x="1417882" y="2927044"/>
            <a:ext cx="323165" cy="593242"/>
          </a:xfrm>
          <a:prstGeom prst="rect">
            <a:avLst/>
          </a:prstGeom>
          <a:noFill/>
          <a:ln>
            <a:noFill/>
          </a:ln>
        </p:spPr>
        <p:txBody>
          <a:bodyPr vert="eaVert" wrap="square" rtlCol="0">
            <a:spAutoFit/>
          </a:bodyPr>
          <a:lstStyle/>
          <a:p>
            <a:pPr algn="ctr"/>
            <a:r>
              <a:rPr lang="ja-JP" altLang="en-US" sz="900" dirty="0">
                <a:latin typeface="Meiryo UI" panose="020B0604030504040204" pitchFamily="50" charset="-128"/>
                <a:ea typeface="Meiryo UI" panose="020B0604030504040204" pitchFamily="50" charset="-128"/>
              </a:rPr>
              <a:t>なにわ筋</a:t>
            </a:r>
          </a:p>
        </p:txBody>
      </p:sp>
    </p:spTree>
    <p:extLst>
      <p:ext uri="{BB962C8B-B14F-4D97-AF65-F5344CB8AC3E}">
        <p14:creationId xmlns:p14="http://schemas.microsoft.com/office/powerpoint/2010/main" val="2875509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テキスト ボックス 96"/>
          <p:cNvSpPr txBox="1">
            <a:spLocks noChangeArrowheads="1"/>
          </p:cNvSpPr>
          <p:nvPr/>
        </p:nvSpPr>
        <p:spPr bwMode="auto">
          <a:xfrm>
            <a:off x="1458459" y="4255082"/>
            <a:ext cx="4563674" cy="1642364"/>
          </a:xfrm>
          <a:prstGeom prst="rect">
            <a:avLst/>
          </a:prstGeom>
          <a:noFill/>
          <a:ln w="9525">
            <a:noFill/>
            <a:miter lim="800000"/>
            <a:headEnd/>
            <a:tailEnd/>
          </a:ln>
        </p:spPr>
        <p:txBody>
          <a:bodyPr wrap="square" lIns="36000" tIns="36000" rIns="36000" bIns="36000">
            <a:spAutoFit/>
          </a:bodyPr>
          <a:lstStyle/>
          <a:p>
            <a:r>
              <a:rPr lang="ja-JP" altLang="en-US" sz="1200" dirty="0" smtClean="0">
                <a:latin typeface="ＭＳ Ｐ明朝" pitchFamily="18" charset="-128"/>
                <a:ea typeface="ＭＳ Ｐ明朝" pitchFamily="18" charset="-128"/>
                <a:cs typeface="Meiryo UI" pitchFamily="50" charset="-128"/>
              </a:rPr>
              <a:t>① </a:t>
            </a:r>
            <a:r>
              <a:rPr lang="ja-JP" altLang="en-US" sz="1200" dirty="0">
                <a:latin typeface="ＭＳ Ｐ明朝" pitchFamily="18" charset="-128"/>
                <a:ea typeface="ＭＳ Ｐ明朝" pitchFamily="18" charset="-128"/>
                <a:cs typeface="Meiryo UI" pitchFamily="50" charset="-128"/>
              </a:rPr>
              <a:t>日本生命本館・適塾</a:t>
            </a:r>
            <a:r>
              <a:rPr lang="ja-JP" altLang="en-US" sz="1200" dirty="0" smtClean="0">
                <a:latin typeface="ＭＳ Ｐ明朝" pitchFamily="18" charset="-128"/>
                <a:ea typeface="ＭＳ Ｐ明朝" pitchFamily="18" charset="-128"/>
                <a:cs typeface="Meiryo UI" pitchFamily="50" charset="-128"/>
              </a:rPr>
              <a:t>周辺（</a:t>
            </a:r>
            <a:r>
              <a:rPr lang="en-US" altLang="ja-JP" sz="1200" dirty="0" smtClean="0">
                <a:latin typeface="ＭＳ Ｐ明朝" pitchFamily="18" charset="-128"/>
                <a:ea typeface="ＭＳ Ｐ明朝" pitchFamily="18" charset="-128"/>
                <a:cs typeface="Meiryo UI" pitchFamily="50" charset="-128"/>
              </a:rPr>
              <a:t>2015</a:t>
            </a:r>
            <a:r>
              <a:rPr lang="ja-JP" altLang="en-US" sz="1200" dirty="0" smtClean="0">
                <a:latin typeface="ＭＳ Ｐ明朝" pitchFamily="18" charset="-128"/>
                <a:ea typeface="ＭＳ Ｐ明朝" pitchFamily="18" charset="-128"/>
                <a:cs typeface="Meiryo UI" pitchFamily="50" charset="-128"/>
              </a:rPr>
              <a:t>年度完了）</a:t>
            </a:r>
            <a:endParaRPr lang="en-US" altLang="ja-JP" sz="1200" dirty="0" smtClean="0">
              <a:latin typeface="ＭＳ Ｐ明朝" pitchFamily="18" charset="-128"/>
              <a:ea typeface="ＭＳ Ｐ明朝" pitchFamily="18" charset="-128"/>
              <a:cs typeface="Meiryo UI" pitchFamily="50" charset="-128"/>
            </a:endParaRPr>
          </a:p>
          <a:p>
            <a:r>
              <a:rPr lang="ja-JP" altLang="en-US" sz="900" dirty="0" smtClean="0">
                <a:latin typeface="ＭＳ Ｐ明朝" pitchFamily="18" charset="-128"/>
                <a:ea typeface="ＭＳ Ｐ明朝" pitchFamily="18" charset="-128"/>
                <a:cs typeface="Meiryo UI" pitchFamily="50" charset="-128"/>
              </a:rPr>
              <a:t>　無電柱化、自然</a:t>
            </a:r>
            <a:r>
              <a:rPr lang="ja-JP" altLang="en-US" sz="900" dirty="0">
                <a:latin typeface="ＭＳ Ｐ明朝" pitchFamily="18" charset="-128"/>
                <a:ea typeface="ＭＳ Ｐ明朝" pitchFamily="18" charset="-128"/>
                <a:cs typeface="Meiryo UI" pitchFamily="50" charset="-128"/>
              </a:rPr>
              <a:t>石</a:t>
            </a:r>
            <a:r>
              <a:rPr lang="en-US" altLang="ja-JP" sz="900" dirty="0">
                <a:latin typeface="ＭＳ Ｐ明朝" pitchFamily="18" charset="-128"/>
                <a:ea typeface="ＭＳ Ｐ明朝" pitchFamily="18" charset="-128"/>
                <a:cs typeface="Meiryo UI" pitchFamily="50" charset="-128"/>
              </a:rPr>
              <a:t>(</a:t>
            </a:r>
            <a:r>
              <a:rPr lang="ja-JP" altLang="en-US" sz="900" dirty="0">
                <a:latin typeface="ＭＳ Ｐ明朝" pitchFamily="18" charset="-128"/>
                <a:ea typeface="ＭＳ Ｐ明朝" pitchFamily="18" charset="-128"/>
                <a:cs typeface="Meiryo UI" pitchFamily="50" charset="-128"/>
              </a:rPr>
              <a:t>石畳</a:t>
            </a:r>
            <a:r>
              <a:rPr lang="en-US" altLang="ja-JP" sz="900" dirty="0">
                <a:latin typeface="ＭＳ Ｐ明朝" pitchFamily="18" charset="-128"/>
                <a:ea typeface="ＭＳ Ｐ明朝" pitchFamily="18" charset="-128"/>
                <a:cs typeface="Meiryo UI" pitchFamily="50" charset="-128"/>
              </a:rPr>
              <a:t>)</a:t>
            </a:r>
            <a:r>
              <a:rPr lang="ja-JP" altLang="en-US" sz="900" dirty="0" smtClean="0">
                <a:latin typeface="ＭＳ Ｐ明朝" pitchFamily="18" charset="-128"/>
                <a:ea typeface="ＭＳ Ｐ明朝" pitchFamily="18" charset="-128"/>
                <a:cs typeface="Meiryo UI" pitchFamily="50" charset="-128"/>
              </a:rPr>
              <a:t>舗装に</a:t>
            </a:r>
            <a:r>
              <a:rPr lang="ja-JP" altLang="en-US" sz="900" dirty="0">
                <a:latin typeface="ＭＳ Ｐ明朝" pitchFamily="18" charset="-128"/>
                <a:ea typeface="ＭＳ Ｐ明朝" pitchFamily="18" charset="-128"/>
                <a:cs typeface="Meiryo UI" pitchFamily="50" charset="-128"/>
              </a:rPr>
              <a:t>よる歩道</a:t>
            </a:r>
            <a:r>
              <a:rPr lang="ja-JP" altLang="en-US" sz="900" dirty="0" smtClean="0">
                <a:latin typeface="ＭＳ Ｐ明朝" pitchFamily="18" charset="-128"/>
                <a:ea typeface="ＭＳ Ｐ明朝" pitchFamily="18" charset="-128"/>
                <a:cs typeface="Meiryo UI" pitchFamily="50" charset="-128"/>
              </a:rPr>
              <a:t>整備、石畳風舗装による車道</a:t>
            </a:r>
            <a:r>
              <a:rPr lang="ja-JP" altLang="en-US" sz="900" dirty="0">
                <a:latin typeface="ＭＳ Ｐ明朝" pitchFamily="18" charset="-128"/>
                <a:ea typeface="ＭＳ Ｐ明朝" pitchFamily="18" charset="-128"/>
                <a:cs typeface="Meiryo UI" pitchFamily="50" charset="-128"/>
              </a:rPr>
              <a:t>整備、デザイン性の</a:t>
            </a:r>
            <a:r>
              <a:rPr lang="ja-JP" altLang="en-US" sz="900" dirty="0" err="1" smtClean="0">
                <a:latin typeface="ＭＳ Ｐ明朝" pitchFamily="18" charset="-128"/>
                <a:ea typeface="ＭＳ Ｐ明朝" pitchFamily="18" charset="-128"/>
                <a:cs typeface="Meiryo UI" pitchFamily="50" charset="-128"/>
              </a:rPr>
              <a:t>あ</a:t>
            </a:r>
            <a:endParaRPr lang="en-US" altLang="ja-JP" sz="900" dirty="0" smtClean="0">
              <a:latin typeface="ＭＳ Ｐ明朝" pitchFamily="18" charset="-128"/>
              <a:ea typeface="ＭＳ Ｐ明朝" pitchFamily="18" charset="-128"/>
              <a:cs typeface="Meiryo UI" pitchFamily="50" charset="-128"/>
            </a:endParaRPr>
          </a:p>
          <a:p>
            <a:r>
              <a:rPr lang="ja-JP" altLang="en-US" sz="900" dirty="0">
                <a:latin typeface="ＭＳ Ｐ明朝" pitchFamily="18" charset="-128"/>
                <a:ea typeface="ＭＳ Ｐ明朝" pitchFamily="18" charset="-128"/>
                <a:cs typeface="Meiryo UI" pitchFamily="50" charset="-128"/>
              </a:rPr>
              <a:t>　</a:t>
            </a:r>
            <a:r>
              <a:rPr lang="ja-JP" altLang="en-US" sz="900" dirty="0" err="1" smtClean="0">
                <a:latin typeface="ＭＳ Ｐ明朝" pitchFamily="18" charset="-128"/>
                <a:ea typeface="ＭＳ Ｐ明朝" pitchFamily="18" charset="-128"/>
                <a:cs typeface="Meiryo UI" pitchFamily="50" charset="-128"/>
              </a:rPr>
              <a:t>る</a:t>
            </a:r>
            <a:r>
              <a:rPr lang="ja-JP" altLang="en-US" sz="900" dirty="0">
                <a:latin typeface="ＭＳ Ｐ明朝" pitchFamily="18" charset="-128"/>
                <a:ea typeface="ＭＳ Ｐ明朝" pitchFamily="18" charset="-128"/>
                <a:cs typeface="Meiryo UI" pitchFamily="50" charset="-128"/>
              </a:rPr>
              <a:t>道路照明</a:t>
            </a:r>
            <a:r>
              <a:rPr lang="ja-JP" altLang="en-US" sz="900" dirty="0" smtClean="0">
                <a:latin typeface="ＭＳ Ｐ明朝" pitchFamily="18" charset="-128"/>
                <a:ea typeface="ＭＳ Ｐ明朝" pitchFamily="18" charset="-128"/>
                <a:cs typeface="Meiryo UI" pitchFamily="50" charset="-128"/>
              </a:rPr>
              <a:t>灯の設置、観光案内板の設置</a:t>
            </a:r>
            <a:endParaRPr lang="ja-JP" altLang="en-US" sz="900" dirty="0">
              <a:latin typeface="ＭＳ Ｐ明朝" pitchFamily="18" charset="-128"/>
              <a:ea typeface="ＭＳ Ｐ明朝" pitchFamily="18" charset="-128"/>
              <a:cs typeface="Meiryo UI" pitchFamily="50" charset="-128"/>
            </a:endParaRPr>
          </a:p>
          <a:p>
            <a:pPr algn="l"/>
            <a:r>
              <a:rPr lang="ja-JP" altLang="en-US" sz="1200" dirty="0" smtClean="0">
                <a:latin typeface="ＭＳ Ｐ明朝" pitchFamily="18" charset="-128"/>
                <a:ea typeface="ＭＳ Ｐ明朝" pitchFamily="18" charset="-128"/>
                <a:cs typeface="Meiryo UI" pitchFamily="50" charset="-128"/>
              </a:rPr>
              <a:t>② 芝川ビル周辺（</a:t>
            </a:r>
            <a:r>
              <a:rPr lang="en-US" altLang="ja-JP" sz="1200" dirty="0" smtClean="0">
                <a:latin typeface="ＭＳ Ｐ明朝" pitchFamily="18" charset="-128"/>
                <a:ea typeface="ＭＳ Ｐ明朝" pitchFamily="18" charset="-128"/>
                <a:cs typeface="Meiryo UI" pitchFamily="50" charset="-128"/>
              </a:rPr>
              <a:t>2018</a:t>
            </a:r>
            <a:r>
              <a:rPr lang="ja-JP" altLang="en-US" sz="1200" dirty="0" smtClean="0">
                <a:latin typeface="ＭＳ Ｐ明朝" pitchFamily="18" charset="-128"/>
                <a:ea typeface="ＭＳ Ｐ明朝" pitchFamily="18" charset="-128"/>
                <a:cs typeface="Meiryo UI" pitchFamily="50" charset="-128"/>
              </a:rPr>
              <a:t>年度完了予定）</a:t>
            </a:r>
            <a:endParaRPr lang="en-US" altLang="ja-JP" sz="1200" dirty="0" smtClean="0">
              <a:latin typeface="ＭＳ Ｐ明朝" pitchFamily="18" charset="-128"/>
              <a:ea typeface="ＭＳ Ｐ明朝" pitchFamily="18" charset="-128"/>
              <a:cs typeface="Meiryo UI" pitchFamily="50" charset="-128"/>
            </a:endParaRPr>
          </a:p>
          <a:p>
            <a:pPr marL="84138" indent="-84138"/>
            <a:r>
              <a:rPr lang="ja-JP" altLang="en-US" sz="900" dirty="0" smtClean="0">
                <a:latin typeface="ＭＳ Ｐ明朝" pitchFamily="18" charset="-128"/>
                <a:ea typeface="ＭＳ Ｐ明朝" pitchFamily="18" charset="-128"/>
                <a:cs typeface="Meiryo UI" pitchFamily="50" charset="-128"/>
              </a:rPr>
              <a:t>　無電柱化、石畳風舗装による路側整備、デザイン性のある道路</a:t>
            </a:r>
            <a:r>
              <a:rPr lang="ja-JP" altLang="en-US" sz="900" dirty="0">
                <a:latin typeface="ＭＳ Ｐ明朝" pitchFamily="18" charset="-128"/>
                <a:ea typeface="ＭＳ Ｐ明朝" pitchFamily="18" charset="-128"/>
                <a:cs typeface="Meiryo UI" pitchFamily="50" charset="-128"/>
              </a:rPr>
              <a:t>照明</a:t>
            </a:r>
            <a:r>
              <a:rPr lang="ja-JP" altLang="en-US" sz="900" dirty="0" smtClean="0">
                <a:latin typeface="ＭＳ Ｐ明朝" pitchFamily="18" charset="-128"/>
                <a:ea typeface="ＭＳ Ｐ明朝" pitchFamily="18" charset="-128"/>
                <a:cs typeface="Meiryo UI" pitchFamily="50" charset="-128"/>
              </a:rPr>
              <a:t>灯の設置、民地内</a:t>
            </a:r>
            <a:r>
              <a:rPr lang="ja-JP" altLang="en-US" sz="900" dirty="0">
                <a:latin typeface="ＭＳ Ｐ明朝" pitchFamily="18" charset="-128"/>
                <a:ea typeface="ＭＳ Ｐ明朝" pitchFamily="18" charset="-128"/>
                <a:cs typeface="Meiryo UI" pitchFamily="50" charset="-128"/>
              </a:rPr>
              <a:t>への</a:t>
            </a:r>
            <a:r>
              <a:rPr lang="ja-JP" altLang="en-US" sz="900" dirty="0" smtClean="0">
                <a:latin typeface="ＭＳ Ｐ明朝" pitchFamily="18" charset="-128"/>
                <a:ea typeface="ＭＳ Ｐ明朝" pitchFamily="18" charset="-128"/>
                <a:cs typeface="Meiryo UI" pitchFamily="50" charset="-128"/>
              </a:rPr>
              <a:t>地上機器</a:t>
            </a:r>
            <a:r>
              <a:rPr lang="ja-JP" altLang="en-US" sz="900" dirty="0">
                <a:latin typeface="ＭＳ Ｐ明朝" pitchFamily="18" charset="-128"/>
                <a:ea typeface="ＭＳ Ｐ明朝" pitchFamily="18" charset="-128"/>
                <a:cs typeface="Meiryo UI" pitchFamily="50" charset="-128"/>
              </a:rPr>
              <a:t>の</a:t>
            </a:r>
            <a:r>
              <a:rPr lang="ja-JP" altLang="en-US" sz="900" dirty="0" smtClean="0">
                <a:latin typeface="ＭＳ Ｐ明朝" pitchFamily="18" charset="-128"/>
                <a:ea typeface="ＭＳ Ｐ明朝" pitchFamily="18" charset="-128"/>
                <a:cs typeface="Meiryo UI" pitchFamily="50" charset="-128"/>
              </a:rPr>
              <a:t>設置</a:t>
            </a:r>
            <a:r>
              <a:rPr lang="ja-JP" altLang="en-US" sz="900" dirty="0">
                <a:latin typeface="ＭＳ Ｐ明朝" pitchFamily="18" charset="-128"/>
                <a:ea typeface="ＭＳ Ｐ明朝" pitchFamily="18" charset="-128"/>
                <a:cs typeface="Meiryo UI" pitchFamily="50" charset="-128"/>
              </a:rPr>
              <a:t>、</a:t>
            </a:r>
            <a:r>
              <a:rPr lang="ja-JP" altLang="en-US" sz="900" dirty="0" smtClean="0">
                <a:latin typeface="ＭＳ Ｐ明朝" pitchFamily="18" charset="-128"/>
                <a:ea typeface="ＭＳ Ｐ明朝" pitchFamily="18" charset="-128"/>
                <a:cs typeface="Meiryo UI" pitchFamily="50" charset="-128"/>
              </a:rPr>
              <a:t>観光案内板の設置</a:t>
            </a:r>
            <a:endParaRPr lang="en-US" altLang="ja-JP" sz="900" dirty="0" smtClean="0">
              <a:latin typeface="ＭＳ Ｐ明朝" pitchFamily="18" charset="-128"/>
              <a:ea typeface="ＭＳ Ｐ明朝" pitchFamily="18" charset="-128"/>
              <a:cs typeface="Meiryo UI" pitchFamily="50" charset="-128"/>
            </a:endParaRPr>
          </a:p>
          <a:p>
            <a:pPr algn="l"/>
            <a:r>
              <a:rPr lang="ja-JP" altLang="en-US" sz="1200" dirty="0" smtClean="0">
                <a:latin typeface="ＭＳ Ｐ明朝" pitchFamily="18" charset="-128"/>
                <a:ea typeface="ＭＳ Ｐ明朝" pitchFamily="18" charset="-128"/>
                <a:cs typeface="Meiryo UI" pitchFamily="50" charset="-128"/>
              </a:rPr>
              <a:t>③ 三井住友銀行・大阪倶楽部・今橋ビル周辺（</a:t>
            </a:r>
            <a:r>
              <a:rPr lang="en-US" altLang="ja-JP" sz="1200" dirty="0" smtClean="0">
                <a:latin typeface="ＭＳ Ｐ明朝" pitchFamily="18" charset="-128"/>
                <a:ea typeface="ＭＳ Ｐ明朝" pitchFamily="18" charset="-128"/>
                <a:cs typeface="Meiryo UI" pitchFamily="50" charset="-128"/>
              </a:rPr>
              <a:t>2018</a:t>
            </a:r>
            <a:r>
              <a:rPr lang="ja-JP" altLang="en-US" sz="1200" dirty="0" smtClean="0">
                <a:latin typeface="ＭＳ Ｐ明朝" pitchFamily="18" charset="-128"/>
                <a:ea typeface="ＭＳ Ｐ明朝" pitchFamily="18" charset="-128"/>
                <a:cs typeface="Meiryo UI" pitchFamily="50" charset="-128"/>
              </a:rPr>
              <a:t>年度完了予定）</a:t>
            </a:r>
            <a:endParaRPr lang="en-US" altLang="ja-JP" sz="1200" dirty="0" smtClean="0">
              <a:latin typeface="ＭＳ Ｐ明朝" pitchFamily="18" charset="-128"/>
              <a:ea typeface="ＭＳ Ｐ明朝" pitchFamily="18" charset="-128"/>
              <a:cs typeface="Meiryo UI" pitchFamily="50" charset="-128"/>
            </a:endParaRPr>
          </a:p>
          <a:p>
            <a:pPr marL="84138" indent="-84138"/>
            <a:r>
              <a:rPr lang="ja-JP" altLang="en-US" sz="900" dirty="0">
                <a:latin typeface="ＭＳ Ｐ明朝" pitchFamily="18" charset="-128"/>
                <a:ea typeface="ＭＳ Ｐ明朝" pitchFamily="18" charset="-128"/>
                <a:cs typeface="Meiryo UI" pitchFamily="50" charset="-128"/>
              </a:rPr>
              <a:t>　</a:t>
            </a:r>
            <a:r>
              <a:rPr lang="ja-JP" altLang="en-US" sz="900" dirty="0" smtClean="0">
                <a:latin typeface="ＭＳ Ｐ明朝" pitchFamily="18" charset="-128"/>
                <a:ea typeface="ＭＳ Ｐ明朝" pitchFamily="18" charset="-128"/>
                <a:cs typeface="Meiryo UI" pitchFamily="50" charset="-128"/>
              </a:rPr>
              <a:t>無電柱化、石畳風</a:t>
            </a:r>
            <a:r>
              <a:rPr lang="ja-JP" altLang="en-US" sz="900" dirty="0">
                <a:latin typeface="ＭＳ Ｐ明朝" pitchFamily="18" charset="-128"/>
                <a:ea typeface="ＭＳ Ｐ明朝" pitchFamily="18" charset="-128"/>
                <a:cs typeface="Meiryo UI" pitchFamily="50" charset="-128"/>
              </a:rPr>
              <a:t>舗装に</a:t>
            </a:r>
            <a:r>
              <a:rPr lang="ja-JP" altLang="en-US" sz="900" dirty="0" smtClean="0">
                <a:latin typeface="ＭＳ Ｐ明朝" pitchFamily="18" charset="-128"/>
                <a:ea typeface="ＭＳ Ｐ明朝" pitchFamily="18" charset="-128"/>
                <a:cs typeface="Meiryo UI" pitchFamily="50" charset="-128"/>
              </a:rPr>
              <a:t>よる車道整備、民地内</a:t>
            </a:r>
            <a:r>
              <a:rPr lang="ja-JP" altLang="en-US" sz="900" dirty="0">
                <a:latin typeface="ＭＳ Ｐ明朝" pitchFamily="18" charset="-128"/>
                <a:ea typeface="ＭＳ Ｐ明朝" pitchFamily="18" charset="-128"/>
                <a:cs typeface="Meiryo UI" pitchFamily="50" charset="-128"/>
              </a:rPr>
              <a:t>への</a:t>
            </a:r>
            <a:r>
              <a:rPr lang="ja-JP" altLang="en-US" sz="900" dirty="0" smtClean="0">
                <a:latin typeface="ＭＳ Ｐ明朝" pitchFamily="18" charset="-128"/>
                <a:ea typeface="ＭＳ Ｐ明朝" pitchFamily="18" charset="-128"/>
                <a:cs typeface="Meiryo UI" pitchFamily="50" charset="-128"/>
              </a:rPr>
              <a:t>地上機器</a:t>
            </a:r>
            <a:r>
              <a:rPr lang="ja-JP" altLang="en-US" sz="900" dirty="0">
                <a:latin typeface="ＭＳ Ｐ明朝" pitchFamily="18" charset="-128"/>
                <a:ea typeface="ＭＳ Ｐ明朝" pitchFamily="18" charset="-128"/>
                <a:cs typeface="Meiryo UI" pitchFamily="50" charset="-128"/>
              </a:rPr>
              <a:t>の</a:t>
            </a:r>
            <a:r>
              <a:rPr lang="ja-JP" altLang="en-US" sz="900" dirty="0" smtClean="0">
                <a:latin typeface="ＭＳ Ｐ明朝" pitchFamily="18" charset="-128"/>
                <a:ea typeface="ＭＳ Ｐ明朝" pitchFamily="18" charset="-128"/>
                <a:cs typeface="Meiryo UI" pitchFamily="50" charset="-128"/>
              </a:rPr>
              <a:t>設置</a:t>
            </a:r>
            <a:r>
              <a:rPr lang="ja-JP" altLang="en-US" sz="900" dirty="0">
                <a:latin typeface="ＭＳ Ｐ明朝" pitchFamily="18" charset="-128"/>
                <a:ea typeface="ＭＳ Ｐ明朝" pitchFamily="18" charset="-128"/>
                <a:cs typeface="Meiryo UI" pitchFamily="50" charset="-128"/>
              </a:rPr>
              <a:t>、</a:t>
            </a:r>
            <a:r>
              <a:rPr lang="ja-JP" altLang="en-US" sz="900" dirty="0" smtClean="0">
                <a:latin typeface="ＭＳ Ｐ明朝" pitchFamily="18" charset="-128"/>
                <a:ea typeface="ＭＳ Ｐ明朝" pitchFamily="18" charset="-128"/>
                <a:cs typeface="Meiryo UI" pitchFamily="50" charset="-128"/>
              </a:rPr>
              <a:t>観光案内板の設置</a:t>
            </a:r>
            <a:endParaRPr lang="en-US" altLang="ja-JP" sz="900" dirty="0" smtClean="0">
              <a:latin typeface="ＭＳ Ｐ明朝" pitchFamily="18" charset="-128"/>
              <a:ea typeface="ＭＳ Ｐ明朝" pitchFamily="18" charset="-128"/>
              <a:cs typeface="Meiryo UI" pitchFamily="50" charset="-128"/>
            </a:endParaRPr>
          </a:p>
          <a:p>
            <a:pPr algn="l"/>
            <a:r>
              <a:rPr lang="ja-JP" altLang="en-US" sz="1200" dirty="0" smtClean="0">
                <a:latin typeface="ＭＳ Ｐ明朝" pitchFamily="18" charset="-128"/>
                <a:ea typeface="ＭＳ Ｐ明朝" pitchFamily="18" charset="-128"/>
                <a:cs typeface="Meiryo UI" pitchFamily="50" charset="-128"/>
              </a:rPr>
              <a:t>④ 道修町通周辺（</a:t>
            </a:r>
            <a:r>
              <a:rPr lang="en-US" altLang="ja-JP" sz="1200" dirty="0" smtClean="0">
                <a:latin typeface="ＭＳ Ｐ明朝" pitchFamily="18" charset="-128"/>
                <a:ea typeface="ＭＳ Ｐ明朝" pitchFamily="18" charset="-128"/>
                <a:cs typeface="Meiryo UI" pitchFamily="50" charset="-128"/>
              </a:rPr>
              <a:t>2020</a:t>
            </a:r>
            <a:r>
              <a:rPr lang="ja-JP" altLang="en-US" sz="1200" dirty="0" smtClean="0">
                <a:latin typeface="ＭＳ Ｐ明朝" pitchFamily="18" charset="-128"/>
                <a:ea typeface="ＭＳ Ｐ明朝" pitchFamily="18" charset="-128"/>
                <a:cs typeface="Meiryo UI" pitchFamily="50" charset="-128"/>
              </a:rPr>
              <a:t>年度完了予定）</a:t>
            </a:r>
            <a:endParaRPr lang="en-US" altLang="ja-JP" sz="1200" dirty="0" smtClean="0">
              <a:latin typeface="ＭＳ Ｐ明朝" pitchFamily="18" charset="-128"/>
              <a:ea typeface="ＭＳ Ｐ明朝" pitchFamily="18" charset="-128"/>
              <a:cs typeface="Meiryo UI" pitchFamily="50" charset="-128"/>
            </a:endParaRPr>
          </a:p>
          <a:p>
            <a:r>
              <a:rPr lang="ja-JP" altLang="en-US" sz="900" dirty="0">
                <a:latin typeface="ＭＳ Ｐ明朝" pitchFamily="18" charset="-128"/>
                <a:ea typeface="ＭＳ Ｐ明朝" pitchFamily="18" charset="-128"/>
                <a:cs typeface="Meiryo UI" pitchFamily="50" charset="-128"/>
              </a:rPr>
              <a:t>　</a:t>
            </a:r>
            <a:r>
              <a:rPr lang="ja-JP" altLang="en-US" sz="900" dirty="0" smtClean="0">
                <a:latin typeface="ＭＳ Ｐ明朝" pitchFamily="18" charset="-128"/>
                <a:ea typeface="ＭＳ Ｐ明朝" pitchFamily="18" charset="-128"/>
                <a:cs typeface="Meiryo UI" pitchFamily="50" charset="-128"/>
              </a:rPr>
              <a:t>無電柱化、民地内への地上機器の設置等</a:t>
            </a:r>
            <a:endParaRPr lang="en-US" altLang="ja-JP" sz="900" dirty="0">
              <a:latin typeface="ＭＳ Ｐ明朝" pitchFamily="18" charset="-128"/>
              <a:ea typeface="ＭＳ Ｐ明朝" pitchFamily="18" charset="-128"/>
              <a:cs typeface="Meiryo UI" pitchFamily="50" charset="-128"/>
            </a:endParaRPr>
          </a:p>
        </p:txBody>
      </p:sp>
      <p:sp>
        <p:nvSpPr>
          <p:cNvPr id="61" name="角丸四角形 60"/>
          <p:cNvSpPr/>
          <p:nvPr/>
        </p:nvSpPr>
        <p:spPr>
          <a:xfrm>
            <a:off x="1216952" y="468119"/>
            <a:ext cx="9749498" cy="762000"/>
          </a:xfrm>
          <a:prstGeom prst="roundRect">
            <a:avLst>
              <a:gd name="adj" fmla="val 13078"/>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p>
            <a:r>
              <a:rPr lang="ja-JP" altLang="en-US" sz="1600" dirty="0">
                <a:solidFill>
                  <a:schemeClr val="tx1"/>
                </a:solidFill>
              </a:rPr>
              <a:t>＜めざす姿＞</a:t>
            </a:r>
            <a:endParaRPr lang="en-US" altLang="ja-JP" sz="1600" dirty="0">
              <a:solidFill>
                <a:schemeClr val="tx1"/>
              </a:solidFill>
            </a:endParaRPr>
          </a:p>
        </p:txBody>
      </p:sp>
      <p:sp>
        <p:nvSpPr>
          <p:cNvPr id="2052" name="テキスト ボックス 61"/>
          <p:cNvSpPr txBox="1">
            <a:spLocks noChangeArrowheads="1"/>
          </p:cNvSpPr>
          <p:nvPr/>
        </p:nvSpPr>
        <p:spPr bwMode="auto">
          <a:xfrm>
            <a:off x="1415480" y="703614"/>
            <a:ext cx="9633520" cy="565146"/>
          </a:xfrm>
          <a:prstGeom prst="rect">
            <a:avLst/>
          </a:prstGeom>
          <a:noFill/>
          <a:ln w="9525">
            <a:noFill/>
            <a:miter lim="800000"/>
            <a:headEnd/>
            <a:tailEnd/>
          </a:ln>
        </p:spPr>
        <p:txBody>
          <a:bodyPr wrap="square" lIns="36000" tIns="36000" rIns="36000" bIns="36000">
            <a:spAutoFit/>
          </a:bodyPr>
          <a:lstStyle/>
          <a:p>
            <a:pPr marL="88900" indent="-88900"/>
            <a:r>
              <a:rPr lang="ja-JP" altLang="en-US" sz="1600" dirty="0">
                <a:latin typeface="ＭＳ Ｐ明朝" pitchFamily="18" charset="-128"/>
                <a:ea typeface="ＭＳ Ｐ明朝" pitchFamily="18" charset="-128"/>
                <a:cs typeface="Meiryo UI" pitchFamily="50" charset="-128"/>
              </a:rPr>
              <a:t>・</a:t>
            </a:r>
            <a:r>
              <a:rPr lang="ja-JP" altLang="ja-JP" sz="1600" dirty="0">
                <a:latin typeface="ＭＳ Ｐ明朝" pitchFamily="18" charset="-128"/>
                <a:ea typeface="ＭＳ Ｐ明朝" pitchFamily="18" charset="-128"/>
                <a:cs typeface="Meiryo UI" pitchFamily="50" charset="-128"/>
              </a:rPr>
              <a:t>歴史・文化的資源が</a:t>
            </a:r>
            <a:r>
              <a:rPr lang="ja-JP" altLang="en-US" sz="1600" dirty="0">
                <a:latin typeface="ＭＳ Ｐ明朝" pitchFamily="18" charset="-128"/>
                <a:ea typeface="ＭＳ Ｐ明朝" pitchFamily="18" charset="-128"/>
                <a:cs typeface="Meiryo UI" pitchFamily="50" charset="-128"/>
              </a:rPr>
              <a:t>集積</a:t>
            </a:r>
            <a:r>
              <a:rPr lang="ja-JP" altLang="ja-JP" sz="1600" dirty="0">
                <a:latin typeface="ＭＳ Ｐ明朝" pitchFamily="18" charset="-128"/>
                <a:ea typeface="ＭＳ Ｐ明朝" pitchFamily="18" charset="-128"/>
                <a:cs typeface="Meiryo UI" pitchFamily="50" charset="-128"/>
              </a:rPr>
              <a:t>する</a:t>
            </a:r>
            <a:r>
              <a:rPr lang="ja-JP" altLang="en-US" sz="1600" dirty="0">
                <a:latin typeface="ＭＳ Ｐ明朝" pitchFamily="18" charset="-128"/>
                <a:ea typeface="ＭＳ Ｐ明朝" pitchFamily="18" charset="-128"/>
                <a:cs typeface="Meiryo UI" pitchFamily="50" charset="-128"/>
              </a:rPr>
              <a:t>「船場地区」において、歴史・文化的な建物等を活用し、その周辺の無電柱化や道路美装化等を行うことで、観光魅力向上につながる歴史・文化的まちなみの創出を図る。</a:t>
            </a:r>
            <a:endParaRPr lang="en-US" altLang="ja-JP" sz="1600" dirty="0">
              <a:latin typeface="ＭＳ Ｐ明朝" pitchFamily="18" charset="-128"/>
              <a:ea typeface="ＭＳ Ｐ明朝" pitchFamily="18" charset="-128"/>
              <a:cs typeface="Meiryo UI" pitchFamily="50" charset="-128"/>
            </a:endParaRPr>
          </a:p>
        </p:txBody>
      </p:sp>
      <p:sp>
        <p:nvSpPr>
          <p:cNvPr id="2054" name="Rectangle 2"/>
          <p:cNvSpPr txBox="1">
            <a:spLocks noChangeArrowheads="1"/>
          </p:cNvSpPr>
          <p:nvPr/>
        </p:nvSpPr>
        <p:spPr bwMode="auto">
          <a:xfrm>
            <a:off x="1143000" y="0"/>
            <a:ext cx="9906000" cy="393700"/>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lIns="68406" tIns="34203" rIns="68406" bIns="34203" anchor="ctr"/>
          <a:lstStyle/>
          <a:p>
            <a:r>
              <a:rPr lang="ja-JP" altLang="en-US" sz="2000" b="1" dirty="0">
                <a:solidFill>
                  <a:schemeClr val="bg1"/>
                </a:solidFill>
                <a:latin typeface="ＭＳ ゴシック" pitchFamily="49" charset="-128"/>
                <a:ea typeface="ＭＳ ゴシック" pitchFamily="49" charset="-128"/>
              </a:rPr>
              <a:t>３．御堂筋　周辺での取組み</a:t>
            </a:r>
            <a:r>
              <a:rPr lang="en-US" altLang="ja-JP" b="1" dirty="0">
                <a:solidFill>
                  <a:schemeClr val="bg1"/>
                </a:solidFill>
                <a:latin typeface="ＭＳ ゴシック" pitchFamily="49" charset="-128"/>
              </a:rPr>
              <a:t>【</a:t>
            </a:r>
            <a:r>
              <a:rPr lang="ja-JP" altLang="en-US" b="1" dirty="0">
                <a:solidFill>
                  <a:schemeClr val="bg1"/>
                </a:solidFill>
                <a:latin typeface="ＭＳ ゴシック" pitchFamily="49" charset="-128"/>
              </a:rPr>
              <a:t>船場地区の観光魅力向上のための歴史・文化的まちなみ創出</a:t>
            </a:r>
            <a:r>
              <a:rPr lang="en-US" altLang="ja-JP" b="1" dirty="0">
                <a:solidFill>
                  <a:schemeClr val="bg1"/>
                </a:solidFill>
                <a:latin typeface="ＭＳ ゴシック" pitchFamily="49" charset="-128"/>
              </a:rPr>
              <a:t>】</a:t>
            </a:r>
          </a:p>
        </p:txBody>
      </p:sp>
      <p:sp>
        <p:nvSpPr>
          <p:cNvPr id="2058" name="テキスト ボックス 93"/>
          <p:cNvSpPr txBox="1">
            <a:spLocks noChangeArrowheads="1"/>
          </p:cNvSpPr>
          <p:nvPr/>
        </p:nvSpPr>
        <p:spPr bwMode="auto">
          <a:xfrm>
            <a:off x="1418989" y="3084072"/>
            <a:ext cx="1303809" cy="257369"/>
          </a:xfrm>
          <a:prstGeom prst="rect">
            <a:avLst/>
          </a:prstGeom>
          <a:noFill/>
          <a:ln w="9525">
            <a:noFill/>
            <a:miter lim="800000"/>
            <a:headEnd/>
            <a:tailEnd/>
          </a:ln>
        </p:spPr>
        <p:txBody>
          <a:bodyPr wrap="none" lIns="36000" tIns="36000" rIns="36000" bIns="36000">
            <a:spAutoFit/>
          </a:bodyPr>
          <a:lstStyle/>
          <a:p>
            <a:pPr algn="l"/>
            <a:r>
              <a:rPr lang="en-US" altLang="ja-JP" sz="1200" dirty="0">
                <a:latin typeface="+mn-ea"/>
                <a:cs typeface="Meiryo UI" pitchFamily="50" charset="-128"/>
              </a:rPr>
              <a:t>【</a:t>
            </a:r>
            <a:r>
              <a:rPr lang="ja-JP" altLang="en-US" sz="1200" dirty="0">
                <a:latin typeface="+mn-ea"/>
                <a:cs typeface="Meiryo UI" pitchFamily="50" charset="-128"/>
              </a:rPr>
              <a:t>三休橋筋の整備</a:t>
            </a:r>
            <a:r>
              <a:rPr lang="en-US" altLang="ja-JP" sz="1200" dirty="0">
                <a:latin typeface="+mn-ea"/>
                <a:cs typeface="Meiryo UI" pitchFamily="50" charset="-128"/>
              </a:rPr>
              <a:t>】</a:t>
            </a:r>
            <a:endParaRPr lang="ja-JP" altLang="en-US" sz="1200" dirty="0">
              <a:latin typeface="+mn-ea"/>
              <a:cs typeface="Meiryo UI" pitchFamily="50" charset="-128"/>
            </a:endParaRPr>
          </a:p>
        </p:txBody>
      </p:sp>
      <p:sp>
        <p:nvSpPr>
          <p:cNvPr id="2060" name="テキスト ボックス 57"/>
          <p:cNvSpPr txBox="1">
            <a:spLocks noChangeArrowheads="1"/>
          </p:cNvSpPr>
          <p:nvPr/>
        </p:nvSpPr>
        <p:spPr bwMode="auto">
          <a:xfrm>
            <a:off x="1543300" y="3261025"/>
            <a:ext cx="4239659" cy="811367"/>
          </a:xfrm>
          <a:prstGeom prst="rect">
            <a:avLst/>
          </a:prstGeom>
          <a:noFill/>
          <a:ln w="9525">
            <a:noFill/>
            <a:miter lim="800000"/>
            <a:headEnd/>
            <a:tailEnd/>
          </a:ln>
        </p:spPr>
        <p:txBody>
          <a:bodyPr wrap="square" lIns="36000" tIns="36000" rIns="36000" bIns="36000">
            <a:spAutoFit/>
          </a:bodyPr>
          <a:lstStyle/>
          <a:p>
            <a:pPr algn="l"/>
            <a:r>
              <a:rPr lang="ja-JP" altLang="en-US" sz="1200" dirty="0">
                <a:latin typeface="ＭＳ Ｐ明朝" pitchFamily="18" charset="-128"/>
                <a:ea typeface="ＭＳ Ｐ明朝" pitchFamily="18" charset="-128"/>
                <a:cs typeface="Meiryo UI" pitchFamily="50" charset="-128"/>
              </a:rPr>
              <a:t>・ 整備年度：</a:t>
            </a:r>
            <a:r>
              <a:rPr lang="en-US" altLang="ja-JP" sz="1200" dirty="0">
                <a:latin typeface="ＭＳ Ｐ明朝" pitchFamily="18" charset="-128"/>
                <a:ea typeface="ＭＳ Ｐ明朝" pitchFamily="18" charset="-128"/>
                <a:cs typeface="Meiryo UI" pitchFamily="50" charset="-128"/>
              </a:rPr>
              <a:t>2003</a:t>
            </a:r>
            <a:r>
              <a:rPr lang="ja-JP" altLang="en-US" sz="1200" dirty="0">
                <a:latin typeface="ＭＳ Ｐ明朝" pitchFamily="18" charset="-128"/>
                <a:ea typeface="ＭＳ Ｐ明朝" pitchFamily="18" charset="-128"/>
                <a:cs typeface="Meiryo UI" pitchFamily="50" charset="-128"/>
              </a:rPr>
              <a:t> ～ </a:t>
            </a:r>
            <a:r>
              <a:rPr lang="en-US" altLang="ja-JP" sz="1200" dirty="0">
                <a:latin typeface="ＭＳ Ｐ明朝" pitchFamily="18" charset="-128"/>
                <a:ea typeface="ＭＳ Ｐ明朝" pitchFamily="18" charset="-128"/>
                <a:cs typeface="Meiryo UI" pitchFamily="50" charset="-128"/>
              </a:rPr>
              <a:t>2010</a:t>
            </a:r>
            <a:r>
              <a:rPr lang="ja-JP" altLang="en-US" sz="1200" dirty="0" smtClean="0">
                <a:latin typeface="ＭＳ Ｐ明朝" pitchFamily="18" charset="-128"/>
                <a:ea typeface="ＭＳ Ｐ明朝" pitchFamily="18" charset="-128"/>
                <a:cs typeface="Meiryo UI" pitchFamily="50" charset="-128"/>
              </a:rPr>
              <a:t>年度</a:t>
            </a:r>
            <a:r>
              <a:rPr lang="en-US" altLang="ja-JP" sz="1200" dirty="0" smtClean="0">
                <a:latin typeface="ＭＳ Ｐ明朝" pitchFamily="18" charset="-128"/>
                <a:ea typeface="ＭＳ Ｐ明朝" pitchFamily="18" charset="-128"/>
                <a:cs typeface="Meiryo UI" pitchFamily="50" charset="-128"/>
              </a:rPr>
              <a:t>(</a:t>
            </a:r>
            <a:r>
              <a:rPr lang="en-US" altLang="ja-JP" sz="1200" dirty="0">
                <a:latin typeface="ＭＳ Ｐ明朝" pitchFamily="18" charset="-128"/>
                <a:ea typeface="ＭＳ Ｐ明朝" pitchFamily="18" charset="-128"/>
                <a:cs typeface="Meiryo UI" pitchFamily="50" charset="-128"/>
              </a:rPr>
              <a:t>2013</a:t>
            </a:r>
            <a:r>
              <a:rPr lang="ja-JP" altLang="en-US" sz="1200" dirty="0">
                <a:latin typeface="ＭＳ Ｐ明朝" pitchFamily="18" charset="-128"/>
                <a:ea typeface="ＭＳ Ｐ明朝" pitchFamily="18" charset="-128"/>
                <a:cs typeface="Meiryo UI" pitchFamily="50" charset="-128"/>
              </a:rPr>
              <a:t>年度抜柱完了</a:t>
            </a:r>
            <a:r>
              <a:rPr lang="en-US" altLang="ja-JP" sz="1200" dirty="0" smtClean="0">
                <a:latin typeface="ＭＳ Ｐ明朝" pitchFamily="18" charset="-128"/>
                <a:ea typeface="ＭＳ Ｐ明朝" pitchFamily="18" charset="-128"/>
                <a:cs typeface="Meiryo UI" pitchFamily="50" charset="-128"/>
              </a:rPr>
              <a:t>)</a:t>
            </a:r>
          </a:p>
          <a:p>
            <a:r>
              <a:rPr lang="ja-JP" altLang="en-US" sz="1200" dirty="0">
                <a:latin typeface="ＭＳ Ｐ明朝" pitchFamily="18" charset="-128"/>
                <a:ea typeface="ＭＳ Ｐ明朝" pitchFamily="18" charset="-128"/>
                <a:cs typeface="Meiryo UI" pitchFamily="50" charset="-128"/>
              </a:rPr>
              <a:t>・ 整備延長：約</a:t>
            </a:r>
            <a:r>
              <a:rPr lang="en-US" altLang="ja-JP" sz="1200" dirty="0" smtClean="0">
                <a:latin typeface="ＭＳ Ｐ明朝" pitchFamily="18" charset="-128"/>
                <a:ea typeface="ＭＳ Ｐ明朝" pitchFamily="18" charset="-128"/>
                <a:cs typeface="Meiryo UI" pitchFamily="50" charset="-128"/>
              </a:rPr>
              <a:t>1,100m(</a:t>
            </a:r>
            <a:r>
              <a:rPr lang="ja-JP" altLang="en-US" sz="1200" dirty="0">
                <a:latin typeface="ＭＳ Ｐ明朝" pitchFamily="18" charset="-128"/>
                <a:ea typeface="ＭＳ Ｐ明朝" pitchFamily="18" charset="-128"/>
                <a:cs typeface="Meiryo UI" pitchFamily="50" charset="-128"/>
              </a:rPr>
              <a:t>土佐堀通～中央大通</a:t>
            </a:r>
            <a:r>
              <a:rPr lang="en-US" altLang="ja-JP" sz="1200" dirty="0">
                <a:latin typeface="ＭＳ Ｐ明朝" pitchFamily="18" charset="-128"/>
                <a:ea typeface="ＭＳ Ｐ明朝" pitchFamily="18" charset="-128"/>
                <a:cs typeface="Meiryo UI" pitchFamily="50" charset="-128"/>
              </a:rPr>
              <a:t>)</a:t>
            </a:r>
          </a:p>
          <a:p>
            <a:pPr marL="801688" lvl="0" indent="-801688"/>
            <a:r>
              <a:rPr lang="ja-JP" altLang="en-US" sz="1200" dirty="0">
                <a:latin typeface="ＭＳ Ｐ明朝" pitchFamily="18" charset="-128"/>
                <a:ea typeface="ＭＳ Ｐ明朝" pitchFamily="18" charset="-128"/>
                <a:cs typeface="Meiryo UI" pitchFamily="50" charset="-128"/>
              </a:rPr>
              <a:t>・ 地域協働：整備に併せて、地元企業等の寄付により</a:t>
            </a:r>
            <a:r>
              <a:rPr lang="en-US" altLang="ja-JP" sz="1200" dirty="0">
                <a:latin typeface="ＭＳ Ｐ明朝" pitchFamily="18" charset="-128"/>
                <a:ea typeface="ＭＳ Ｐ明朝" pitchFamily="18" charset="-128"/>
                <a:cs typeface="Meiryo UI" pitchFamily="50" charset="-128"/>
              </a:rPr>
              <a:t>55</a:t>
            </a:r>
            <a:r>
              <a:rPr lang="ja-JP" altLang="en-US" sz="1200" dirty="0" smtClean="0">
                <a:latin typeface="ＭＳ Ｐ明朝" pitchFamily="18" charset="-128"/>
                <a:ea typeface="ＭＳ Ｐ明朝" pitchFamily="18" charset="-128"/>
                <a:cs typeface="Meiryo UI" pitchFamily="50" charset="-128"/>
              </a:rPr>
              <a:t>基</a:t>
            </a:r>
            <a:r>
              <a:rPr lang="ja-JP" altLang="en-US" sz="1200" dirty="0">
                <a:latin typeface="ＭＳ Ｐ明朝" pitchFamily="18" charset="-128"/>
                <a:ea typeface="ＭＳ Ｐ明朝" pitchFamily="18" charset="-128"/>
                <a:cs typeface="Meiryo UI" pitchFamily="50" charset="-128"/>
              </a:rPr>
              <a:t>のガス灯が</a:t>
            </a:r>
            <a:r>
              <a:rPr lang="ja-JP" altLang="en-US" sz="1200" dirty="0" smtClean="0">
                <a:latin typeface="ＭＳ Ｐ明朝" pitchFamily="18" charset="-128"/>
                <a:ea typeface="ＭＳ Ｐ明朝" pitchFamily="18" charset="-128"/>
                <a:cs typeface="Meiryo UI" pitchFamily="50" charset="-128"/>
              </a:rPr>
              <a:t>設置</a:t>
            </a:r>
            <a:r>
              <a:rPr lang="ja-JP" altLang="en-US" sz="1200" dirty="0">
                <a:latin typeface="ＭＳ Ｐ明朝" pitchFamily="18" charset="-128"/>
                <a:ea typeface="ＭＳ Ｐ明朝" pitchFamily="18" charset="-128"/>
                <a:cs typeface="Meiryo UI" pitchFamily="50" charset="-128"/>
              </a:rPr>
              <a:t>され、</a:t>
            </a:r>
            <a:r>
              <a:rPr lang="en-US" altLang="ja-JP" sz="1200" dirty="0">
                <a:latin typeface="ＭＳ Ｐ明朝" pitchFamily="18" charset="-128"/>
                <a:ea typeface="ＭＳ Ｐ明朝" pitchFamily="18" charset="-128"/>
                <a:cs typeface="Meiryo UI" pitchFamily="50" charset="-128"/>
              </a:rPr>
              <a:t>2014</a:t>
            </a:r>
            <a:r>
              <a:rPr lang="ja-JP" altLang="en-US" sz="1200" dirty="0">
                <a:latin typeface="ＭＳ Ｐ明朝" pitchFamily="18" charset="-128"/>
                <a:ea typeface="ＭＳ Ｐ明朝" pitchFamily="18" charset="-128"/>
                <a:cs typeface="Meiryo UI" pitchFamily="50" charset="-128"/>
              </a:rPr>
              <a:t>年</a:t>
            </a:r>
            <a:r>
              <a:rPr lang="en-US" altLang="ja-JP" sz="1200" dirty="0">
                <a:latin typeface="ＭＳ Ｐ明朝" pitchFamily="18" charset="-128"/>
                <a:ea typeface="ＭＳ Ｐ明朝" pitchFamily="18" charset="-128"/>
                <a:cs typeface="Meiryo UI" pitchFamily="50" charset="-128"/>
              </a:rPr>
              <a:t>6</a:t>
            </a:r>
            <a:r>
              <a:rPr lang="ja-JP" altLang="en-US" sz="1200" dirty="0">
                <a:latin typeface="ＭＳ Ｐ明朝" pitchFamily="18" charset="-128"/>
                <a:ea typeface="ＭＳ Ｐ明朝" pitchFamily="18" charset="-128"/>
                <a:cs typeface="Meiryo UI" pitchFamily="50" charset="-128"/>
              </a:rPr>
              <a:t>月より</a:t>
            </a:r>
            <a:r>
              <a:rPr lang="ja-JP" altLang="en-US" sz="1200" dirty="0" smtClean="0">
                <a:latin typeface="ＭＳ Ｐ明朝" pitchFamily="18" charset="-128"/>
                <a:ea typeface="ＭＳ Ｐ明朝" pitchFamily="18" charset="-128"/>
                <a:cs typeface="Meiryo UI" pitchFamily="50" charset="-128"/>
              </a:rPr>
              <a:t>全て点灯</a:t>
            </a:r>
            <a:r>
              <a:rPr lang="ja-JP" altLang="en-US" sz="1200" dirty="0">
                <a:latin typeface="ＭＳ Ｐ明朝" pitchFamily="18" charset="-128"/>
                <a:ea typeface="ＭＳ Ｐ明朝" pitchFamily="18" charset="-128"/>
                <a:cs typeface="Meiryo UI" pitchFamily="50" charset="-128"/>
              </a:rPr>
              <a:t>し</a:t>
            </a:r>
            <a:r>
              <a:rPr lang="ja-JP" altLang="en-US" sz="1200" dirty="0" smtClean="0">
                <a:latin typeface="ＭＳ Ｐ明朝" pitchFamily="18" charset="-128"/>
                <a:ea typeface="ＭＳ Ｐ明朝" pitchFamily="18" charset="-128"/>
                <a:cs typeface="Meiryo UI" pitchFamily="50" charset="-128"/>
              </a:rPr>
              <a:t>て</a:t>
            </a:r>
            <a:r>
              <a:rPr lang="ja-JP" altLang="en-US" sz="1200" dirty="0">
                <a:latin typeface="ＭＳ Ｐ明朝" pitchFamily="18" charset="-128"/>
                <a:ea typeface="ＭＳ Ｐ明朝" pitchFamily="18" charset="-128"/>
                <a:cs typeface="Meiryo UI" pitchFamily="50" charset="-128"/>
              </a:rPr>
              <a:t>いる</a:t>
            </a:r>
            <a:r>
              <a:rPr lang="ja-JP" altLang="en-US" sz="1200" dirty="0" smtClean="0">
                <a:latin typeface="ＭＳ Ｐ明朝" pitchFamily="18" charset="-128"/>
                <a:ea typeface="ＭＳ Ｐ明朝" pitchFamily="18" charset="-128"/>
                <a:cs typeface="Meiryo UI" pitchFamily="50" charset="-128"/>
              </a:rPr>
              <a:t>。</a:t>
            </a:r>
            <a:endParaRPr lang="en-US" altLang="ja-JP" sz="1200" dirty="0">
              <a:latin typeface="ＭＳ Ｐ明朝" pitchFamily="18" charset="-128"/>
              <a:ea typeface="ＭＳ Ｐ明朝" pitchFamily="18" charset="-128"/>
              <a:cs typeface="Meiryo UI" pitchFamily="50" charset="-128"/>
            </a:endParaRPr>
          </a:p>
        </p:txBody>
      </p:sp>
      <p:pic>
        <p:nvPicPr>
          <p:cNvPr id="2062" name="Picture 1" descr="電線が地中化された三休橋筋の様子"/>
          <p:cNvPicPr>
            <a:picLocks noChangeAspect="1" noChangeArrowheads="1"/>
          </p:cNvPicPr>
          <p:nvPr/>
        </p:nvPicPr>
        <p:blipFill>
          <a:blip r:embed="rId3" cstate="email"/>
          <a:srcRect/>
          <a:stretch>
            <a:fillRect/>
          </a:stretch>
        </p:blipFill>
        <p:spPr bwMode="auto">
          <a:xfrm>
            <a:off x="6003840" y="2966691"/>
            <a:ext cx="1404000" cy="972773"/>
          </a:xfrm>
          <a:prstGeom prst="rect">
            <a:avLst/>
          </a:prstGeom>
          <a:noFill/>
          <a:ln w="9525">
            <a:noFill/>
            <a:miter lim="800000"/>
            <a:headEnd/>
            <a:tailEnd/>
          </a:ln>
        </p:spPr>
      </p:pic>
      <p:pic>
        <p:nvPicPr>
          <p:cNvPr id="2063" name="Picture 1"/>
          <p:cNvPicPr>
            <a:picLocks noChangeAspect="1" noChangeArrowheads="1"/>
          </p:cNvPicPr>
          <p:nvPr/>
        </p:nvPicPr>
        <p:blipFill>
          <a:blip r:embed="rId4" cstate="email">
            <a:lum bright="20000" contrast="20000"/>
          </a:blip>
          <a:srcRect/>
          <a:stretch>
            <a:fillRect/>
          </a:stretch>
        </p:blipFill>
        <p:spPr bwMode="auto">
          <a:xfrm>
            <a:off x="7492798" y="2981814"/>
            <a:ext cx="756000" cy="928820"/>
          </a:xfrm>
          <a:prstGeom prst="rect">
            <a:avLst/>
          </a:prstGeom>
          <a:noFill/>
          <a:ln w="9525">
            <a:noFill/>
            <a:miter lim="800000"/>
            <a:headEnd/>
            <a:tailEnd/>
          </a:ln>
        </p:spPr>
      </p:pic>
      <p:sp>
        <p:nvSpPr>
          <p:cNvPr id="2069" name="テキスト ボックス 93"/>
          <p:cNvSpPr txBox="1">
            <a:spLocks noChangeArrowheads="1"/>
          </p:cNvSpPr>
          <p:nvPr/>
        </p:nvSpPr>
        <p:spPr bwMode="auto">
          <a:xfrm>
            <a:off x="1380674" y="4037466"/>
            <a:ext cx="5115645" cy="257369"/>
          </a:xfrm>
          <a:prstGeom prst="rect">
            <a:avLst/>
          </a:prstGeom>
          <a:noFill/>
          <a:ln w="9525">
            <a:noFill/>
            <a:miter lim="800000"/>
            <a:headEnd/>
            <a:tailEnd/>
          </a:ln>
        </p:spPr>
        <p:txBody>
          <a:bodyPr wrap="square" lIns="36000" tIns="36000" rIns="36000" bIns="36000">
            <a:spAutoFit/>
          </a:bodyPr>
          <a:lstStyle/>
          <a:p>
            <a:r>
              <a:rPr lang="en-US" altLang="ja-JP" sz="1200" dirty="0" smtClean="0">
                <a:latin typeface="+mn-ea"/>
                <a:cs typeface="Meiryo UI" pitchFamily="50" charset="-128"/>
              </a:rPr>
              <a:t>【</a:t>
            </a:r>
            <a:r>
              <a:rPr lang="ja-JP" altLang="en-US" sz="1200" dirty="0" smtClean="0">
                <a:latin typeface="+mn-ea"/>
                <a:cs typeface="Meiryo UI" pitchFamily="50" charset="-128"/>
              </a:rPr>
              <a:t>「観光</a:t>
            </a:r>
            <a:r>
              <a:rPr lang="ja-JP" altLang="en-US" sz="1200" dirty="0">
                <a:latin typeface="+mn-ea"/>
                <a:cs typeface="Meiryo UI" pitchFamily="50" charset="-128"/>
              </a:rPr>
              <a:t>魅力向上の</a:t>
            </a:r>
            <a:r>
              <a:rPr lang="ja-JP" altLang="en-US" sz="1200" dirty="0" smtClean="0">
                <a:latin typeface="+mn-ea"/>
                <a:cs typeface="Meiryo UI" pitchFamily="50" charset="-128"/>
              </a:rPr>
              <a:t>ための歴史・文化的まちなみ創出事業」による整備箇所</a:t>
            </a:r>
            <a:r>
              <a:rPr lang="en-US" altLang="ja-JP" sz="1200" dirty="0" smtClean="0">
                <a:latin typeface="+mn-ea"/>
                <a:cs typeface="Meiryo UI" pitchFamily="50" charset="-128"/>
              </a:rPr>
              <a:t>】</a:t>
            </a:r>
            <a:endParaRPr lang="ja-JP" altLang="en-US" sz="1200" dirty="0">
              <a:latin typeface="+mn-ea"/>
              <a:cs typeface="Meiryo UI" pitchFamily="50" charset="-128"/>
            </a:endParaRPr>
          </a:p>
        </p:txBody>
      </p:sp>
      <p:sp>
        <p:nvSpPr>
          <p:cNvPr id="2070" name="テキスト ボックス 93"/>
          <p:cNvSpPr txBox="1">
            <a:spLocks noChangeArrowheads="1"/>
          </p:cNvSpPr>
          <p:nvPr/>
        </p:nvSpPr>
        <p:spPr bwMode="auto">
          <a:xfrm>
            <a:off x="5970243" y="3888131"/>
            <a:ext cx="1480140" cy="234286"/>
          </a:xfrm>
          <a:prstGeom prst="rect">
            <a:avLst/>
          </a:prstGeom>
          <a:noFill/>
          <a:ln w="9525">
            <a:noFill/>
            <a:miter lim="800000"/>
            <a:headEnd/>
            <a:tailEnd/>
          </a:ln>
        </p:spPr>
        <p:txBody>
          <a:bodyPr wrap="none" lIns="36000" tIns="36000" rIns="36000" bIns="36000">
            <a:spAutoFit/>
          </a:bodyPr>
          <a:lstStyle/>
          <a:p>
            <a:pPr algn="l"/>
            <a:r>
              <a:rPr lang="ja-JP" altLang="en-US" sz="1050" b="1" dirty="0">
                <a:latin typeface="Meiryo UI" pitchFamily="50" charset="-128"/>
                <a:ea typeface="Meiryo UI" pitchFamily="50" charset="-128"/>
                <a:cs typeface="Meiryo UI" pitchFamily="50" charset="-128"/>
              </a:rPr>
              <a:t>＜整備された三休橋筋＞</a:t>
            </a:r>
          </a:p>
        </p:txBody>
      </p:sp>
      <p:sp>
        <p:nvSpPr>
          <p:cNvPr id="2071" name="テキスト ボックス 93"/>
          <p:cNvSpPr txBox="1">
            <a:spLocks noChangeArrowheads="1"/>
          </p:cNvSpPr>
          <p:nvPr/>
        </p:nvSpPr>
        <p:spPr bwMode="auto">
          <a:xfrm>
            <a:off x="7565202" y="3921496"/>
            <a:ext cx="696272" cy="234286"/>
          </a:xfrm>
          <a:prstGeom prst="rect">
            <a:avLst/>
          </a:prstGeom>
          <a:noFill/>
          <a:ln w="9525">
            <a:noFill/>
            <a:miter lim="800000"/>
            <a:headEnd/>
            <a:tailEnd/>
          </a:ln>
        </p:spPr>
        <p:txBody>
          <a:bodyPr wrap="none" lIns="36000" tIns="36000" rIns="36000" bIns="36000">
            <a:spAutoFit/>
          </a:bodyPr>
          <a:lstStyle/>
          <a:p>
            <a:pPr algn="l"/>
            <a:r>
              <a:rPr lang="ja-JP" altLang="en-US" sz="1050" b="1" dirty="0">
                <a:latin typeface="Meiryo UI" pitchFamily="50" charset="-128"/>
                <a:ea typeface="Meiryo UI" pitchFamily="50" charset="-128"/>
                <a:cs typeface="Meiryo UI" pitchFamily="50" charset="-128"/>
              </a:rPr>
              <a:t>＜ガス灯＞</a:t>
            </a:r>
          </a:p>
        </p:txBody>
      </p:sp>
      <p:grpSp>
        <p:nvGrpSpPr>
          <p:cNvPr id="3" name="グループ化 2"/>
          <p:cNvGrpSpPr>
            <a:grpSpLocks noChangeAspect="1"/>
          </p:cNvGrpSpPr>
          <p:nvPr/>
        </p:nvGrpSpPr>
        <p:grpSpPr>
          <a:xfrm>
            <a:off x="8482118" y="3156086"/>
            <a:ext cx="2376000" cy="2416085"/>
            <a:chOff x="7912100" y="2636912"/>
            <a:chExt cx="3006196" cy="3056917"/>
          </a:xfrm>
        </p:grpSpPr>
        <p:grpSp>
          <p:nvGrpSpPr>
            <p:cNvPr id="2" name="グループ化 77"/>
            <p:cNvGrpSpPr>
              <a:grpSpLocks noChangeAspect="1"/>
            </p:cNvGrpSpPr>
            <p:nvPr/>
          </p:nvGrpSpPr>
          <p:grpSpPr bwMode="auto">
            <a:xfrm>
              <a:off x="7912100" y="2636912"/>
              <a:ext cx="3006196" cy="3036888"/>
              <a:chOff x="6562725" y="3219136"/>
              <a:chExt cx="2460348" cy="2693133"/>
            </a:xfrm>
          </p:grpSpPr>
          <p:pic>
            <p:nvPicPr>
              <p:cNvPr id="2079" name="図 53"/>
              <p:cNvPicPr>
                <a:picLocks noChangeAspect="1"/>
              </p:cNvPicPr>
              <p:nvPr/>
            </p:nvPicPr>
            <p:blipFill>
              <a:blip r:embed="rId5" cstate="email"/>
              <a:srcRect/>
              <a:stretch>
                <a:fillRect/>
              </a:stretch>
            </p:blipFill>
            <p:spPr bwMode="auto">
              <a:xfrm>
                <a:off x="6569343" y="3219136"/>
                <a:ext cx="2445605" cy="2693133"/>
              </a:xfrm>
              <a:prstGeom prst="rect">
                <a:avLst/>
              </a:prstGeom>
              <a:noFill/>
              <a:ln w="9525">
                <a:noFill/>
                <a:miter lim="800000"/>
                <a:headEnd/>
                <a:tailEnd/>
              </a:ln>
            </p:spPr>
          </p:pic>
          <p:sp>
            <p:nvSpPr>
              <p:cNvPr id="55" name="フリーフォーム 54"/>
              <p:cNvSpPr/>
              <p:nvPr/>
            </p:nvSpPr>
            <p:spPr>
              <a:xfrm>
                <a:off x="8288347" y="3223360"/>
                <a:ext cx="288542" cy="2687501"/>
              </a:xfrm>
              <a:custGeom>
                <a:avLst/>
                <a:gdLst>
                  <a:gd name="connsiteX0" fmla="*/ 193572 w 251951"/>
                  <a:gd name="connsiteY0" fmla="*/ 0 h 894121"/>
                  <a:gd name="connsiteX1" fmla="*/ 15363 w 251951"/>
                  <a:gd name="connsiteY1" fmla="*/ 344129 h 894121"/>
                  <a:gd name="connsiteX2" fmla="*/ 6145 w 251951"/>
                  <a:gd name="connsiteY2" fmla="*/ 454742 h 894121"/>
                  <a:gd name="connsiteX3" fmla="*/ 0 w 251951"/>
                  <a:gd name="connsiteY3" fmla="*/ 894121 h 894121"/>
                  <a:gd name="connsiteX4" fmla="*/ 39943 w 251951"/>
                  <a:gd name="connsiteY4" fmla="*/ 894121 h 894121"/>
                  <a:gd name="connsiteX5" fmla="*/ 52234 w 251951"/>
                  <a:gd name="connsiteY5" fmla="*/ 470105 h 894121"/>
                  <a:gd name="connsiteX6" fmla="*/ 67597 w 251951"/>
                  <a:gd name="connsiteY6" fmla="*/ 356420 h 894121"/>
                  <a:gd name="connsiteX7" fmla="*/ 251951 w 251951"/>
                  <a:gd name="connsiteY7" fmla="*/ 0 h 894121"/>
                  <a:gd name="connsiteX8" fmla="*/ 193572 w 251951"/>
                  <a:gd name="connsiteY8" fmla="*/ 0 h 894121"/>
                  <a:gd name="connsiteX0" fmla="*/ 212008 w 270387"/>
                  <a:gd name="connsiteY0" fmla="*/ 0 h 1791315"/>
                  <a:gd name="connsiteX1" fmla="*/ 33799 w 270387"/>
                  <a:gd name="connsiteY1" fmla="*/ 344129 h 1791315"/>
                  <a:gd name="connsiteX2" fmla="*/ 24581 w 270387"/>
                  <a:gd name="connsiteY2" fmla="*/ 454742 h 1791315"/>
                  <a:gd name="connsiteX3" fmla="*/ 0 w 270387"/>
                  <a:gd name="connsiteY3" fmla="*/ 1791315 h 1791315"/>
                  <a:gd name="connsiteX4" fmla="*/ 58379 w 270387"/>
                  <a:gd name="connsiteY4" fmla="*/ 894121 h 1791315"/>
                  <a:gd name="connsiteX5" fmla="*/ 70670 w 270387"/>
                  <a:gd name="connsiteY5" fmla="*/ 470105 h 1791315"/>
                  <a:gd name="connsiteX6" fmla="*/ 86033 w 270387"/>
                  <a:gd name="connsiteY6" fmla="*/ 356420 h 1791315"/>
                  <a:gd name="connsiteX7" fmla="*/ 270387 w 270387"/>
                  <a:gd name="connsiteY7" fmla="*/ 0 h 1791315"/>
                  <a:gd name="connsiteX8" fmla="*/ 212008 w 270387"/>
                  <a:gd name="connsiteY8" fmla="*/ 0 h 1791315"/>
                  <a:gd name="connsiteX0" fmla="*/ 221226 w 279605"/>
                  <a:gd name="connsiteY0" fmla="*/ 0 h 2531807"/>
                  <a:gd name="connsiteX1" fmla="*/ 43017 w 279605"/>
                  <a:gd name="connsiteY1" fmla="*/ 344129 h 2531807"/>
                  <a:gd name="connsiteX2" fmla="*/ 33799 w 279605"/>
                  <a:gd name="connsiteY2" fmla="*/ 454742 h 2531807"/>
                  <a:gd name="connsiteX3" fmla="*/ 0 w 279605"/>
                  <a:gd name="connsiteY3" fmla="*/ 2531807 h 2531807"/>
                  <a:gd name="connsiteX4" fmla="*/ 67597 w 279605"/>
                  <a:gd name="connsiteY4" fmla="*/ 894121 h 2531807"/>
                  <a:gd name="connsiteX5" fmla="*/ 79888 w 279605"/>
                  <a:gd name="connsiteY5" fmla="*/ 470105 h 2531807"/>
                  <a:gd name="connsiteX6" fmla="*/ 95251 w 279605"/>
                  <a:gd name="connsiteY6" fmla="*/ 356420 h 2531807"/>
                  <a:gd name="connsiteX7" fmla="*/ 279605 w 279605"/>
                  <a:gd name="connsiteY7" fmla="*/ 0 h 2531807"/>
                  <a:gd name="connsiteX8" fmla="*/ 221226 w 279605"/>
                  <a:gd name="connsiteY8" fmla="*/ 0 h 2531807"/>
                  <a:gd name="connsiteX0" fmla="*/ 221226 w 279605"/>
                  <a:gd name="connsiteY0" fmla="*/ 0 h 2531807"/>
                  <a:gd name="connsiteX1" fmla="*/ 43017 w 279605"/>
                  <a:gd name="connsiteY1" fmla="*/ 344129 h 2531807"/>
                  <a:gd name="connsiteX2" fmla="*/ 33799 w 279605"/>
                  <a:gd name="connsiteY2" fmla="*/ 454742 h 2531807"/>
                  <a:gd name="connsiteX3" fmla="*/ 0 w 279605"/>
                  <a:gd name="connsiteY3" fmla="*/ 2531807 h 2531807"/>
                  <a:gd name="connsiteX4" fmla="*/ 39944 w 279605"/>
                  <a:gd name="connsiteY4" fmla="*/ 2338234 h 2531807"/>
                  <a:gd name="connsiteX5" fmla="*/ 67597 w 279605"/>
                  <a:gd name="connsiteY5" fmla="*/ 894121 h 2531807"/>
                  <a:gd name="connsiteX6" fmla="*/ 79888 w 279605"/>
                  <a:gd name="connsiteY6" fmla="*/ 470105 h 2531807"/>
                  <a:gd name="connsiteX7" fmla="*/ 95251 w 279605"/>
                  <a:gd name="connsiteY7" fmla="*/ 356420 h 2531807"/>
                  <a:gd name="connsiteX8" fmla="*/ 279605 w 279605"/>
                  <a:gd name="connsiteY8" fmla="*/ 0 h 2531807"/>
                  <a:gd name="connsiteX9" fmla="*/ 221226 w 279605"/>
                  <a:gd name="connsiteY9" fmla="*/ 0 h 2531807"/>
                  <a:gd name="connsiteX0" fmla="*/ 221226 w 279605"/>
                  <a:gd name="connsiteY0" fmla="*/ 0 h 2531807"/>
                  <a:gd name="connsiteX1" fmla="*/ 43017 w 279605"/>
                  <a:gd name="connsiteY1" fmla="*/ 344129 h 2531807"/>
                  <a:gd name="connsiteX2" fmla="*/ 33799 w 279605"/>
                  <a:gd name="connsiteY2" fmla="*/ 454742 h 2531807"/>
                  <a:gd name="connsiteX3" fmla="*/ 0 w 279605"/>
                  <a:gd name="connsiteY3" fmla="*/ 2531807 h 2531807"/>
                  <a:gd name="connsiteX4" fmla="*/ 27653 w 279605"/>
                  <a:gd name="connsiteY4" fmla="*/ 2528734 h 2531807"/>
                  <a:gd name="connsiteX5" fmla="*/ 67597 w 279605"/>
                  <a:gd name="connsiteY5" fmla="*/ 894121 h 2531807"/>
                  <a:gd name="connsiteX6" fmla="*/ 79888 w 279605"/>
                  <a:gd name="connsiteY6" fmla="*/ 470105 h 2531807"/>
                  <a:gd name="connsiteX7" fmla="*/ 95251 w 279605"/>
                  <a:gd name="connsiteY7" fmla="*/ 356420 h 2531807"/>
                  <a:gd name="connsiteX8" fmla="*/ 279605 w 279605"/>
                  <a:gd name="connsiteY8" fmla="*/ 0 h 2531807"/>
                  <a:gd name="connsiteX9" fmla="*/ 221226 w 279605"/>
                  <a:gd name="connsiteY9" fmla="*/ 0 h 2531807"/>
                  <a:gd name="connsiteX0" fmla="*/ 221226 w 279605"/>
                  <a:gd name="connsiteY0" fmla="*/ 0 h 2531807"/>
                  <a:gd name="connsiteX1" fmla="*/ 43017 w 279605"/>
                  <a:gd name="connsiteY1" fmla="*/ 344129 h 2531807"/>
                  <a:gd name="connsiteX2" fmla="*/ 33799 w 279605"/>
                  <a:gd name="connsiteY2" fmla="*/ 454742 h 2531807"/>
                  <a:gd name="connsiteX3" fmla="*/ 0 w 279605"/>
                  <a:gd name="connsiteY3" fmla="*/ 2531807 h 2531807"/>
                  <a:gd name="connsiteX4" fmla="*/ 33798 w 279605"/>
                  <a:gd name="connsiteY4" fmla="*/ 2528734 h 2531807"/>
                  <a:gd name="connsiteX5" fmla="*/ 67597 w 279605"/>
                  <a:gd name="connsiteY5" fmla="*/ 894121 h 2531807"/>
                  <a:gd name="connsiteX6" fmla="*/ 79888 w 279605"/>
                  <a:gd name="connsiteY6" fmla="*/ 470105 h 2531807"/>
                  <a:gd name="connsiteX7" fmla="*/ 95251 w 279605"/>
                  <a:gd name="connsiteY7" fmla="*/ 356420 h 2531807"/>
                  <a:gd name="connsiteX8" fmla="*/ 279605 w 279605"/>
                  <a:gd name="connsiteY8" fmla="*/ 0 h 2531807"/>
                  <a:gd name="connsiteX9" fmla="*/ 221226 w 279605"/>
                  <a:gd name="connsiteY9" fmla="*/ 0 h 2531807"/>
                  <a:gd name="connsiteX0" fmla="*/ 230444 w 288823"/>
                  <a:gd name="connsiteY0" fmla="*/ 0 h 2740743"/>
                  <a:gd name="connsiteX1" fmla="*/ 52235 w 288823"/>
                  <a:gd name="connsiteY1" fmla="*/ 344129 h 2740743"/>
                  <a:gd name="connsiteX2" fmla="*/ 43017 w 288823"/>
                  <a:gd name="connsiteY2" fmla="*/ 454742 h 2740743"/>
                  <a:gd name="connsiteX3" fmla="*/ 0 w 288823"/>
                  <a:gd name="connsiteY3" fmla="*/ 2740743 h 2740743"/>
                  <a:gd name="connsiteX4" fmla="*/ 43016 w 288823"/>
                  <a:gd name="connsiteY4" fmla="*/ 2528734 h 2740743"/>
                  <a:gd name="connsiteX5" fmla="*/ 76815 w 288823"/>
                  <a:gd name="connsiteY5" fmla="*/ 894121 h 2740743"/>
                  <a:gd name="connsiteX6" fmla="*/ 89106 w 288823"/>
                  <a:gd name="connsiteY6" fmla="*/ 470105 h 2740743"/>
                  <a:gd name="connsiteX7" fmla="*/ 104469 w 288823"/>
                  <a:gd name="connsiteY7" fmla="*/ 356420 h 2740743"/>
                  <a:gd name="connsiteX8" fmla="*/ 288823 w 288823"/>
                  <a:gd name="connsiteY8" fmla="*/ 0 h 2740743"/>
                  <a:gd name="connsiteX9" fmla="*/ 230444 w 288823"/>
                  <a:gd name="connsiteY9" fmla="*/ 0 h 2740743"/>
                  <a:gd name="connsiteX0" fmla="*/ 230444 w 288823"/>
                  <a:gd name="connsiteY0" fmla="*/ 0 h 2746887"/>
                  <a:gd name="connsiteX1" fmla="*/ 52235 w 288823"/>
                  <a:gd name="connsiteY1" fmla="*/ 344129 h 2746887"/>
                  <a:gd name="connsiteX2" fmla="*/ 43017 w 288823"/>
                  <a:gd name="connsiteY2" fmla="*/ 454742 h 2746887"/>
                  <a:gd name="connsiteX3" fmla="*/ 0 w 288823"/>
                  <a:gd name="connsiteY3" fmla="*/ 2740743 h 2746887"/>
                  <a:gd name="connsiteX4" fmla="*/ 39943 w 288823"/>
                  <a:gd name="connsiteY4" fmla="*/ 2746887 h 2746887"/>
                  <a:gd name="connsiteX5" fmla="*/ 76815 w 288823"/>
                  <a:gd name="connsiteY5" fmla="*/ 894121 h 2746887"/>
                  <a:gd name="connsiteX6" fmla="*/ 89106 w 288823"/>
                  <a:gd name="connsiteY6" fmla="*/ 470105 h 2746887"/>
                  <a:gd name="connsiteX7" fmla="*/ 104469 w 288823"/>
                  <a:gd name="connsiteY7" fmla="*/ 356420 h 2746887"/>
                  <a:gd name="connsiteX8" fmla="*/ 288823 w 288823"/>
                  <a:gd name="connsiteY8" fmla="*/ 0 h 2746887"/>
                  <a:gd name="connsiteX9" fmla="*/ 230444 w 288823"/>
                  <a:gd name="connsiteY9" fmla="*/ 0 h 2746887"/>
                  <a:gd name="connsiteX0" fmla="*/ 230444 w 288823"/>
                  <a:gd name="connsiteY0" fmla="*/ 0 h 2744497"/>
                  <a:gd name="connsiteX1" fmla="*/ 52235 w 288823"/>
                  <a:gd name="connsiteY1" fmla="*/ 344129 h 2744497"/>
                  <a:gd name="connsiteX2" fmla="*/ 43017 w 288823"/>
                  <a:gd name="connsiteY2" fmla="*/ 454742 h 2744497"/>
                  <a:gd name="connsiteX3" fmla="*/ 0 w 288823"/>
                  <a:gd name="connsiteY3" fmla="*/ 2740743 h 2744497"/>
                  <a:gd name="connsiteX4" fmla="*/ 44705 w 288823"/>
                  <a:gd name="connsiteY4" fmla="*/ 2744497 h 2744497"/>
                  <a:gd name="connsiteX5" fmla="*/ 76815 w 288823"/>
                  <a:gd name="connsiteY5" fmla="*/ 894121 h 2744497"/>
                  <a:gd name="connsiteX6" fmla="*/ 89106 w 288823"/>
                  <a:gd name="connsiteY6" fmla="*/ 470105 h 2744497"/>
                  <a:gd name="connsiteX7" fmla="*/ 104469 w 288823"/>
                  <a:gd name="connsiteY7" fmla="*/ 356420 h 2744497"/>
                  <a:gd name="connsiteX8" fmla="*/ 288823 w 288823"/>
                  <a:gd name="connsiteY8" fmla="*/ 0 h 2744497"/>
                  <a:gd name="connsiteX9" fmla="*/ 230444 w 288823"/>
                  <a:gd name="connsiteY9" fmla="*/ 0 h 2744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8823" h="2744497">
                    <a:moveTo>
                      <a:pt x="230444" y="0"/>
                    </a:moveTo>
                    <a:lnTo>
                      <a:pt x="52235" y="344129"/>
                    </a:lnTo>
                    <a:lnTo>
                      <a:pt x="43017" y="454742"/>
                    </a:lnTo>
                    <a:cubicBezTo>
                      <a:pt x="40969" y="601202"/>
                      <a:pt x="2048" y="2594283"/>
                      <a:pt x="0" y="2740743"/>
                    </a:cubicBezTo>
                    <a:lnTo>
                      <a:pt x="44705" y="2744497"/>
                    </a:lnTo>
                    <a:lnTo>
                      <a:pt x="76815" y="894121"/>
                    </a:lnTo>
                    <a:lnTo>
                      <a:pt x="89106" y="470105"/>
                    </a:lnTo>
                    <a:lnTo>
                      <a:pt x="104469" y="356420"/>
                    </a:lnTo>
                    <a:lnTo>
                      <a:pt x="288823" y="0"/>
                    </a:lnTo>
                    <a:lnTo>
                      <a:pt x="230444" y="0"/>
                    </a:lnTo>
                    <a:close/>
                  </a:path>
                </a:pathLst>
              </a:custGeom>
              <a:solidFill>
                <a:srgbClr val="92D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ja-JP" altLang="en-US"/>
              </a:p>
            </p:txBody>
          </p:sp>
          <p:sp>
            <p:nvSpPr>
              <p:cNvPr id="62" name="フリーフォーム 61"/>
              <p:cNvSpPr/>
              <p:nvPr/>
            </p:nvSpPr>
            <p:spPr>
              <a:xfrm>
                <a:off x="7210185" y="3227583"/>
                <a:ext cx="178756" cy="2676239"/>
              </a:xfrm>
              <a:custGeom>
                <a:avLst/>
                <a:gdLst>
                  <a:gd name="connsiteX0" fmla="*/ 65314 w 65314"/>
                  <a:gd name="connsiteY0" fmla="*/ 0 h 2302328"/>
                  <a:gd name="connsiteX1" fmla="*/ 59871 w 65314"/>
                  <a:gd name="connsiteY1" fmla="*/ 810985 h 2302328"/>
                  <a:gd name="connsiteX2" fmla="*/ 16328 w 65314"/>
                  <a:gd name="connsiteY2" fmla="*/ 1866900 h 2302328"/>
                  <a:gd name="connsiteX3" fmla="*/ 0 w 65314"/>
                  <a:gd name="connsiteY3" fmla="*/ 2302328 h 2302328"/>
                  <a:gd name="connsiteX0" fmla="*/ 81643 w 81643"/>
                  <a:gd name="connsiteY0" fmla="*/ 0 h 2667000"/>
                  <a:gd name="connsiteX1" fmla="*/ 76200 w 81643"/>
                  <a:gd name="connsiteY1" fmla="*/ 810985 h 2667000"/>
                  <a:gd name="connsiteX2" fmla="*/ 32657 w 81643"/>
                  <a:gd name="connsiteY2" fmla="*/ 1866900 h 2667000"/>
                  <a:gd name="connsiteX3" fmla="*/ 0 w 81643"/>
                  <a:gd name="connsiteY3" fmla="*/ 2667000 h 2667000"/>
                  <a:gd name="connsiteX0" fmla="*/ 87086 w 87086"/>
                  <a:gd name="connsiteY0" fmla="*/ 0 h 2721429"/>
                  <a:gd name="connsiteX1" fmla="*/ 76200 w 87086"/>
                  <a:gd name="connsiteY1" fmla="*/ 865414 h 2721429"/>
                  <a:gd name="connsiteX2" fmla="*/ 32657 w 87086"/>
                  <a:gd name="connsiteY2" fmla="*/ 1921329 h 2721429"/>
                  <a:gd name="connsiteX3" fmla="*/ 0 w 87086"/>
                  <a:gd name="connsiteY3" fmla="*/ 2721429 h 2721429"/>
                  <a:gd name="connsiteX0" fmla="*/ 54428 w 147936"/>
                  <a:gd name="connsiteY0" fmla="*/ 0 h 1921329"/>
                  <a:gd name="connsiteX1" fmla="*/ 43542 w 147936"/>
                  <a:gd name="connsiteY1" fmla="*/ 865414 h 1921329"/>
                  <a:gd name="connsiteX2" fmla="*/ -1 w 147936"/>
                  <a:gd name="connsiteY2" fmla="*/ 1921329 h 1921329"/>
                  <a:gd name="connsiteX3" fmla="*/ 147935 w 147936"/>
                  <a:gd name="connsiteY3" fmla="*/ 97913 h 1921329"/>
                  <a:gd name="connsiteX0" fmla="*/ 54429 w 141916"/>
                  <a:gd name="connsiteY0" fmla="*/ 14608 h 1935937"/>
                  <a:gd name="connsiteX1" fmla="*/ 43543 w 141916"/>
                  <a:gd name="connsiteY1" fmla="*/ 880022 h 1935937"/>
                  <a:gd name="connsiteX2" fmla="*/ 0 w 141916"/>
                  <a:gd name="connsiteY2" fmla="*/ 1935937 h 1935937"/>
                  <a:gd name="connsiteX3" fmla="*/ 141916 w 141916"/>
                  <a:gd name="connsiteY3" fmla="*/ 0 h 1935937"/>
                  <a:gd name="connsiteX0" fmla="*/ 54429 w 141916"/>
                  <a:gd name="connsiteY0" fmla="*/ 14608 h 1935937"/>
                  <a:gd name="connsiteX1" fmla="*/ 43543 w 141916"/>
                  <a:gd name="connsiteY1" fmla="*/ 880022 h 1935937"/>
                  <a:gd name="connsiteX2" fmla="*/ 0 w 141916"/>
                  <a:gd name="connsiteY2" fmla="*/ 1935937 h 1935937"/>
                  <a:gd name="connsiteX3" fmla="*/ 141916 w 141916"/>
                  <a:gd name="connsiteY3" fmla="*/ 0 h 1935937"/>
                  <a:gd name="connsiteX4" fmla="*/ 54429 w 141916"/>
                  <a:gd name="connsiteY4" fmla="*/ 14608 h 1935937"/>
                  <a:gd name="connsiteX0" fmla="*/ 54429 w 141916"/>
                  <a:gd name="connsiteY0" fmla="*/ 0 h 1921329"/>
                  <a:gd name="connsiteX1" fmla="*/ 43543 w 141916"/>
                  <a:gd name="connsiteY1" fmla="*/ 865414 h 1921329"/>
                  <a:gd name="connsiteX2" fmla="*/ 0 w 141916"/>
                  <a:gd name="connsiteY2" fmla="*/ 1921329 h 1921329"/>
                  <a:gd name="connsiteX3" fmla="*/ 141916 w 141916"/>
                  <a:gd name="connsiteY3" fmla="*/ 1763 h 1921329"/>
                  <a:gd name="connsiteX4" fmla="*/ 54429 w 141916"/>
                  <a:gd name="connsiteY4" fmla="*/ 0 h 1921329"/>
                  <a:gd name="connsiteX0" fmla="*/ 89551 w 177038"/>
                  <a:gd name="connsiteY0" fmla="*/ 0 h 2728776"/>
                  <a:gd name="connsiteX1" fmla="*/ 78665 w 177038"/>
                  <a:gd name="connsiteY1" fmla="*/ 865414 h 2728776"/>
                  <a:gd name="connsiteX2" fmla="*/ 35122 w 177038"/>
                  <a:gd name="connsiteY2" fmla="*/ 1921329 h 2728776"/>
                  <a:gd name="connsiteX3" fmla="*/ 0 w 177038"/>
                  <a:gd name="connsiteY3" fmla="*/ 2728776 h 2728776"/>
                  <a:gd name="connsiteX4" fmla="*/ 177038 w 177038"/>
                  <a:gd name="connsiteY4" fmla="*/ 1763 h 2728776"/>
                  <a:gd name="connsiteX5" fmla="*/ 89551 w 177038"/>
                  <a:gd name="connsiteY5" fmla="*/ 0 h 2728776"/>
                  <a:gd name="connsiteX0" fmla="*/ 89551 w 177038"/>
                  <a:gd name="connsiteY0" fmla="*/ 0 h 2728776"/>
                  <a:gd name="connsiteX1" fmla="*/ 78665 w 177038"/>
                  <a:gd name="connsiteY1" fmla="*/ 865414 h 2728776"/>
                  <a:gd name="connsiteX2" fmla="*/ 35122 w 177038"/>
                  <a:gd name="connsiteY2" fmla="*/ 1921329 h 2728776"/>
                  <a:gd name="connsiteX3" fmla="*/ 0 w 177038"/>
                  <a:gd name="connsiteY3" fmla="*/ 2728776 h 2728776"/>
                  <a:gd name="connsiteX4" fmla="*/ 89925 w 177038"/>
                  <a:gd name="connsiteY4" fmla="*/ 2728776 h 2728776"/>
                  <a:gd name="connsiteX5" fmla="*/ 177038 w 177038"/>
                  <a:gd name="connsiteY5" fmla="*/ 1763 h 2728776"/>
                  <a:gd name="connsiteX6" fmla="*/ 89551 w 177038"/>
                  <a:gd name="connsiteY6" fmla="*/ 0 h 2728776"/>
                  <a:gd name="connsiteX0" fmla="*/ 89551 w 1169024"/>
                  <a:gd name="connsiteY0" fmla="*/ 0 h 2728776"/>
                  <a:gd name="connsiteX1" fmla="*/ 78665 w 1169024"/>
                  <a:gd name="connsiteY1" fmla="*/ 865414 h 2728776"/>
                  <a:gd name="connsiteX2" fmla="*/ 35122 w 1169024"/>
                  <a:gd name="connsiteY2" fmla="*/ 1921329 h 2728776"/>
                  <a:gd name="connsiteX3" fmla="*/ 0 w 1169024"/>
                  <a:gd name="connsiteY3" fmla="*/ 2728776 h 2728776"/>
                  <a:gd name="connsiteX4" fmla="*/ 89925 w 1169024"/>
                  <a:gd name="connsiteY4" fmla="*/ 2728776 h 2728776"/>
                  <a:gd name="connsiteX5" fmla="*/ 1169024 w 1169024"/>
                  <a:gd name="connsiteY5" fmla="*/ 1443623 h 2728776"/>
                  <a:gd name="connsiteX6" fmla="*/ 177038 w 1169024"/>
                  <a:gd name="connsiteY6" fmla="*/ 1763 h 2728776"/>
                  <a:gd name="connsiteX7" fmla="*/ 89551 w 1169024"/>
                  <a:gd name="connsiteY7" fmla="*/ 0 h 2728776"/>
                  <a:gd name="connsiteX0" fmla="*/ 89551 w 1169024"/>
                  <a:gd name="connsiteY0" fmla="*/ 0 h 2728776"/>
                  <a:gd name="connsiteX1" fmla="*/ 78665 w 1169024"/>
                  <a:gd name="connsiteY1" fmla="*/ 865414 h 2728776"/>
                  <a:gd name="connsiteX2" fmla="*/ 35122 w 1169024"/>
                  <a:gd name="connsiteY2" fmla="*/ 1921329 h 2728776"/>
                  <a:gd name="connsiteX3" fmla="*/ 0 w 1169024"/>
                  <a:gd name="connsiteY3" fmla="*/ 2728776 h 2728776"/>
                  <a:gd name="connsiteX4" fmla="*/ 89925 w 1169024"/>
                  <a:gd name="connsiteY4" fmla="*/ 2728776 h 2728776"/>
                  <a:gd name="connsiteX5" fmla="*/ 143062 w 1169024"/>
                  <a:gd name="connsiteY5" fmla="*/ 1279909 h 2728776"/>
                  <a:gd name="connsiteX6" fmla="*/ 1169024 w 1169024"/>
                  <a:gd name="connsiteY6" fmla="*/ 1443623 h 2728776"/>
                  <a:gd name="connsiteX7" fmla="*/ 177038 w 1169024"/>
                  <a:gd name="connsiteY7" fmla="*/ 1763 h 2728776"/>
                  <a:gd name="connsiteX8" fmla="*/ 89551 w 1169024"/>
                  <a:gd name="connsiteY8" fmla="*/ 0 h 2728776"/>
                  <a:gd name="connsiteX0" fmla="*/ 89551 w 1169024"/>
                  <a:gd name="connsiteY0" fmla="*/ 0 h 2728776"/>
                  <a:gd name="connsiteX1" fmla="*/ 78665 w 1169024"/>
                  <a:gd name="connsiteY1" fmla="*/ 865414 h 2728776"/>
                  <a:gd name="connsiteX2" fmla="*/ 35122 w 1169024"/>
                  <a:gd name="connsiteY2" fmla="*/ 1921329 h 2728776"/>
                  <a:gd name="connsiteX3" fmla="*/ 0 w 1169024"/>
                  <a:gd name="connsiteY3" fmla="*/ 2728776 h 2728776"/>
                  <a:gd name="connsiteX4" fmla="*/ 89925 w 1169024"/>
                  <a:gd name="connsiteY4" fmla="*/ 2728776 h 2728776"/>
                  <a:gd name="connsiteX5" fmla="*/ 118537 w 1169024"/>
                  <a:gd name="connsiteY5" fmla="*/ 1922486 h 2728776"/>
                  <a:gd name="connsiteX6" fmla="*/ 1169024 w 1169024"/>
                  <a:gd name="connsiteY6" fmla="*/ 1443623 h 2728776"/>
                  <a:gd name="connsiteX7" fmla="*/ 177038 w 1169024"/>
                  <a:gd name="connsiteY7" fmla="*/ 1763 h 2728776"/>
                  <a:gd name="connsiteX8" fmla="*/ 89551 w 1169024"/>
                  <a:gd name="connsiteY8" fmla="*/ 0 h 2728776"/>
                  <a:gd name="connsiteX0" fmla="*/ 89551 w 1169024"/>
                  <a:gd name="connsiteY0" fmla="*/ 0 h 2728776"/>
                  <a:gd name="connsiteX1" fmla="*/ 78665 w 1169024"/>
                  <a:gd name="connsiteY1" fmla="*/ 865414 h 2728776"/>
                  <a:gd name="connsiteX2" fmla="*/ 35122 w 1169024"/>
                  <a:gd name="connsiteY2" fmla="*/ 1921329 h 2728776"/>
                  <a:gd name="connsiteX3" fmla="*/ 0 w 1169024"/>
                  <a:gd name="connsiteY3" fmla="*/ 2728776 h 2728776"/>
                  <a:gd name="connsiteX4" fmla="*/ 89925 w 1169024"/>
                  <a:gd name="connsiteY4" fmla="*/ 2728776 h 2728776"/>
                  <a:gd name="connsiteX5" fmla="*/ 118537 w 1169024"/>
                  <a:gd name="connsiteY5" fmla="*/ 1922486 h 2728776"/>
                  <a:gd name="connsiteX6" fmla="*/ 155325 w 1169024"/>
                  <a:gd name="connsiteY6" fmla="*/ 1116194 h 2728776"/>
                  <a:gd name="connsiteX7" fmla="*/ 1169024 w 1169024"/>
                  <a:gd name="connsiteY7" fmla="*/ 1443623 h 2728776"/>
                  <a:gd name="connsiteX8" fmla="*/ 177038 w 1169024"/>
                  <a:gd name="connsiteY8" fmla="*/ 1763 h 2728776"/>
                  <a:gd name="connsiteX9" fmla="*/ 89551 w 1169024"/>
                  <a:gd name="connsiteY9" fmla="*/ 0 h 2728776"/>
                  <a:gd name="connsiteX0" fmla="*/ 89551 w 1169024"/>
                  <a:gd name="connsiteY0" fmla="*/ 0 h 2728776"/>
                  <a:gd name="connsiteX1" fmla="*/ 66402 w 1169024"/>
                  <a:gd name="connsiteY1" fmla="*/ 1131448 h 2728776"/>
                  <a:gd name="connsiteX2" fmla="*/ 35122 w 1169024"/>
                  <a:gd name="connsiteY2" fmla="*/ 1921329 h 2728776"/>
                  <a:gd name="connsiteX3" fmla="*/ 0 w 1169024"/>
                  <a:gd name="connsiteY3" fmla="*/ 2728776 h 2728776"/>
                  <a:gd name="connsiteX4" fmla="*/ 89925 w 1169024"/>
                  <a:gd name="connsiteY4" fmla="*/ 2728776 h 2728776"/>
                  <a:gd name="connsiteX5" fmla="*/ 118537 w 1169024"/>
                  <a:gd name="connsiteY5" fmla="*/ 1922486 h 2728776"/>
                  <a:gd name="connsiteX6" fmla="*/ 155325 w 1169024"/>
                  <a:gd name="connsiteY6" fmla="*/ 1116194 h 2728776"/>
                  <a:gd name="connsiteX7" fmla="*/ 1169024 w 1169024"/>
                  <a:gd name="connsiteY7" fmla="*/ 1443623 h 2728776"/>
                  <a:gd name="connsiteX8" fmla="*/ 177038 w 1169024"/>
                  <a:gd name="connsiteY8" fmla="*/ 1763 h 2728776"/>
                  <a:gd name="connsiteX9" fmla="*/ 89551 w 1169024"/>
                  <a:gd name="connsiteY9" fmla="*/ 0 h 2728776"/>
                  <a:gd name="connsiteX0" fmla="*/ 89551 w 177038"/>
                  <a:gd name="connsiteY0" fmla="*/ 0 h 2728776"/>
                  <a:gd name="connsiteX1" fmla="*/ 66402 w 177038"/>
                  <a:gd name="connsiteY1" fmla="*/ 1131448 h 2728776"/>
                  <a:gd name="connsiteX2" fmla="*/ 35122 w 177038"/>
                  <a:gd name="connsiteY2" fmla="*/ 1921329 h 2728776"/>
                  <a:gd name="connsiteX3" fmla="*/ 0 w 177038"/>
                  <a:gd name="connsiteY3" fmla="*/ 2728776 h 2728776"/>
                  <a:gd name="connsiteX4" fmla="*/ 89925 w 177038"/>
                  <a:gd name="connsiteY4" fmla="*/ 2728776 h 2728776"/>
                  <a:gd name="connsiteX5" fmla="*/ 118537 w 177038"/>
                  <a:gd name="connsiteY5" fmla="*/ 1922486 h 2728776"/>
                  <a:gd name="connsiteX6" fmla="*/ 155325 w 177038"/>
                  <a:gd name="connsiteY6" fmla="*/ 1116194 h 2728776"/>
                  <a:gd name="connsiteX7" fmla="*/ 177038 w 177038"/>
                  <a:gd name="connsiteY7" fmla="*/ 1763 h 2728776"/>
                  <a:gd name="connsiteX8" fmla="*/ 89551 w 177038"/>
                  <a:gd name="connsiteY8" fmla="*/ 0 h 272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38" h="2728776">
                    <a:moveTo>
                      <a:pt x="89551" y="0"/>
                    </a:moveTo>
                    <a:cubicBezTo>
                      <a:pt x="87737" y="270328"/>
                      <a:pt x="68216" y="861120"/>
                      <a:pt x="66402" y="1131448"/>
                    </a:cubicBezTo>
                    <a:lnTo>
                      <a:pt x="35122" y="1921329"/>
                    </a:lnTo>
                    <a:lnTo>
                      <a:pt x="0" y="2728776"/>
                    </a:lnTo>
                    <a:lnTo>
                      <a:pt x="89925" y="2728776"/>
                    </a:lnTo>
                    <a:lnTo>
                      <a:pt x="118537" y="1922486"/>
                    </a:lnTo>
                    <a:lnTo>
                      <a:pt x="155325" y="1116194"/>
                    </a:lnTo>
                    <a:lnTo>
                      <a:pt x="177038" y="1763"/>
                    </a:lnTo>
                    <a:lnTo>
                      <a:pt x="89551" y="0"/>
                    </a:lnTo>
                    <a:close/>
                  </a:path>
                </a:pathLst>
              </a:custGeom>
              <a:solidFill>
                <a:srgbClr val="92D050">
                  <a:alpha val="60000"/>
                </a:srgbClr>
              </a:solidFill>
              <a:ln w="15875">
                <a:noFill/>
              </a:ln>
            </p:spPr>
            <p:style>
              <a:lnRef idx="1">
                <a:schemeClr val="accent1"/>
              </a:lnRef>
              <a:fillRef idx="0">
                <a:schemeClr val="accent1"/>
              </a:fillRef>
              <a:effectRef idx="0">
                <a:schemeClr val="accent1"/>
              </a:effectRef>
              <a:fontRef idx="minor">
                <a:schemeClr val="tx1"/>
              </a:fontRef>
            </p:style>
            <p:txBody>
              <a:bodyPr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ja-JP" altLang="en-US"/>
              </a:p>
            </p:txBody>
          </p:sp>
          <p:sp>
            <p:nvSpPr>
              <p:cNvPr id="63" name="フリーフォーム 62"/>
              <p:cNvSpPr/>
              <p:nvPr/>
            </p:nvSpPr>
            <p:spPr>
              <a:xfrm>
                <a:off x="6569763" y="5674349"/>
                <a:ext cx="2453310" cy="199908"/>
              </a:xfrm>
              <a:custGeom>
                <a:avLst/>
                <a:gdLst>
                  <a:gd name="connsiteX0" fmla="*/ 0 w 1383926"/>
                  <a:gd name="connsiteY0" fmla="*/ 0 h 173691"/>
                  <a:gd name="connsiteX1" fmla="*/ 2801 w 1383926"/>
                  <a:gd name="connsiteY1" fmla="*/ 159684 h 173691"/>
                  <a:gd name="connsiteX2" fmla="*/ 932889 w 1383926"/>
                  <a:gd name="connsiteY2" fmla="*/ 165287 h 173691"/>
                  <a:gd name="connsiteX3" fmla="*/ 1381125 w 1383926"/>
                  <a:gd name="connsiteY3" fmla="*/ 173691 h 173691"/>
                  <a:gd name="connsiteX4" fmla="*/ 1383926 w 1383926"/>
                  <a:gd name="connsiteY4" fmla="*/ 22412 h 173691"/>
                  <a:gd name="connsiteX5" fmla="*/ 434228 w 1383926"/>
                  <a:gd name="connsiteY5" fmla="*/ 11206 h 173691"/>
                  <a:gd name="connsiteX6" fmla="*/ 0 w 1383926"/>
                  <a:gd name="connsiteY6" fmla="*/ 0 h 173691"/>
                  <a:gd name="connsiteX0" fmla="*/ 0 w 2445683"/>
                  <a:gd name="connsiteY0" fmla="*/ 0 h 173691"/>
                  <a:gd name="connsiteX1" fmla="*/ 2801 w 2445683"/>
                  <a:gd name="connsiteY1" fmla="*/ 159684 h 173691"/>
                  <a:gd name="connsiteX2" fmla="*/ 932889 w 2445683"/>
                  <a:gd name="connsiteY2" fmla="*/ 165287 h 173691"/>
                  <a:gd name="connsiteX3" fmla="*/ 1381125 w 2445683"/>
                  <a:gd name="connsiteY3" fmla="*/ 173691 h 173691"/>
                  <a:gd name="connsiteX4" fmla="*/ 2445683 w 2445683"/>
                  <a:gd name="connsiteY4" fmla="*/ 28015 h 173691"/>
                  <a:gd name="connsiteX5" fmla="*/ 434228 w 2445683"/>
                  <a:gd name="connsiteY5" fmla="*/ 11206 h 173691"/>
                  <a:gd name="connsiteX6" fmla="*/ 0 w 2445683"/>
                  <a:gd name="connsiteY6" fmla="*/ 0 h 173691"/>
                  <a:gd name="connsiteX0" fmla="*/ 0 w 2445683"/>
                  <a:gd name="connsiteY0" fmla="*/ 0 h 201706"/>
                  <a:gd name="connsiteX1" fmla="*/ 2801 w 2445683"/>
                  <a:gd name="connsiteY1" fmla="*/ 159684 h 201706"/>
                  <a:gd name="connsiteX2" fmla="*/ 932889 w 2445683"/>
                  <a:gd name="connsiteY2" fmla="*/ 165287 h 201706"/>
                  <a:gd name="connsiteX3" fmla="*/ 2426074 w 2445683"/>
                  <a:gd name="connsiteY3" fmla="*/ 201706 h 201706"/>
                  <a:gd name="connsiteX4" fmla="*/ 2445683 w 2445683"/>
                  <a:gd name="connsiteY4" fmla="*/ 28015 h 201706"/>
                  <a:gd name="connsiteX5" fmla="*/ 434228 w 2445683"/>
                  <a:gd name="connsiteY5" fmla="*/ 11206 h 201706"/>
                  <a:gd name="connsiteX6" fmla="*/ 0 w 2445683"/>
                  <a:gd name="connsiteY6" fmla="*/ 0 h 201706"/>
                  <a:gd name="connsiteX0" fmla="*/ 0 w 2446618"/>
                  <a:gd name="connsiteY0" fmla="*/ 0 h 201706"/>
                  <a:gd name="connsiteX1" fmla="*/ 2801 w 2446618"/>
                  <a:gd name="connsiteY1" fmla="*/ 159684 h 201706"/>
                  <a:gd name="connsiteX2" fmla="*/ 932889 w 2446618"/>
                  <a:gd name="connsiteY2" fmla="*/ 165287 h 201706"/>
                  <a:gd name="connsiteX3" fmla="*/ 2445684 w 2446618"/>
                  <a:gd name="connsiteY3" fmla="*/ 201706 h 201706"/>
                  <a:gd name="connsiteX4" fmla="*/ 2445683 w 2446618"/>
                  <a:gd name="connsiteY4" fmla="*/ 28015 h 201706"/>
                  <a:gd name="connsiteX5" fmla="*/ 434228 w 2446618"/>
                  <a:gd name="connsiteY5" fmla="*/ 11206 h 201706"/>
                  <a:gd name="connsiteX6" fmla="*/ 0 w 2446618"/>
                  <a:gd name="connsiteY6" fmla="*/ 0 h 201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6618" h="201706">
                    <a:moveTo>
                      <a:pt x="0" y="0"/>
                    </a:moveTo>
                    <a:cubicBezTo>
                      <a:pt x="934" y="53228"/>
                      <a:pt x="1867" y="106456"/>
                      <a:pt x="2801" y="159684"/>
                    </a:cubicBezTo>
                    <a:lnTo>
                      <a:pt x="932889" y="165287"/>
                    </a:lnTo>
                    <a:lnTo>
                      <a:pt x="2445684" y="201706"/>
                    </a:lnTo>
                    <a:cubicBezTo>
                      <a:pt x="2446618" y="151280"/>
                      <a:pt x="2444749" y="78441"/>
                      <a:pt x="2445683" y="28015"/>
                    </a:cubicBezTo>
                    <a:lnTo>
                      <a:pt x="434228" y="11206"/>
                    </a:lnTo>
                    <a:lnTo>
                      <a:pt x="0" y="0"/>
                    </a:lnTo>
                    <a:close/>
                  </a:path>
                </a:pathLst>
              </a:custGeom>
              <a:solidFill>
                <a:srgbClr val="92D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ja-JP" altLang="en-US"/>
              </a:p>
            </p:txBody>
          </p:sp>
          <p:sp>
            <p:nvSpPr>
              <p:cNvPr id="64" name="フリーフォーム 63"/>
              <p:cNvSpPr/>
              <p:nvPr/>
            </p:nvSpPr>
            <p:spPr>
              <a:xfrm>
                <a:off x="6562725" y="3413413"/>
                <a:ext cx="2444866" cy="567346"/>
              </a:xfrm>
              <a:custGeom>
                <a:avLst/>
                <a:gdLst>
                  <a:gd name="connsiteX0" fmla="*/ 0 w 2430411"/>
                  <a:gd name="connsiteY0" fmla="*/ 39944 h 577645"/>
                  <a:gd name="connsiteX1" fmla="*/ 218153 w 2430411"/>
                  <a:gd name="connsiteY1" fmla="*/ 30726 h 577645"/>
                  <a:gd name="connsiteX2" fmla="*/ 580718 w 2430411"/>
                  <a:gd name="connsiteY2" fmla="*/ 0 h 577645"/>
                  <a:gd name="connsiteX3" fmla="*/ 718984 w 2430411"/>
                  <a:gd name="connsiteY3" fmla="*/ 6145 h 577645"/>
                  <a:gd name="connsiteX4" fmla="*/ 841887 w 2430411"/>
                  <a:gd name="connsiteY4" fmla="*/ 30726 h 577645"/>
                  <a:gd name="connsiteX5" fmla="*/ 1281266 w 2430411"/>
                  <a:gd name="connsiteY5" fmla="*/ 110613 h 577645"/>
                  <a:gd name="connsiteX6" fmla="*/ 1576234 w 2430411"/>
                  <a:gd name="connsiteY6" fmla="*/ 135194 h 577645"/>
                  <a:gd name="connsiteX7" fmla="*/ 1825113 w 2430411"/>
                  <a:gd name="connsiteY7" fmla="*/ 190500 h 577645"/>
                  <a:gd name="connsiteX8" fmla="*/ 2206113 w 2430411"/>
                  <a:gd name="connsiteY8" fmla="*/ 362564 h 577645"/>
                  <a:gd name="connsiteX9" fmla="*/ 2427338 w 2430411"/>
                  <a:gd name="connsiteY9" fmla="*/ 531556 h 577645"/>
                  <a:gd name="connsiteX10" fmla="*/ 2430411 w 2430411"/>
                  <a:gd name="connsiteY10" fmla="*/ 577645 h 577645"/>
                  <a:gd name="connsiteX11" fmla="*/ 2393540 w 2430411"/>
                  <a:gd name="connsiteY11" fmla="*/ 577645 h 577645"/>
                  <a:gd name="connsiteX12" fmla="*/ 2172314 w 2430411"/>
                  <a:gd name="connsiteY12" fmla="*/ 399435 h 577645"/>
                  <a:gd name="connsiteX13" fmla="*/ 1843548 w 2430411"/>
                  <a:gd name="connsiteY13" fmla="*/ 245806 h 577645"/>
                  <a:gd name="connsiteX14" fmla="*/ 1717572 w 2430411"/>
                  <a:gd name="connsiteY14" fmla="*/ 212008 h 577645"/>
                  <a:gd name="connsiteX15" fmla="*/ 1597742 w 2430411"/>
                  <a:gd name="connsiteY15" fmla="*/ 178210 h 577645"/>
                  <a:gd name="connsiteX16" fmla="*/ 1425677 w 2430411"/>
                  <a:gd name="connsiteY16" fmla="*/ 165919 h 577645"/>
                  <a:gd name="connsiteX17" fmla="*/ 1235177 w 2430411"/>
                  <a:gd name="connsiteY17" fmla="*/ 150556 h 577645"/>
                  <a:gd name="connsiteX18" fmla="*/ 820379 w 2430411"/>
                  <a:gd name="connsiteY18" fmla="*/ 61452 h 577645"/>
                  <a:gd name="connsiteX19" fmla="*/ 709766 w 2430411"/>
                  <a:gd name="connsiteY19" fmla="*/ 55306 h 577645"/>
                  <a:gd name="connsiteX20" fmla="*/ 497758 w 2430411"/>
                  <a:gd name="connsiteY20" fmla="*/ 46089 h 577645"/>
                  <a:gd name="connsiteX21" fmla="*/ 184355 w 2430411"/>
                  <a:gd name="connsiteY21" fmla="*/ 79887 h 577645"/>
                  <a:gd name="connsiteX22" fmla="*/ 0 w 2430411"/>
                  <a:gd name="connsiteY22" fmla="*/ 39944 h 577645"/>
                  <a:gd name="connsiteX0" fmla="*/ 0 w 2430411"/>
                  <a:gd name="connsiteY0" fmla="*/ 39944 h 577645"/>
                  <a:gd name="connsiteX1" fmla="*/ 218153 w 2430411"/>
                  <a:gd name="connsiteY1" fmla="*/ 30726 h 577645"/>
                  <a:gd name="connsiteX2" fmla="*/ 580718 w 2430411"/>
                  <a:gd name="connsiteY2" fmla="*/ 0 h 577645"/>
                  <a:gd name="connsiteX3" fmla="*/ 718984 w 2430411"/>
                  <a:gd name="connsiteY3" fmla="*/ 6145 h 577645"/>
                  <a:gd name="connsiteX4" fmla="*/ 841887 w 2430411"/>
                  <a:gd name="connsiteY4" fmla="*/ 30726 h 577645"/>
                  <a:gd name="connsiteX5" fmla="*/ 1281266 w 2430411"/>
                  <a:gd name="connsiteY5" fmla="*/ 110613 h 577645"/>
                  <a:gd name="connsiteX6" fmla="*/ 1576234 w 2430411"/>
                  <a:gd name="connsiteY6" fmla="*/ 135194 h 577645"/>
                  <a:gd name="connsiteX7" fmla="*/ 1825113 w 2430411"/>
                  <a:gd name="connsiteY7" fmla="*/ 190500 h 577645"/>
                  <a:gd name="connsiteX8" fmla="*/ 2206113 w 2430411"/>
                  <a:gd name="connsiteY8" fmla="*/ 362564 h 577645"/>
                  <a:gd name="connsiteX9" fmla="*/ 2427338 w 2430411"/>
                  <a:gd name="connsiteY9" fmla="*/ 531556 h 577645"/>
                  <a:gd name="connsiteX10" fmla="*/ 2430411 w 2430411"/>
                  <a:gd name="connsiteY10" fmla="*/ 577645 h 577645"/>
                  <a:gd name="connsiteX11" fmla="*/ 2393540 w 2430411"/>
                  <a:gd name="connsiteY11" fmla="*/ 577645 h 577645"/>
                  <a:gd name="connsiteX12" fmla="*/ 2172314 w 2430411"/>
                  <a:gd name="connsiteY12" fmla="*/ 399435 h 577645"/>
                  <a:gd name="connsiteX13" fmla="*/ 1843548 w 2430411"/>
                  <a:gd name="connsiteY13" fmla="*/ 245806 h 577645"/>
                  <a:gd name="connsiteX14" fmla="*/ 1717572 w 2430411"/>
                  <a:gd name="connsiteY14" fmla="*/ 212008 h 577645"/>
                  <a:gd name="connsiteX15" fmla="*/ 1597742 w 2430411"/>
                  <a:gd name="connsiteY15" fmla="*/ 178210 h 577645"/>
                  <a:gd name="connsiteX16" fmla="*/ 1425677 w 2430411"/>
                  <a:gd name="connsiteY16" fmla="*/ 165919 h 577645"/>
                  <a:gd name="connsiteX17" fmla="*/ 1235177 w 2430411"/>
                  <a:gd name="connsiteY17" fmla="*/ 150556 h 577645"/>
                  <a:gd name="connsiteX18" fmla="*/ 820379 w 2430411"/>
                  <a:gd name="connsiteY18" fmla="*/ 61452 h 577645"/>
                  <a:gd name="connsiteX19" fmla="*/ 709766 w 2430411"/>
                  <a:gd name="connsiteY19" fmla="*/ 55306 h 577645"/>
                  <a:gd name="connsiteX20" fmla="*/ 497758 w 2430411"/>
                  <a:gd name="connsiteY20" fmla="*/ 46089 h 577645"/>
                  <a:gd name="connsiteX21" fmla="*/ 184355 w 2430411"/>
                  <a:gd name="connsiteY21" fmla="*/ 79887 h 577645"/>
                  <a:gd name="connsiteX22" fmla="*/ 0 w 2430411"/>
                  <a:gd name="connsiteY22" fmla="*/ 95250 h 577645"/>
                  <a:gd name="connsiteX23" fmla="*/ 0 w 2430411"/>
                  <a:gd name="connsiteY23" fmla="*/ 39944 h 57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0411" h="577645">
                    <a:moveTo>
                      <a:pt x="0" y="39944"/>
                    </a:moveTo>
                    <a:lnTo>
                      <a:pt x="218153" y="30726"/>
                    </a:lnTo>
                    <a:lnTo>
                      <a:pt x="580718" y="0"/>
                    </a:lnTo>
                    <a:lnTo>
                      <a:pt x="718984" y="6145"/>
                    </a:lnTo>
                    <a:lnTo>
                      <a:pt x="841887" y="30726"/>
                    </a:lnTo>
                    <a:lnTo>
                      <a:pt x="1281266" y="110613"/>
                    </a:lnTo>
                    <a:lnTo>
                      <a:pt x="1576234" y="135194"/>
                    </a:lnTo>
                    <a:lnTo>
                      <a:pt x="1825113" y="190500"/>
                    </a:lnTo>
                    <a:lnTo>
                      <a:pt x="2206113" y="362564"/>
                    </a:lnTo>
                    <a:lnTo>
                      <a:pt x="2427338" y="531556"/>
                    </a:lnTo>
                    <a:lnTo>
                      <a:pt x="2430411" y="577645"/>
                    </a:lnTo>
                    <a:lnTo>
                      <a:pt x="2393540" y="577645"/>
                    </a:lnTo>
                    <a:lnTo>
                      <a:pt x="2172314" y="399435"/>
                    </a:lnTo>
                    <a:lnTo>
                      <a:pt x="1843548" y="245806"/>
                    </a:lnTo>
                    <a:lnTo>
                      <a:pt x="1717572" y="212008"/>
                    </a:lnTo>
                    <a:lnTo>
                      <a:pt x="1597742" y="178210"/>
                    </a:lnTo>
                    <a:lnTo>
                      <a:pt x="1425677" y="165919"/>
                    </a:lnTo>
                    <a:lnTo>
                      <a:pt x="1235177" y="150556"/>
                    </a:lnTo>
                    <a:lnTo>
                      <a:pt x="820379" y="61452"/>
                    </a:lnTo>
                    <a:lnTo>
                      <a:pt x="709766" y="55306"/>
                    </a:lnTo>
                    <a:lnTo>
                      <a:pt x="497758" y="46089"/>
                    </a:lnTo>
                    <a:lnTo>
                      <a:pt x="184355" y="79887"/>
                    </a:lnTo>
                    <a:lnTo>
                      <a:pt x="0" y="95250"/>
                    </a:lnTo>
                    <a:lnTo>
                      <a:pt x="0" y="39944"/>
                    </a:lnTo>
                    <a:close/>
                  </a:path>
                </a:pathLst>
              </a:custGeom>
              <a:solidFill>
                <a:srgbClr val="92D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ja-JP" altLang="en-US"/>
              </a:p>
            </p:txBody>
          </p:sp>
          <p:sp>
            <p:nvSpPr>
              <p:cNvPr id="65" name="フリーフォーム 64"/>
              <p:cNvSpPr/>
              <p:nvPr/>
            </p:nvSpPr>
            <p:spPr bwMode="auto">
              <a:xfrm>
                <a:off x="6730221" y="3417637"/>
                <a:ext cx="2142248" cy="2342589"/>
              </a:xfrm>
              <a:custGeom>
                <a:avLst/>
                <a:gdLst>
                  <a:gd name="connsiteX0" fmla="*/ 0 w 2506579"/>
                  <a:gd name="connsiteY0" fmla="*/ 30079 h 2331118"/>
                  <a:gd name="connsiteX1" fmla="*/ 426119 w 2506579"/>
                  <a:gd name="connsiteY1" fmla="*/ 0 h 2331118"/>
                  <a:gd name="connsiteX2" fmla="*/ 746961 w 2506579"/>
                  <a:gd name="connsiteY2" fmla="*/ 15039 h 2331118"/>
                  <a:gd name="connsiteX3" fmla="*/ 1278355 w 2506579"/>
                  <a:gd name="connsiteY3" fmla="*/ 130342 h 2331118"/>
                  <a:gd name="connsiteX4" fmla="*/ 1649329 w 2506579"/>
                  <a:gd name="connsiteY4" fmla="*/ 155407 h 2331118"/>
                  <a:gd name="connsiteX5" fmla="*/ 1839829 w 2506579"/>
                  <a:gd name="connsiteY5" fmla="*/ 195513 h 2331118"/>
                  <a:gd name="connsiteX6" fmla="*/ 1960145 w 2506579"/>
                  <a:gd name="connsiteY6" fmla="*/ 230605 h 2331118"/>
                  <a:gd name="connsiteX7" fmla="*/ 2376237 w 2506579"/>
                  <a:gd name="connsiteY7" fmla="*/ 396039 h 2331118"/>
                  <a:gd name="connsiteX8" fmla="*/ 2451434 w 2506579"/>
                  <a:gd name="connsiteY8" fmla="*/ 616618 h 2331118"/>
                  <a:gd name="connsiteX9" fmla="*/ 2481513 w 2506579"/>
                  <a:gd name="connsiteY9" fmla="*/ 1629276 h 2331118"/>
                  <a:gd name="connsiteX10" fmla="*/ 2506579 w 2506579"/>
                  <a:gd name="connsiteY10" fmla="*/ 2331118 h 2331118"/>
                  <a:gd name="connsiteX0" fmla="*/ 0 w 2506579"/>
                  <a:gd name="connsiteY0" fmla="*/ 30079 h 2331118"/>
                  <a:gd name="connsiteX1" fmla="*/ 426119 w 2506579"/>
                  <a:gd name="connsiteY1" fmla="*/ 0 h 2331118"/>
                  <a:gd name="connsiteX2" fmla="*/ 746961 w 2506579"/>
                  <a:gd name="connsiteY2" fmla="*/ 15039 h 2331118"/>
                  <a:gd name="connsiteX3" fmla="*/ 1278355 w 2506579"/>
                  <a:gd name="connsiteY3" fmla="*/ 130342 h 2331118"/>
                  <a:gd name="connsiteX4" fmla="*/ 1649329 w 2506579"/>
                  <a:gd name="connsiteY4" fmla="*/ 155407 h 2331118"/>
                  <a:gd name="connsiteX5" fmla="*/ 1839829 w 2506579"/>
                  <a:gd name="connsiteY5" fmla="*/ 195513 h 2331118"/>
                  <a:gd name="connsiteX6" fmla="*/ 1960145 w 2506579"/>
                  <a:gd name="connsiteY6" fmla="*/ 230605 h 2331118"/>
                  <a:gd name="connsiteX7" fmla="*/ 2376237 w 2506579"/>
                  <a:gd name="connsiteY7" fmla="*/ 396039 h 2331118"/>
                  <a:gd name="connsiteX8" fmla="*/ 2451434 w 2506579"/>
                  <a:gd name="connsiteY8" fmla="*/ 616618 h 2331118"/>
                  <a:gd name="connsiteX9" fmla="*/ 2481513 w 2506579"/>
                  <a:gd name="connsiteY9" fmla="*/ 1629276 h 2331118"/>
                  <a:gd name="connsiteX10" fmla="*/ 2506579 w 2506579"/>
                  <a:gd name="connsiteY10" fmla="*/ 2331118 h 2331118"/>
                  <a:gd name="connsiteX11" fmla="*/ 0 w 2506579"/>
                  <a:gd name="connsiteY11" fmla="*/ 30079 h 2331118"/>
                  <a:gd name="connsiteX0" fmla="*/ 0 w 2506579"/>
                  <a:gd name="connsiteY0" fmla="*/ 30079 h 2877552"/>
                  <a:gd name="connsiteX1" fmla="*/ 426119 w 2506579"/>
                  <a:gd name="connsiteY1" fmla="*/ 0 h 2877552"/>
                  <a:gd name="connsiteX2" fmla="*/ 746961 w 2506579"/>
                  <a:gd name="connsiteY2" fmla="*/ 15039 h 2877552"/>
                  <a:gd name="connsiteX3" fmla="*/ 1278355 w 2506579"/>
                  <a:gd name="connsiteY3" fmla="*/ 130342 h 2877552"/>
                  <a:gd name="connsiteX4" fmla="*/ 1649329 w 2506579"/>
                  <a:gd name="connsiteY4" fmla="*/ 155407 h 2877552"/>
                  <a:gd name="connsiteX5" fmla="*/ 1839829 w 2506579"/>
                  <a:gd name="connsiteY5" fmla="*/ 195513 h 2877552"/>
                  <a:gd name="connsiteX6" fmla="*/ 1960145 w 2506579"/>
                  <a:gd name="connsiteY6" fmla="*/ 230605 h 2877552"/>
                  <a:gd name="connsiteX7" fmla="*/ 2376237 w 2506579"/>
                  <a:gd name="connsiteY7" fmla="*/ 396039 h 2877552"/>
                  <a:gd name="connsiteX8" fmla="*/ 2451434 w 2506579"/>
                  <a:gd name="connsiteY8" fmla="*/ 616618 h 2877552"/>
                  <a:gd name="connsiteX9" fmla="*/ 2481513 w 2506579"/>
                  <a:gd name="connsiteY9" fmla="*/ 1629276 h 2877552"/>
                  <a:gd name="connsiteX10" fmla="*/ 2506579 w 2506579"/>
                  <a:gd name="connsiteY10" fmla="*/ 2331118 h 2877552"/>
                  <a:gd name="connsiteX11" fmla="*/ 2486526 w 2506579"/>
                  <a:gd name="connsiteY11" fmla="*/ 2877552 h 2877552"/>
                  <a:gd name="connsiteX12" fmla="*/ 0 w 2506579"/>
                  <a:gd name="connsiteY12" fmla="*/ 30079 h 2877552"/>
                  <a:gd name="connsiteX0" fmla="*/ 135355 w 2641934"/>
                  <a:gd name="connsiteY0" fmla="*/ 30079 h 2877552"/>
                  <a:gd name="connsiteX1" fmla="*/ 561474 w 2641934"/>
                  <a:gd name="connsiteY1" fmla="*/ 0 h 2877552"/>
                  <a:gd name="connsiteX2" fmla="*/ 882316 w 2641934"/>
                  <a:gd name="connsiteY2" fmla="*/ 15039 h 2877552"/>
                  <a:gd name="connsiteX3" fmla="*/ 1413710 w 2641934"/>
                  <a:gd name="connsiteY3" fmla="*/ 130342 h 2877552"/>
                  <a:gd name="connsiteX4" fmla="*/ 1784684 w 2641934"/>
                  <a:gd name="connsiteY4" fmla="*/ 155407 h 2877552"/>
                  <a:gd name="connsiteX5" fmla="*/ 1975184 w 2641934"/>
                  <a:gd name="connsiteY5" fmla="*/ 195513 h 2877552"/>
                  <a:gd name="connsiteX6" fmla="*/ 2095500 w 2641934"/>
                  <a:gd name="connsiteY6" fmla="*/ 230605 h 2877552"/>
                  <a:gd name="connsiteX7" fmla="*/ 2511592 w 2641934"/>
                  <a:gd name="connsiteY7" fmla="*/ 396039 h 2877552"/>
                  <a:gd name="connsiteX8" fmla="*/ 2586789 w 2641934"/>
                  <a:gd name="connsiteY8" fmla="*/ 616618 h 2877552"/>
                  <a:gd name="connsiteX9" fmla="*/ 2616868 w 2641934"/>
                  <a:gd name="connsiteY9" fmla="*/ 1629276 h 2877552"/>
                  <a:gd name="connsiteX10" fmla="*/ 2641934 w 2641934"/>
                  <a:gd name="connsiteY10" fmla="*/ 2331118 h 2877552"/>
                  <a:gd name="connsiteX11" fmla="*/ 2621881 w 2641934"/>
                  <a:gd name="connsiteY11" fmla="*/ 2877552 h 2877552"/>
                  <a:gd name="connsiteX12" fmla="*/ 0 w 2641934"/>
                  <a:gd name="connsiteY12" fmla="*/ 2817394 h 2877552"/>
                  <a:gd name="connsiteX13" fmla="*/ 135355 w 2641934"/>
                  <a:gd name="connsiteY13" fmla="*/ 30079 h 2877552"/>
                  <a:gd name="connsiteX0" fmla="*/ 0 w 2506579"/>
                  <a:gd name="connsiteY0" fmla="*/ 30079 h 2877552"/>
                  <a:gd name="connsiteX1" fmla="*/ 426119 w 2506579"/>
                  <a:gd name="connsiteY1" fmla="*/ 0 h 2877552"/>
                  <a:gd name="connsiteX2" fmla="*/ 746961 w 2506579"/>
                  <a:gd name="connsiteY2" fmla="*/ 15039 h 2877552"/>
                  <a:gd name="connsiteX3" fmla="*/ 1278355 w 2506579"/>
                  <a:gd name="connsiteY3" fmla="*/ 130342 h 2877552"/>
                  <a:gd name="connsiteX4" fmla="*/ 1649329 w 2506579"/>
                  <a:gd name="connsiteY4" fmla="*/ 155407 h 2877552"/>
                  <a:gd name="connsiteX5" fmla="*/ 1839829 w 2506579"/>
                  <a:gd name="connsiteY5" fmla="*/ 195513 h 2877552"/>
                  <a:gd name="connsiteX6" fmla="*/ 1960145 w 2506579"/>
                  <a:gd name="connsiteY6" fmla="*/ 230605 h 2877552"/>
                  <a:gd name="connsiteX7" fmla="*/ 2376237 w 2506579"/>
                  <a:gd name="connsiteY7" fmla="*/ 396039 h 2877552"/>
                  <a:gd name="connsiteX8" fmla="*/ 2451434 w 2506579"/>
                  <a:gd name="connsiteY8" fmla="*/ 616618 h 2877552"/>
                  <a:gd name="connsiteX9" fmla="*/ 2481513 w 2506579"/>
                  <a:gd name="connsiteY9" fmla="*/ 1629276 h 2877552"/>
                  <a:gd name="connsiteX10" fmla="*/ 2506579 w 2506579"/>
                  <a:gd name="connsiteY10" fmla="*/ 2331118 h 2877552"/>
                  <a:gd name="connsiteX11" fmla="*/ 2486526 w 2506579"/>
                  <a:gd name="connsiteY11" fmla="*/ 2877552 h 2877552"/>
                  <a:gd name="connsiteX12" fmla="*/ 155408 w 2506579"/>
                  <a:gd name="connsiteY12" fmla="*/ 2827420 h 2877552"/>
                  <a:gd name="connsiteX13" fmla="*/ 0 w 2506579"/>
                  <a:gd name="connsiteY13" fmla="*/ 30079 h 2877552"/>
                  <a:gd name="connsiteX0" fmla="*/ 0 w 2506579"/>
                  <a:gd name="connsiteY0" fmla="*/ 30079 h 2877552"/>
                  <a:gd name="connsiteX1" fmla="*/ 426119 w 2506579"/>
                  <a:gd name="connsiteY1" fmla="*/ 0 h 2877552"/>
                  <a:gd name="connsiteX2" fmla="*/ 746961 w 2506579"/>
                  <a:gd name="connsiteY2" fmla="*/ 15039 h 2877552"/>
                  <a:gd name="connsiteX3" fmla="*/ 1278355 w 2506579"/>
                  <a:gd name="connsiteY3" fmla="*/ 130342 h 2877552"/>
                  <a:gd name="connsiteX4" fmla="*/ 1649329 w 2506579"/>
                  <a:gd name="connsiteY4" fmla="*/ 155407 h 2877552"/>
                  <a:gd name="connsiteX5" fmla="*/ 1839829 w 2506579"/>
                  <a:gd name="connsiteY5" fmla="*/ 195513 h 2877552"/>
                  <a:gd name="connsiteX6" fmla="*/ 1960145 w 2506579"/>
                  <a:gd name="connsiteY6" fmla="*/ 230605 h 2877552"/>
                  <a:gd name="connsiteX7" fmla="*/ 2376237 w 2506579"/>
                  <a:gd name="connsiteY7" fmla="*/ 396039 h 2877552"/>
                  <a:gd name="connsiteX8" fmla="*/ 2451434 w 2506579"/>
                  <a:gd name="connsiteY8" fmla="*/ 616618 h 2877552"/>
                  <a:gd name="connsiteX9" fmla="*/ 2481513 w 2506579"/>
                  <a:gd name="connsiteY9" fmla="*/ 1629276 h 2877552"/>
                  <a:gd name="connsiteX10" fmla="*/ 2506579 w 2506579"/>
                  <a:gd name="connsiteY10" fmla="*/ 2331118 h 2877552"/>
                  <a:gd name="connsiteX11" fmla="*/ 2486526 w 2506579"/>
                  <a:gd name="connsiteY11" fmla="*/ 2877552 h 2877552"/>
                  <a:gd name="connsiteX12" fmla="*/ 155408 w 2506579"/>
                  <a:gd name="connsiteY12" fmla="*/ 2827420 h 2877552"/>
                  <a:gd name="connsiteX13" fmla="*/ 130342 w 2506579"/>
                  <a:gd name="connsiteY13" fmla="*/ 1283368 h 2877552"/>
                  <a:gd name="connsiteX14" fmla="*/ 0 w 2506579"/>
                  <a:gd name="connsiteY14" fmla="*/ 30079 h 2877552"/>
                  <a:gd name="connsiteX0" fmla="*/ 0 w 2531903"/>
                  <a:gd name="connsiteY0" fmla="*/ 0 h 3000169"/>
                  <a:gd name="connsiteX1" fmla="*/ 451443 w 2531903"/>
                  <a:gd name="connsiteY1" fmla="*/ 122617 h 3000169"/>
                  <a:gd name="connsiteX2" fmla="*/ 772285 w 2531903"/>
                  <a:gd name="connsiteY2" fmla="*/ 137656 h 3000169"/>
                  <a:gd name="connsiteX3" fmla="*/ 1303679 w 2531903"/>
                  <a:gd name="connsiteY3" fmla="*/ 252959 h 3000169"/>
                  <a:gd name="connsiteX4" fmla="*/ 1674653 w 2531903"/>
                  <a:gd name="connsiteY4" fmla="*/ 278024 h 3000169"/>
                  <a:gd name="connsiteX5" fmla="*/ 1865153 w 2531903"/>
                  <a:gd name="connsiteY5" fmla="*/ 318130 h 3000169"/>
                  <a:gd name="connsiteX6" fmla="*/ 1985469 w 2531903"/>
                  <a:gd name="connsiteY6" fmla="*/ 353222 h 3000169"/>
                  <a:gd name="connsiteX7" fmla="*/ 2401561 w 2531903"/>
                  <a:gd name="connsiteY7" fmla="*/ 518656 h 3000169"/>
                  <a:gd name="connsiteX8" fmla="*/ 2476758 w 2531903"/>
                  <a:gd name="connsiteY8" fmla="*/ 739235 h 3000169"/>
                  <a:gd name="connsiteX9" fmla="*/ 2506837 w 2531903"/>
                  <a:gd name="connsiteY9" fmla="*/ 1751893 h 3000169"/>
                  <a:gd name="connsiteX10" fmla="*/ 2531903 w 2531903"/>
                  <a:gd name="connsiteY10" fmla="*/ 2453735 h 3000169"/>
                  <a:gd name="connsiteX11" fmla="*/ 2511850 w 2531903"/>
                  <a:gd name="connsiteY11" fmla="*/ 3000169 h 3000169"/>
                  <a:gd name="connsiteX12" fmla="*/ 180732 w 2531903"/>
                  <a:gd name="connsiteY12" fmla="*/ 2950037 h 3000169"/>
                  <a:gd name="connsiteX13" fmla="*/ 155666 w 2531903"/>
                  <a:gd name="connsiteY13" fmla="*/ 1405985 h 3000169"/>
                  <a:gd name="connsiteX14" fmla="*/ 0 w 2531903"/>
                  <a:gd name="connsiteY14" fmla="*/ 0 h 3000169"/>
                  <a:gd name="connsiteX0" fmla="*/ 0 w 2531903"/>
                  <a:gd name="connsiteY0" fmla="*/ 60617 h 3060786"/>
                  <a:gd name="connsiteX1" fmla="*/ 304566 w 2531903"/>
                  <a:gd name="connsiteY1" fmla="*/ 0 h 3060786"/>
                  <a:gd name="connsiteX2" fmla="*/ 772285 w 2531903"/>
                  <a:gd name="connsiteY2" fmla="*/ 198273 h 3060786"/>
                  <a:gd name="connsiteX3" fmla="*/ 1303679 w 2531903"/>
                  <a:gd name="connsiteY3" fmla="*/ 313576 h 3060786"/>
                  <a:gd name="connsiteX4" fmla="*/ 1674653 w 2531903"/>
                  <a:gd name="connsiteY4" fmla="*/ 338641 h 3060786"/>
                  <a:gd name="connsiteX5" fmla="*/ 1865153 w 2531903"/>
                  <a:gd name="connsiteY5" fmla="*/ 378747 h 3060786"/>
                  <a:gd name="connsiteX6" fmla="*/ 1985469 w 2531903"/>
                  <a:gd name="connsiteY6" fmla="*/ 413839 h 3060786"/>
                  <a:gd name="connsiteX7" fmla="*/ 2401561 w 2531903"/>
                  <a:gd name="connsiteY7" fmla="*/ 579273 h 3060786"/>
                  <a:gd name="connsiteX8" fmla="*/ 2476758 w 2531903"/>
                  <a:gd name="connsiteY8" fmla="*/ 799852 h 3060786"/>
                  <a:gd name="connsiteX9" fmla="*/ 2506837 w 2531903"/>
                  <a:gd name="connsiteY9" fmla="*/ 1812510 h 3060786"/>
                  <a:gd name="connsiteX10" fmla="*/ 2531903 w 2531903"/>
                  <a:gd name="connsiteY10" fmla="*/ 2514352 h 3060786"/>
                  <a:gd name="connsiteX11" fmla="*/ 2511850 w 2531903"/>
                  <a:gd name="connsiteY11" fmla="*/ 3060786 h 3060786"/>
                  <a:gd name="connsiteX12" fmla="*/ 180732 w 2531903"/>
                  <a:gd name="connsiteY12" fmla="*/ 3010654 h 3060786"/>
                  <a:gd name="connsiteX13" fmla="*/ 155666 w 2531903"/>
                  <a:gd name="connsiteY13" fmla="*/ 1466602 h 3060786"/>
                  <a:gd name="connsiteX14" fmla="*/ 0 w 2531903"/>
                  <a:gd name="connsiteY14" fmla="*/ 60617 h 3060786"/>
                  <a:gd name="connsiteX0" fmla="*/ 0 w 2531903"/>
                  <a:gd name="connsiteY0" fmla="*/ 60617 h 3060786"/>
                  <a:gd name="connsiteX1" fmla="*/ 304566 w 2531903"/>
                  <a:gd name="connsiteY1" fmla="*/ 0 h 3060786"/>
                  <a:gd name="connsiteX2" fmla="*/ 833062 w 2531903"/>
                  <a:gd name="connsiteY2" fmla="*/ 50667 h 3060786"/>
                  <a:gd name="connsiteX3" fmla="*/ 1303679 w 2531903"/>
                  <a:gd name="connsiteY3" fmla="*/ 313576 h 3060786"/>
                  <a:gd name="connsiteX4" fmla="*/ 1674653 w 2531903"/>
                  <a:gd name="connsiteY4" fmla="*/ 338641 h 3060786"/>
                  <a:gd name="connsiteX5" fmla="*/ 1865153 w 2531903"/>
                  <a:gd name="connsiteY5" fmla="*/ 378747 h 3060786"/>
                  <a:gd name="connsiteX6" fmla="*/ 1985469 w 2531903"/>
                  <a:gd name="connsiteY6" fmla="*/ 413839 h 3060786"/>
                  <a:gd name="connsiteX7" fmla="*/ 2401561 w 2531903"/>
                  <a:gd name="connsiteY7" fmla="*/ 579273 h 3060786"/>
                  <a:gd name="connsiteX8" fmla="*/ 2476758 w 2531903"/>
                  <a:gd name="connsiteY8" fmla="*/ 799852 h 3060786"/>
                  <a:gd name="connsiteX9" fmla="*/ 2506837 w 2531903"/>
                  <a:gd name="connsiteY9" fmla="*/ 1812510 h 3060786"/>
                  <a:gd name="connsiteX10" fmla="*/ 2531903 w 2531903"/>
                  <a:gd name="connsiteY10" fmla="*/ 2514352 h 3060786"/>
                  <a:gd name="connsiteX11" fmla="*/ 2511850 w 2531903"/>
                  <a:gd name="connsiteY11" fmla="*/ 3060786 h 3060786"/>
                  <a:gd name="connsiteX12" fmla="*/ 180732 w 2531903"/>
                  <a:gd name="connsiteY12" fmla="*/ 3010654 h 3060786"/>
                  <a:gd name="connsiteX13" fmla="*/ 155666 w 2531903"/>
                  <a:gd name="connsiteY13" fmla="*/ 1466602 h 3060786"/>
                  <a:gd name="connsiteX14" fmla="*/ 0 w 2531903"/>
                  <a:gd name="connsiteY14" fmla="*/ 60617 h 3060786"/>
                  <a:gd name="connsiteX0" fmla="*/ 0 w 2531903"/>
                  <a:gd name="connsiteY0" fmla="*/ 60617 h 3060786"/>
                  <a:gd name="connsiteX1" fmla="*/ 304566 w 2531903"/>
                  <a:gd name="connsiteY1" fmla="*/ 0 h 3060786"/>
                  <a:gd name="connsiteX2" fmla="*/ 833062 w 2531903"/>
                  <a:gd name="connsiteY2" fmla="*/ 50667 h 3060786"/>
                  <a:gd name="connsiteX3" fmla="*/ 1298615 w 2531903"/>
                  <a:gd name="connsiteY3" fmla="*/ 160881 h 3060786"/>
                  <a:gd name="connsiteX4" fmla="*/ 1674653 w 2531903"/>
                  <a:gd name="connsiteY4" fmla="*/ 338641 h 3060786"/>
                  <a:gd name="connsiteX5" fmla="*/ 1865153 w 2531903"/>
                  <a:gd name="connsiteY5" fmla="*/ 378747 h 3060786"/>
                  <a:gd name="connsiteX6" fmla="*/ 1985469 w 2531903"/>
                  <a:gd name="connsiteY6" fmla="*/ 413839 h 3060786"/>
                  <a:gd name="connsiteX7" fmla="*/ 2401561 w 2531903"/>
                  <a:gd name="connsiteY7" fmla="*/ 579273 h 3060786"/>
                  <a:gd name="connsiteX8" fmla="*/ 2476758 w 2531903"/>
                  <a:gd name="connsiteY8" fmla="*/ 799852 h 3060786"/>
                  <a:gd name="connsiteX9" fmla="*/ 2506837 w 2531903"/>
                  <a:gd name="connsiteY9" fmla="*/ 1812510 h 3060786"/>
                  <a:gd name="connsiteX10" fmla="*/ 2531903 w 2531903"/>
                  <a:gd name="connsiteY10" fmla="*/ 2514352 h 3060786"/>
                  <a:gd name="connsiteX11" fmla="*/ 2511850 w 2531903"/>
                  <a:gd name="connsiteY11" fmla="*/ 3060786 h 3060786"/>
                  <a:gd name="connsiteX12" fmla="*/ 180732 w 2531903"/>
                  <a:gd name="connsiteY12" fmla="*/ 3010654 h 3060786"/>
                  <a:gd name="connsiteX13" fmla="*/ 155666 w 2531903"/>
                  <a:gd name="connsiteY13" fmla="*/ 1466602 h 3060786"/>
                  <a:gd name="connsiteX14" fmla="*/ 0 w 2531903"/>
                  <a:gd name="connsiteY14" fmla="*/ 60617 h 3060786"/>
                  <a:gd name="connsiteX0" fmla="*/ 0 w 2531903"/>
                  <a:gd name="connsiteY0" fmla="*/ 60617 h 3060786"/>
                  <a:gd name="connsiteX1" fmla="*/ 304566 w 2531903"/>
                  <a:gd name="connsiteY1" fmla="*/ 0 h 3060786"/>
                  <a:gd name="connsiteX2" fmla="*/ 833062 w 2531903"/>
                  <a:gd name="connsiteY2" fmla="*/ 50667 h 3060786"/>
                  <a:gd name="connsiteX3" fmla="*/ 1298615 w 2531903"/>
                  <a:gd name="connsiteY3" fmla="*/ 160881 h 3060786"/>
                  <a:gd name="connsiteX4" fmla="*/ 1679718 w 2531903"/>
                  <a:gd name="connsiteY4" fmla="*/ 196125 h 3060786"/>
                  <a:gd name="connsiteX5" fmla="*/ 1865153 w 2531903"/>
                  <a:gd name="connsiteY5" fmla="*/ 378747 h 3060786"/>
                  <a:gd name="connsiteX6" fmla="*/ 1985469 w 2531903"/>
                  <a:gd name="connsiteY6" fmla="*/ 413839 h 3060786"/>
                  <a:gd name="connsiteX7" fmla="*/ 2401561 w 2531903"/>
                  <a:gd name="connsiteY7" fmla="*/ 579273 h 3060786"/>
                  <a:gd name="connsiteX8" fmla="*/ 2476758 w 2531903"/>
                  <a:gd name="connsiteY8" fmla="*/ 799852 h 3060786"/>
                  <a:gd name="connsiteX9" fmla="*/ 2506837 w 2531903"/>
                  <a:gd name="connsiteY9" fmla="*/ 1812510 h 3060786"/>
                  <a:gd name="connsiteX10" fmla="*/ 2531903 w 2531903"/>
                  <a:gd name="connsiteY10" fmla="*/ 2514352 h 3060786"/>
                  <a:gd name="connsiteX11" fmla="*/ 2511850 w 2531903"/>
                  <a:gd name="connsiteY11" fmla="*/ 3060786 h 3060786"/>
                  <a:gd name="connsiteX12" fmla="*/ 180732 w 2531903"/>
                  <a:gd name="connsiteY12" fmla="*/ 3010654 h 3060786"/>
                  <a:gd name="connsiteX13" fmla="*/ 155666 w 2531903"/>
                  <a:gd name="connsiteY13" fmla="*/ 1466602 h 3060786"/>
                  <a:gd name="connsiteX14" fmla="*/ 0 w 2531903"/>
                  <a:gd name="connsiteY14" fmla="*/ 60617 h 3060786"/>
                  <a:gd name="connsiteX0" fmla="*/ 0 w 2531903"/>
                  <a:gd name="connsiteY0" fmla="*/ 60617 h 3060786"/>
                  <a:gd name="connsiteX1" fmla="*/ 304566 w 2531903"/>
                  <a:gd name="connsiteY1" fmla="*/ 0 h 3060786"/>
                  <a:gd name="connsiteX2" fmla="*/ 833062 w 2531903"/>
                  <a:gd name="connsiteY2" fmla="*/ 50667 h 3060786"/>
                  <a:gd name="connsiteX3" fmla="*/ 1298615 w 2531903"/>
                  <a:gd name="connsiteY3" fmla="*/ 160881 h 3060786"/>
                  <a:gd name="connsiteX4" fmla="*/ 1679718 w 2531903"/>
                  <a:gd name="connsiteY4" fmla="*/ 196125 h 3060786"/>
                  <a:gd name="connsiteX5" fmla="*/ 1986706 w 2531903"/>
                  <a:gd name="connsiteY5" fmla="*/ 256591 h 3060786"/>
                  <a:gd name="connsiteX6" fmla="*/ 1985469 w 2531903"/>
                  <a:gd name="connsiteY6" fmla="*/ 413839 h 3060786"/>
                  <a:gd name="connsiteX7" fmla="*/ 2401561 w 2531903"/>
                  <a:gd name="connsiteY7" fmla="*/ 579273 h 3060786"/>
                  <a:gd name="connsiteX8" fmla="*/ 2476758 w 2531903"/>
                  <a:gd name="connsiteY8" fmla="*/ 799852 h 3060786"/>
                  <a:gd name="connsiteX9" fmla="*/ 2506837 w 2531903"/>
                  <a:gd name="connsiteY9" fmla="*/ 1812510 h 3060786"/>
                  <a:gd name="connsiteX10" fmla="*/ 2531903 w 2531903"/>
                  <a:gd name="connsiteY10" fmla="*/ 2514352 h 3060786"/>
                  <a:gd name="connsiteX11" fmla="*/ 2511850 w 2531903"/>
                  <a:gd name="connsiteY11" fmla="*/ 3060786 h 3060786"/>
                  <a:gd name="connsiteX12" fmla="*/ 180732 w 2531903"/>
                  <a:gd name="connsiteY12" fmla="*/ 3010654 h 3060786"/>
                  <a:gd name="connsiteX13" fmla="*/ 155666 w 2531903"/>
                  <a:gd name="connsiteY13" fmla="*/ 1466602 h 3060786"/>
                  <a:gd name="connsiteX14" fmla="*/ 0 w 2531903"/>
                  <a:gd name="connsiteY14" fmla="*/ 60617 h 3060786"/>
                  <a:gd name="connsiteX0" fmla="*/ 0 w 2531903"/>
                  <a:gd name="connsiteY0" fmla="*/ 60617 h 3060786"/>
                  <a:gd name="connsiteX1" fmla="*/ 304566 w 2531903"/>
                  <a:gd name="connsiteY1" fmla="*/ 0 h 3060786"/>
                  <a:gd name="connsiteX2" fmla="*/ 833062 w 2531903"/>
                  <a:gd name="connsiteY2" fmla="*/ 50667 h 3060786"/>
                  <a:gd name="connsiteX3" fmla="*/ 1298615 w 2531903"/>
                  <a:gd name="connsiteY3" fmla="*/ 160881 h 3060786"/>
                  <a:gd name="connsiteX4" fmla="*/ 1679718 w 2531903"/>
                  <a:gd name="connsiteY4" fmla="*/ 196125 h 3060786"/>
                  <a:gd name="connsiteX5" fmla="*/ 1986706 w 2531903"/>
                  <a:gd name="connsiteY5" fmla="*/ 256591 h 3060786"/>
                  <a:gd name="connsiteX6" fmla="*/ 1985469 w 2531903"/>
                  <a:gd name="connsiteY6" fmla="*/ 413839 h 3060786"/>
                  <a:gd name="connsiteX7" fmla="*/ 2401561 w 2531903"/>
                  <a:gd name="connsiteY7" fmla="*/ 579273 h 3060786"/>
                  <a:gd name="connsiteX8" fmla="*/ 2476758 w 2531903"/>
                  <a:gd name="connsiteY8" fmla="*/ 799852 h 3060786"/>
                  <a:gd name="connsiteX9" fmla="*/ 2506837 w 2531903"/>
                  <a:gd name="connsiteY9" fmla="*/ 1812510 h 3060786"/>
                  <a:gd name="connsiteX10" fmla="*/ 2531903 w 2531903"/>
                  <a:gd name="connsiteY10" fmla="*/ 2514352 h 3060786"/>
                  <a:gd name="connsiteX11" fmla="*/ 2511850 w 2531903"/>
                  <a:gd name="connsiteY11" fmla="*/ 3060786 h 3060786"/>
                  <a:gd name="connsiteX12" fmla="*/ 180732 w 2531903"/>
                  <a:gd name="connsiteY12" fmla="*/ 3010654 h 3060786"/>
                  <a:gd name="connsiteX13" fmla="*/ 155666 w 2531903"/>
                  <a:gd name="connsiteY13" fmla="*/ 1466602 h 3060786"/>
                  <a:gd name="connsiteX14" fmla="*/ 0 w 2531903"/>
                  <a:gd name="connsiteY14" fmla="*/ 60617 h 3060786"/>
                  <a:gd name="connsiteX0" fmla="*/ 0 w 2531903"/>
                  <a:gd name="connsiteY0" fmla="*/ 60617 h 3060786"/>
                  <a:gd name="connsiteX1" fmla="*/ 304566 w 2531903"/>
                  <a:gd name="connsiteY1" fmla="*/ 0 h 3060786"/>
                  <a:gd name="connsiteX2" fmla="*/ 833062 w 2531903"/>
                  <a:gd name="connsiteY2" fmla="*/ 50667 h 3060786"/>
                  <a:gd name="connsiteX3" fmla="*/ 1298615 w 2531903"/>
                  <a:gd name="connsiteY3" fmla="*/ 160881 h 3060786"/>
                  <a:gd name="connsiteX4" fmla="*/ 1679718 w 2531903"/>
                  <a:gd name="connsiteY4" fmla="*/ 196125 h 3060786"/>
                  <a:gd name="connsiteX5" fmla="*/ 1986706 w 2531903"/>
                  <a:gd name="connsiteY5" fmla="*/ 256591 h 3060786"/>
                  <a:gd name="connsiteX6" fmla="*/ 2314676 w 2531903"/>
                  <a:gd name="connsiteY6" fmla="*/ 393480 h 3060786"/>
                  <a:gd name="connsiteX7" fmla="*/ 2401561 w 2531903"/>
                  <a:gd name="connsiteY7" fmla="*/ 579273 h 3060786"/>
                  <a:gd name="connsiteX8" fmla="*/ 2476758 w 2531903"/>
                  <a:gd name="connsiteY8" fmla="*/ 799852 h 3060786"/>
                  <a:gd name="connsiteX9" fmla="*/ 2506837 w 2531903"/>
                  <a:gd name="connsiteY9" fmla="*/ 1812510 h 3060786"/>
                  <a:gd name="connsiteX10" fmla="*/ 2531903 w 2531903"/>
                  <a:gd name="connsiteY10" fmla="*/ 2514352 h 3060786"/>
                  <a:gd name="connsiteX11" fmla="*/ 2511850 w 2531903"/>
                  <a:gd name="connsiteY11" fmla="*/ 3060786 h 3060786"/>
                  <a:gd name="connsiteX12" fmla="*/ 180732 w 2531903"/>
                  <a:gd name="connsiteY12" fmla="*/ 3010654 h 3060786"/>
                  <a:gd name="connsiteX13" fmla="*/ 155666 w 2531903"/>
                  <a:gd name="connsiteY13" fmla="*/ 1466602 h 3060786"/>
                  <a:gd name="connsiteX14" fmla="*/ 0 w 2531903"/>
                  <a:gd name="connsiteY14" fmla="*/ 60617 h 3060786"/>
                  <a:gd name="connsiteX0" fmla="*/ 0 w 2531903"/>
                  <a:gd name="connsiteY0" fmla="*/ 60617 h 3060786"/>
                  <a:gd name="connsiteX1" fmla="*/ 304566 w 2531903"/>
                  <a:gd name="connsiteY1" fmla="*/ 0 h 3060786"/>
                  <a:gd name="connsiteX2" fmla="*/ 833062 w 2531903"/>
                  <a:gd name="connsiteY2" fmla="*/ 50667 h 3060786"/>
                  <a:gd name="connsiteX3" fmla="*/ 1298615 w 2531903"/>
                  <a:gd name="connsiteY3" fmla="*/ 160881 h 3060786"/>
                  <a:gd name="connsiteX4" fmla="*/ 1679718 w 2531903"/>
                  <a:gd name="connsiteY4" fmla="*/ 196125 h 3060786"/>
                  <a:gd name="connsiteX5" fmla="*/ 1986706 w 2531903"/>
                  <a:gd name="connsiteY5" fmla="*/ 256591 h 3060786"/>
                  <a:gd name="connsiteX6" fmla="*/ 2426101 w 2531903"/>
                  <a:gd name="connsiteY6" fmla="*/ 444379 h 3060786"/>
                  <a:gd name="connsiteX7" fmla="*/ 2401561 w 2531903"/>
                  <a:gd name="connsiteY7" fmla="*/ 579273 h 3060786"/>
                  <a:gd name="connsiteX8" fmla="*/ 2476758 w 2531903"/>
                  <a:gd name="connsiteY8" fmla="*/ 799852 h 3060786"/>
                  <a:gd name="connsiteX9" fmla="*/ 2506837 w 2531903"/>
                  <a:gd name="connsiteY9" fmla="*/ 1812510 h 3060786"/>
                  <a:gd name="connsiteX10" fmla="*/ 2531903 w 2531903"/>
                  <a:gd name="connsiteY10" fmla="*/ 2514352 h 3060786"/>
                  <a:gd name="connsiteX11" fmla="*/ 2511850 w 2531903"/>
                  <a:gd name="connsiteY11" fmla="*/ 3060786 h 3060786"/>
                  <a:gd name="connsiteX12" fmla="*/ 180732 w 2531903"/>
                  <a:gd name="connsiteY12" fmla="*/ 3010654 h 3060786"/>
                  <a:gd name="connsiteX13" fmla="*/ 155666 w 2531903"/>
                  <a:gd name="connsiteY13" fmla="*/ 1466602 h 3060786"/>
                  <a:gd name="connsiteX14" fmla="*/ 0 w 2531903"/>
                  <a:gd name="connsiteY14" fmla="*/ 60617 h 3060786"/>
                  <a:gd name="connsiteX0" fmla="*/ 0 w 2531903"/>
                  <a:gd name="connsiteY0" fmla="*/ 60617 h 3060786"/>
                  <a:gd name="connsiteX1" fmla="*/ 304566 w 2531903"/>
                  <a:gd name="connsiteY1" fmla="*/ 0 h 3060786"/>
                  <a:gd name="connsiteX2" fmla="*/ 833062 w 2531903"/>
                  <a:gd name="connsiteY2" fmla="*/ 50667 h 3060786"/>
                  <a:gd name="connsiteX3" fmla="*/ 1298615 w 2531903"/>
                  <a:gd name="connsiteY3" fmla="*/ 160881 h 3060786"/>
                  <a:gd name="connsiteX4" fmla="*/ 1679718 w 2531903"/>
                  <a:gd name="connsiteY4" fmla="*/ 196125 h 3060786"/>
                  <a:gd name="connsiteX5" fmla="*/ 1986706 w 2531903"/>
                  <a:gd name="connsiteY5" fmla="*/ 256591 h 3060786"/>
                  <a:gd name="connsiteX6" fmla="*/ 2426101 w 2531903"/>
                  <a:gd name="connsiteY6" fmla="*/ 444379 h 3060786"/>
                  <a:gd name="connsiteX7" fmla="*/ 2442078 w 2531903"/>
                  <a:gd name="connsiteY7" fmla="*/ 584363 h 3060786"/>
                  <a:gd name="connsiteX8" fmla="*/ 2476758 w 2531903"/>
                  <a:gd name="connsiteY8" fmla="*/ 799852 h 3060786"/>
                  <a:gd name="connsiteX9" fmla="*/ 2506837 w 2531903"/>
                  <a:gd name="connsiteY9" fmla="*/ 1812510 h 3060786"/>
                  <a:gd name="connsiteX10" fmla="*/ 2531903 w 2531903"/>
                  <a:gd name="connsiteY10" fmla="*/ 2514352 h 3060786"/>
                  <a:gd name="connsiteX11" fmla="*/ 2511850 w 2531903"/>
                  <a:gd name="connsiteY11" fmla="*/ 3060786 h 3060786"/>
                  <a:gd name="connsiteX12" fmla="*/ 180732 w 2531903"/>
                  <a:gd name="connsiteY12" fmla="*/ 3010654 h 3060786"/>
                  <a:gd name="connsiteX13" fmla="*/ 155666 w 2531903"/>
                  <a:gd name="connsiteY13" fmla="*/ 1466602 h 3060786"/>
                  <a:gd name="connsiteX14" fmla="*/ 0 w 2531903"/>
                  <a:gd name="connsiteY14" fmla="*/ 60617 h 3060786"/>
                  <a:gd name="connsiteX0" fmla="*/ 0 w 2531903"/>
                  <a:gd name="connsiteY0" fmla="*/ 60617 h 3060786"/>
                  <a:gd name="connsiteX1" fmla="*/ 304566 w 2531903"/>
                  <a:gd name="connsiteY1" fmla="*/ 0 h 3060786"/>
                  <a:gd name="connsiteX2" fmla="*/ 833062 w 2531903"/>
                  <a:gd name="connsiteY2" fmla="*/ 50667 h 3060786"/>
                  <a:gd name="connsiteX3" fmla="*/ 1298615 w 2531903"/>
                  <a:gd name="connsiteY3" fmla="*/ 160881 h 3060786"/>
                  <a:gd name="connsiteX4" fmla="*/ 1679718 w 2531903"/>
                  <a:gd name="connsiteY4" fmla="*/ 196125 h 3060786"/>
                  <a:gd name="connsiteX5" fmla="*/ 1986706 w 2531903"/>
                  <a:gd name="connsiteY5" fmla="*/ 256591 h 3060786"/>
                  <a:gd name="connsiteX6" fmla="*/ 2426101 w 2531903"/>
                  <a:gd name="connsiteY6" fmla="*/ 444379 h 3060786"/>
                  <a:gd name="connsiteX7" fmla="*/ 2476758 w 2531903"/>
                  <a:gd name="connsiteY7" fmla="*/ 799852 h 3060786"/>
                  <a:gd name="connsiteX8" fmla="*/ 2506837 w 2531903"/>
                  <a:gd name="connsiteY8" fmla="*/ 1812510 h 3060786"/>
                  <a:gd name="connsiteX9" fmla="*/ 2531903 w 2531903"/>
                  <a:gd name="connsiteY9" fmla="*/ 2514352 h 3060786"/>
                  <a:gd name="connsiteX10" fmla="*/ 2511850 w 2531903"/>
                  <a:gd name="connsiteY10" fmla="*/ 3060786 h 3060786"/>
                  <a:gd name="connsiteX11" fmla="*/ 180732 w 2531903"/>
                  <a:gd name="connsiteY11" fmla="*/ 3010654 h 3060786"/>
                  <a:gd name="connsiteX12" fmla="*/ 155666 w 2531903"/>
                  <a:gd name="connsiteY12" fmla="*/ 1466602 h 3060786"/>
                  <a:gd name="connsiteX13" fmla="*/ 0 w 2531903"/>
                  <a:gd name="connsiteY13" fmla="*/ 60617 h 3060786"/>
                  <a:gd name="connsiteX0" fmla="*/ 0 w 2525981"/>
                  <a:gd name="connsiteY0" fmla="*/ 227810 h 3060786"/>
                  <a:gd name="connsiteX1" fmla="*/ 298644 w 2525981"/>
                  <a:gd name="connsiteY1" fmla="*/ 0 h 3060786"/>
                  <a:gd name="connsiteX2" fmla="*/ 827140 w 2525981"/>
                  <a:gd name="connsiteY2" fmla="*/ 50667 h 3060786"/>
                  <a:gd name="connsiteX3" fmla="*/ 1292693 w 2525981"/>
                  <a:gd name="connsiteY3" fmla="*/ 160881 h 3060786"/>
                  <a:gd name="connsiteX4" fmla="*/ 1673796 w 2525981"/>
                  <a:gd name="connsiteY4" fmla="*/ 196125 h 3060786"/>
                  <a:gd name="connsiteX5" fmla="*/ 1980784 w 2525981"/>
                  <a:gd name="connsiteY5" fmla="*/ 256591 h 3060786"/>
                  <a:gd name="connsiteX6" fmla="*/ 2420179 w 2525981"/>
                  <a:gd name="connsiteY6" fmla="*/ 444379 h 3060786"/>
                  <a:gd name="connsiteX7" fmla="*/ 2470836 w 2525981"/>
                  <a:gd name="connsiteY7" fmla="*/ 799852 h 3060786"/>
                  <a:gd name="connsiteX8" fmla="*/ 2500915 w 2525981"/>
                  <a:gd name="connsiteY8" fmla="*/ 1812510 h 3060786"/>
                  <a:gd name="connsiteX9" fmla="*/ 2525981 w 2525981"/>
                  <a:gd name="connsiteY9" fmla="*/ 2514352 h 3060786"/>
                  <a:gd name="connsiteX10" fmla="*/ 2505928 w 2525981"/>
                  <a:gd name="connsiteY10" fmla="*/ 3060786 h 3060786"/>
                  <a:gd name="connsiteX11" fmla="*/ 174810 w 2525981"/>
                  <a:gd name="connsiteY11" fmla="*/ 3010654 h 3060786"/>
                  <a:gd name="connsiteX12" fmla="*/ 149744 w 2525981"/>
                  <a:gd name="connsiteY12" fmla="*/ 1466602 h 3060786"/>
                  <a:gd name="connsiteX13" fmla="*/ 0 w 2525981"/>
                  <a:gd name="connsiteY13" fmla="*/ 227810 h 3060786"/>
                  <a:gd name="connsiteX0" fmla="*/ 0 w 2525981"/>
                  <a:gd name="connsiteY0" fmla="*/ 177143 h 3010119"/>
                  <a:gd name="connsiteX1" fmla="*/ 470389 w 2525981"/>
                  <a:gd name="connsiteY1" fmla="*/ 122291 h 3010119"/>
                  <a:gd name="connsiteX2" fmla="*/ 827140 w 2525981"/>
                  <a:gd name="connsiteY2" fmla="*/ 0 h 3010119"/>
                  <a:gd name="connsiteX3" fmla="*/ 1292693 w 2525981"/>
                  <a:gd name="connsiteY3" fmla="*/ 110214 h 3010119"/>
                  <a:gd name="connsiteX4" fmla="*/ 1673796 w 2525981"/>
                  <a:gd name="connsiteY4" fmla="*/ 145458 h 3010119"/>
                  <a:gd name="connsiteX5" fmla="*/ 1980784 w 2525981"/>
                  <a:gd name="connsiteY5" fmla="*/ 205924 h 3010119"/>
                  <a:gd name="connsiteX6" fmla="*/ 2420179 w 2525981"/>
                  <a:gd name="connsiteY6" fmla="*/ 393712 h 3010119"/>
                  <a:gd name="connsiteX7" fmla="*/ 2470836 w 2525981"/>
                  <a:gd name="connsiteY7" fmla="*/ 749185 h 3010119"/>
                  <a:gd name="connsiteX8" fmla="*/ 2500915 w 2525981"/>
                  <a:gd name="connsiteY8" fmla="*/ 1761843 h 3010119"/>
                  <a:gd name="connsiteX9" fmla="*/ 2525981 w 2525981"/>
                  <a:gd name="connsiteY9" fmla="*/ 2463685 h 3010119"/>
                  <a:gd name="connsiteX10" fmla="*/ 2505928 w 2525981"/>
                  <a:gd name="connsiteY10" fmla="*/ 3010119 h 3010119"/>
                  <a:gd name="connsiteX11" fmla="*/ 174810 w 2525981"/>
                  <a:gd name="connsiteY11" fmla="*/ 2959987 h 3010119"/>
                  <a:gd name="connsiteX12" fmla="*/ 149744 w 2525981"/>
                  <a:gd name="connsiteY12" fmla="*/ 1415935 h 3010119"/>
                  <a:gd name="connsiteX13" fmla="*/ 0 w 2525981"/>
                  <a:gd name="connsiteY13" fmla="*/ 177143 h 3010119"/>
                  <a:gd name="connsiteX0" fmla="*/ 0 w 2525981"/>
                  <a:gd name="connsiteY0" fmla="*/ 66930 h 2899906"/>
                  <a:gd name="connsiteX1" fmla="*/ 470389 w 2525981"/>
                  <a:gd name="connsiteY1" fmla="*/ 12078 h 2899906"/>
                  <a:gd name="connsiteX2" fmla="*/ 756073 w 2525981"/>
                  <a:gd name="connsiteY2" fmla="*/ 62746 h 2899906"/>
                  <a:gd name="connsiteX3" fmla="*/ 1292693 w 2525981"/>
                  <a:gd name="connsiteY3" fmla="*/ 1 h 2899906"/>
                  <a:gd name="connsiteX4" fmla="*/ 1673796 w 2525981"/>
                  <a:gd name="connsiteY4" fmla="*/ 35245 h 2899906"/>
                  <a:gd name="connsiteX5" fmla="*/ 1980784 w 2525981"/>
                  <a:gd name="connsiteY5" fmla="*/ 95711 h 2899906"/>
                  <a:gd name="connsiteX6" fmla="*/ 2420179 w 2525981"/>
                  <a:gd name="connsiteY6" fmla="*/ 283499 h 2899906"/>
                  <a:gd name="connsiteX7" fmla="*/ 2470836 w 2525981"/>
                  <a:gd name="connsiteY7" fmla="*/ 638972 h 2899906"/>
                  <a:gd name="connsiteX8" fmla="*/ 2500915 w 2525981"/>
                  <a:gd name="connsiteY8" fmla="*/ 1651630 h 2899906"/>
                  <a:gd name="connsiteX9" fmla="*/ 2525981 w 2525981"/>
                  <a:gd name="connsiteY9" fmla="*/ 2353472 h 2899906"/>
                  <a:gd name="connsiteX10" fmla="*/ 2505928 w 2525981"/>
                  <a:gd name="connsiteY10" fmla="*/ 2899906 h 2899906"/>
                  <a:gd name="connsiteX11" fmla="*/ 174810 w 2525981"/>
                  <a:gd name="connsiteY11" fmla="*/ 2849774 h 2899906"/>
                  <a:gd name="connsiteX12" fmla="*/ 149744 w 2525981"/>
                  <a:gd name="connsiteY12" fmla="*/ 1305722 h 2899906"/>
                  <a:gd name="connsiteX13" fmla="*/ 0 w 2525981"/>
                  <a:gd name="connsiteY13" fmla="*/ 66930 h 2899906"/>
                  <a:gd name="connsiteX0" fmla="*/ 0 w 2525981"/>
                  <a:gd name="connsiteY0" fmla="*/ 66929 h 2899905"/>
                  <a:gd name="connsiteX1" fmla="*/ 470389 w 2525981"/>
                  <a:gd name="connsiteY1" fmla="*/ 12077 h 2899905"/>
                  <a:gd name="connsiteX2" fmla="*/ 756073 w 2525981"/>
                  <a:gd name="connsiteY2" fmla="*/ 22388 h 2899905"/>
                  <a:gd name="connsiteX3" fmla="*/ 1292693 w 2525981"/>
                  <a:gd name="connsiteY3" fmla="*/ 0 h 2899905"/>
                  <a:gd name="connsiteX4" fmla="*/ 1673796 w 2525981"/>
                  <a:gd name="connsiteY4" fmla="*/ 35244 h 2899905"/>
                  <a:gd name="connsiteX5" fmla="*/ 1980784 w 2525981"/>
                  <a:gd name="connsiteY5" fmla="*/ 95710 h 2899905"/>
                  <a:gd name="connsiteX6" fmla="*/ 2420179 w 2525981"/>
                  <a:gd name="connsiteY6" fmla="*/ 283498 h 2899905"/>
                  <a:gd name="connsiteX7" fmla="*/ 2470836 w 2525981"/>
                  <a:gd name="connsiteY7" fmla="*/ 638971 h 2899905"/>
                  <a:gd name="connsiteX8" fmla="*/ 2500915 w 2525981"/>
                  <a:gd name="connsiteY8" fmla="*/ 1651629 h 2899905"/>
                  <a:gd name="connsiteX9" fmla="*/ 2525981 w 2525981"/>
                  <a:gd name="connsiteY9" fmla="*/ 2353471 h 2899905"/>
                  <a:gd name="connsiteX10" fmla="*/ 2505928 w 2525981"/>
                  <a:gd name="connsiteY10" fmla="*/ 2899905 h 2899905"/>
                  <a:gd name="connsiteX11" fmla="*/ 174810 w 2525981"/>
                  <a:gd name="connsiteY11" fmla="*/ 2849773 h 2899905"/>
                  <a:gd name="connsiteX12" fmla="*/ 149744 w 2525981"/>
                  <a:gd name="connsiteY12" fmla="*/ 1305721 h 2899905"/>
                  <a:gd name="connsiteX13" fmla="*/ 0 w 2525981"/>
                  <a:gd name="connsiteY13" fmla="*/ 66929 h 2899905"/>
                  <a:gd name="connsiteX0" fmla="*/ 0 w 2525981"/>
                  <a:gd name="connsiteY0" fmla="*/ 66929 h 2899905"/>
                  <a:gd name="connsiteX1" fmla="*/ 585518 w 2525981"/>
                  <a:gd name="connsiteY1" fmla="*/ 33265 h 2899905"/>
                  <a:gd name="connsiteX2" fmla="*/ 756073 w 2525981"/>
                  <a:gd name="connsiteY2" fmla="*/ 22388 h 2899905"/>
                  <a:gd name="connsiteX3" fmla="*/ 1292693 w 2525981"/>
                  <a:gd name="connsiteY3" fmla="*/ 0 h 2899905"/>
                  <a:gd name="connsiteX4" fmla="*/ 1673796 w 2525981"/>
                  <a:gd name="connsiteY4" fmla="*/ 35244 h 2899905"/>
                  <a:gd name="connsiteX5" fmla="*/ 1980784 w 2525981"/>
                  <a:gd name="connsiteY5" fmla="*/ 95710 h 2899905"/>
                  <a:gd name="connsiteX6" fmla="*/ 2420179 w 2525981"/>
                  <a:gd name="connsiteY6" fmla="*/ 283498 h 2899905"/>
                  <a:gd name="connsiteX7" fmla="*/ 2470836 w 2525981"/>
                  <a:gd name="connsiteY7" fmla="*/ 638971 h 2899905"/>
                  <a:gd name="connsiteX8" fmla="*/ 2500915 w 2525981"/>
                  <a:gd name="connsiteY8" fmla="*/ 1651629 h 2899905"/>
                  <a:gd name="connsiteX9" fmla="*/ 2525981 w 2525981"/>
                  <a:gd name="connsiteY9" fmla="*/ 2353471 h 2899905"/>
                  <a:gd name="connsiteX10" fmla="*/ 2505928 w 2525981"/>
                  <a:gd name="connsiteY10" fmla="*/ 2899905 h 2899905"/>
                  <a:gd name="connsiteX11" fmla="*/ 174810 w 2525981"/>
                  <a:gd name="connsiteY11" fmla="*/ 2849773 h 2899905"/>
                  <a:gd name="connsiteX12" fmla="*/ 149744 w 2525981"/>
                  <a:gd name="connsiteY12" fmla="*/ 1305721 h 2899905"/>
                  <a:gd name="connsiteX13" fmla="*/ 0 w 2525981"/>
                  <a:gd name="connsiteY13" fmla="*/ 66929 h 2899905"/>
                  <a:gd name="connsiteX0" fmla="*/ 0 w 2525981"/>
                  <a:gd name="connsiteY0" fmla="*/ 66929 h 2899905"/>
                  <a:gd name="connsiteX1" fmla="*/ 585518 w 2525981"/>
                  <a:gd name="connsiteY1" fmla="*/ 33265 h 2899905"/>
                  <a:gd name="connsiteX2" fmla="*/ 778002 w 2525981"/>
                  <a:gd name="connsiteY2" fmla="*/ 59468 h 2899905"/>
                  <a:gd name="connsiteX3" fmla="*/ 1292693 w 2525981"/>
                  <a:gd name="connsiteY3" fmla="*/ 0 h 2899905"/>
                  <a:gd name="connsiteX4" fmla="*/ 1673796 w 2525981"/>
                  <a:gd name="connsiteY4" fmla="*/ 35244 h 2899905"/>
                  <a:gd name="connsiteX5" fmla="*/ 1980784 w 2525981"/>
                  <a:gd name="connsiteY5" fmla="*/ 95710 h 2899905"/>
                  <a:gd name="connsiteX6" fmla="*/ 2420179 w 2525981"/>
                  <a:gd name="connsiteY6" fmla="*/ 283498 h 2899905"/>
                  <a:gd name="connsiteX7" fmla="*/ 2470836 w 2525981"/>
                  <a:gd name="connsiteY7" fmla="*/ 638971 h 2899905"/>
                  <a:gd name="connsiteX8" fmla="*/ 2500915 w 2525981"/>
                  <a:gd name="connsiteY8" fmla="*/ 1651629 h 2899905"/>
                  <a:gd name="connsiteX9" fmla="*/ 2525981 w 2525981"/>
                  <a:gd name="connsiteY9" fmla="*/ 2353471 h 2899905"/>
                  <a:gd name="connsiteX10" fmla="*/ 2505928 w 2525981"/>
                  <a:gd name="connsiteY10" fmla="*/ 2899905 h 2899905"/>
                  <a:gd name="connsiteX11" fmla="*/ 174810 w 2525981"/>
                  <a:gd name="connsiteY11" fmla="*/ 2849773 h 2899905"/>
                  <a:gd name="connsiteX12" fmla="*/ 149744 w 2525981"/>
                  <a:gd name="connsiteY12" fmla="*/ 1305721 h 2899905"/>
                  <a:gd name="connsiteX13" fmla="*/ 0 w 2525981"/>
                  <a:gd name="connsiteY13" fmla="*/ 66929 h 2899905"/>
                  <a:gd name="connsiteX0" fmla="*/ 0 w 2525981"/>
                  <a:gd name="connsiteY0" fmla="*/ 66929 h 2899905"/>
                  <a:gd name="connsiteX1" fmla="*/ 621898 w 2525981"/>
                  <a:gd name="connsiteY1" fmla="*/ 33266 h 2899905"/>
                  <a:gd name="connsiteX2" fmla="*/ 778002 w 2525981"/>
                  <a:gd name="connsiteY2" fmla="*/ 59468 h 2899905"/>
                  <a:gd name="connsiteX3" fmla="*/ 1292693 w 2525981"/>
                  <a:gd name="connsiteY3" fmla="*/ 0 h 2899905"/>
                  <a:gd name="connsiteX4" fmla="*/ 1673796 w 2525981"/>
                  <a:gd name="connsiteY4" fmla="*/ 35244 h 2899905"/>
                  <a:gd name="connsiteX5" fmla="*/ 1980784 w 2525981"/>
                  <a:gd name="connsiteY5" fmla="*/ 95710 h 2899905"/>
                  <a:gd name="connsiteX6" fmla="*/ 2420179 w 2525981"/>
                  <a:gd name="connsiteY6" fmla="*/ 283498 h 2899905"/>
                  <a:gd name="connsiteX7" fmla="*/ 2470836 w 2525981"/>
                  <a:gd name="connsiteY7" fmla="*/ 638971 h 2899905"/>
                  <a:gd name="connsiteX8" fmla="*/ 2500915 w 2525981"/>
                  <a:gd name="connsiteY8" fmla="*/ 1651629 h 2899905"/>
                  <a:gd name="connsiteX9" fmla="*/ 2525981 w 2525981"/>
                  <a:gd name="connsiteY9" fmla="*/ 2353471 h 2899905"/>
                  <a:gd name="connsiteX10" fmla="*/ 2505928 w 2525981"/>
                  <a:gd name="connsiteY10" fmla="*/ 2899905 h 2899905"/>
                  <a:gd name="connsiteX11" fmla="*/ 174810 w 2525981"/>
                  <a:gd name="connsiteY11" fmla="*/ 2849773 h 2899905"/>
                  <a:gd name="connsiteX12" fmla="*/ 149744 w 2525981"/>
                  <a:gd name="connsiteY12" fmla="*/ 1305721 h 2899905"/>
                  <a:gd name="connsiteX13" fmla="*/ 0 w 2525981"/>
                  <a:gd name="connsiteY13" fmla="*/ 66929 h 2899905"/>
                  <a:gd name="connsiteX0" fmla="*/ 0 w 2525981"/>
                  <a:gd name="connsiteY0" fmla="*/ 66929 h 2899905"/>
                  <a:gd name="connsiteX1" fmla="*/ 621898 w 2525981"/>
                  <a:gd name="connsiteY1" fmla="*/ 33266 h 2899905"/>
                  <a:gd name="connsiteX2" fmla="*/ 778003 w 2525981"/>
                  <a:gd name="connsiteY2" fmla="*/ 45469 h 2899905"/>
                  <a:gd name="connsiteX3" fmla="*/ 1292693 w 2525981"/>
                  <a:gd name="connsiteY3" fmla="*/ 0 h 2899905"/>
                  <a:gd name="connsiteX4" fmla="*/ 1673796 w 2525981"/>
                  <a:gd name="connsiteY4" fmla="*/ 35244 h 2899905"/>
                  <a:gd name="connsiteX5" fmla="*/ 1980784 w 2525981"/>
                  <a:gd name="connsiteY5" fmla="*/ 95710 h 2899905"/>
                  <a:gd name="connsiteX6" fmla="*/ 2420179 w 2525981"/>
                  <a:gd name="connsiteY6" fmla="*/ 283498 h 2899905"/>
                  <a:gd name="connsiteX7" fmla="*/ 2470836 w 2525981"/>
                  <a:gd name="connsiteY7" fmla="*/ 638971 h 2899905"/>
                  <a:gd name="connsiteX8" fmla="*/ 2500915 w 2525981"/>
                  <a:gd name="connsiteY8" fmla="*/ 1651629 h 2899905"/>
                  <a:gd name="connsiteX9" fmla="*/ 2525981 w 2525981"/>
                  <a:gd name="connsiteY9" fmla="*/ 2353471 h 2899905"/>
                  <a:gd name="connsiteX10" fmla="*/ 2505928 w 2525981"/>
                  <a:gd name="connsiteY10" fmla="*/ 2899905 h 2899905"/>
                  <a:gd name="connsiteX11" fmla="*/ 174810 w 2525981"/>
                  <a:gd name="connsiteY11" fmla="*/ 2849773 h 2899905"/>
                  <a:gd name="connsiteX12" fmla="*/ 149744 w 2525981"/>
                  <a:gd name="connsiteY12" fmla="*/ 1305721 h 2899905"/>
                  <a:gd name="connsiteX13" fmla="*/ 0 w 2525981"/>
                  <a:gd name="connsiteY13" fmla="*/ 66929 h 2899905"/>
                  <a:gd name="connsiteX0" fmla="*/ 0 w 2525981"/>
                  <a:gd name="connsiteY0" fmla="*/ 33663 h 2866639"/>
                  <a:gd name="connsiteX1" fmla="*/ 621898 w 2525981"/>
                  <a:gd name="connsiteY1" fmla="*/ 0 h 2866639"/>
                  <a:gd name="connsiteX2" fmla="*/ 778003 w 2525981"/>
                  <a:gd name="connsiteY2" fmla="*/ 12203 h 2866639"/>
                  <a:gd name="connsiteX3" fmla="*/ 1285417 w 2525981"/>
                  <a:gd name="connsiteY3" fmla="*/ 113730 h 2866639"/>
                  <a:gd name="connsiteX4" fmla="*/ 1673796 w 2525981"/>
                  <a:gd name="connsiteY4" fmla="*/ 1978 h 2866639"/>
                  <a:gd name="connsiteX5" fmla="*/ 1980784 w 2525981"/>
                  <a:gd name="connsiteY5" fmla="*/ 62444 h 2866639"/>
                  <a:gd name="connsiteX6" fmla="*/ 2420179 w 2525981"/>
                  <a:gd name="connsiteY6" fmla="*/ 250232 h 2866639"/>
                  <a:gd name="connsiteX7" fmla="*/ 2470836 w 2525981"/>
                  <a:gd name="connsiteY7" fmla="*/ 605705 h 2866639"/>
                  <a:gd name="connsiteX8" fmla="*/ 2500915 w 2525981"/>
                  <a:gd name="connsiteY8" fmla="*/ 1618363 h 2866639"/>
                  <a:gd name="connsiteX9" fmla="*/ 2525981 w 2525981"/>
                  <a:gd name="connsiteY9" fmla="*/ 2320205 h 2866639"/>
                  <a:gd name="connsiteX10" fmla="*/ 2505928 w 2525981"/>
                  <a:gd name="connsiteY10" fmla="*/ 2866639 h 2866639"/>
                  <a:gd name="connsiteX11" fmla="*/ 174810 w 2525981"/>
                  <a:gd name="connsiteY11" fmla="*/ 2816507 h 2866639"/>
                  <a:gd name="connsiteX12" fmla="*/ 149744 w 2525981"/>
                  <a:gd name="connsiteY12" fmla="*/ 1272455 h 2866639"/>
                  <a:gd name="connsiteX13" fmla="*/ 0 w 2525981"/>
                  <a:gd name="connsiteY13" fmla="*/ 33663 h 2866639"/>
                  <a:gd name="connsiteX0" fmla="*/ 0 w 2525981"/>
                  <a:gd name="connsiteY0" fmla="*/ 33663 h 2866639"/>
                  <a:gd name="connsiteX1" fmla="*/ 621898 w 2525981"/>
                  <a:gd name="connsiteY1" fmla="*/ 0 h 2866639"/>
                  <a:gd name="connsiteX2" fmla="*/ 778003 w 2525981"/>
                  <a:gd name="connsiteY2" fmla="*/ 12203 h 2866639"/>
                  <a:gd name="connsiteX3" fmla="*/ 1285417 w 2525981"/>
                  <a:gd name="connsiteY3" fmla="*/ 113730 h 2866639"/>
                  <a:gd name="connsiteX4" fmla="*/ 1320910 w 2525981"/>
                  <a:gd name="connsiteY4" fmla="*/ 120974 h 2866639"/>
                  <a:gd name="connsiteX5" fmla="*/ 1980784 w 2525981"/>
                  <a:gd name="connsiteY5" fmla="*/ 62444 h 2866639"/>
                  <a:gd name="connsiteX6" fmla="*/ 2420179 w 2525981"/>
                  <a:gd name="connsiteY6" fmla="*/ 250232 h 2866639"/>
                  <a:gd name="connsiteX7" fmla="*/ 2470836 w 2525981"/>
                  <a:gd name="connsiteY7" fmla="*/ 605705 h 2866639"/>
                  <a:gd name="connsiteX8" fmla="*/ 2500915 w 2525981"/>
                  <a:gd name="connsiteY8" fmla="*/ 1618363 h 2866639"/>
                  <a:gd name="connsiteX9" fmla="*/ 2525981 w 2525981"/>
                  <a:gd name="connsiteY9" fmla="*/ 2320205 h 2866639"/>
                  <a:gd name="connsiteX10" fmla="*/ 2505928 w 2525981"/>
                  <a:gd name="connsiteY10" fmla="*/ 2866639 h 2866639"/>
                  <a:gd name="connsiteX11" fmla="*/ 174810 w 2525981"/>
                  <a:gd name="connsiteY11" fmla="*/ 2816507 h 2866639"/>
                  <a:gd name="connsiteX12" fmla="*/ 149744 w 2525981"/>
                  <a:gd name="connsiteY12" fmla="*/ 1272455 h 2866639"/>
                  <a:gd name="connsiteX13" fmla="*/ 0 w 2525981"/>
                  <a:gd name="connsiteY13" fmla="*/ 33663 h 2866639"/>
                  <a:gd name="connsiteX0" fmla="*/ 0 w 2525981"/>
                  <a:gd name="connsiteY0" fmla="*/ 33663 h 2866639"/>
                  <a:gd name="connsiteX1" fmla="*/ 621898 w 2525981"/>
                  <a:gd name="connsiteY1" fmla="*/ 0 h 2866639"/>
                  <a:gd name="connsiteX2" fmla="*/ 778003 w 2525981"/>
                  <a:gd name="connsiteY2" fmla="*/ 12203 h 2866639"/>
                  <a:gd name="connsiteX3" fmla="*/ 1285417 w 2525981"/>
                  <a:gd name="connsiteY3" fmla="*/ 113730 h 2866639"/>
                  <a:gd name="connsiteX4" fmla="*/ 1320910 w 2525981"/>
                  <a:gd name="connsiteY4" fmla="*/ 120974 h 2866639"/>
                  <a:gd name="connsiteX5" fmla="*/ 1842538 w 2525981"/>
                  <a:gd name="connsiteY5" fmla="*/ 184942 h 2866639"/>
                  <a:gd name="connsiteX6" fmla="*/ 2420179 w 2525981"/>
                  <a:gd name="connsiteY6" fmla="*/ 250232 h 2866639"/>
                  <a:gd name="connsiteX7" fmla="*/ 2470836 w 2525981"/>
                  <a:gd name="connsiteY7" fmla="*/ 605705 h 2866639"/>
                  <a:gd name="connsiteX8" fmla="*/ 2500915 w 2525981"/>
                  <a:gd name="connsiteY8" fmla="*/ 1618363 h 2866639"/>
                  <a:gd name="connsiteX9" fmla="*/ 2525981 w 2525981"/>
                  <a:gd name="connsiteY9" fmla="*/ 2320205 h 2866639"/>
                  <a:gd name="connsiteX10" fmla="*/ 2505928 w 2525981"/>
                  <a:gd name="connsiteY10" fmla="*/ 2866639 h 2866639"/>
                  <a:gd name="connsiteX11" fmla="*/ 174810 w 2525981"/>
                  <a:gd name="connsiteY11" fmla="*/ 2816507 h 2866639"/>
                  <a:gd name="connsiteX12" fmla="*/ 149744 w 2525981"/>
                  <a:gd name="connsiteY12" fmla="*/ 1272455 h 2866639"/>
                  <a:gd name="connsiteX13" fmla="*/ 0 w 2525981"/>
                  <a:gd name="connsiteY13" fmla="*/ 33663 h 2866639"/>
                  <a:gd name="connsiteX0" fmla="*/ 0 w 2525981"/>
                  <a:gd name="connsiteY0" fmla="*/ 33663 h 2866639"/>
                  <a:gd name="connsiteX1" fmla="*/ 621898 w 2525981"/>
                  <a:gd name="connsiteY1" fmla="*/ 0 h 2866639"/>
                  <a:gd name="connsiteX2" fmla="*/ 778003 w 2525981"/>
                  <a:gd name="connsiteY2" fmla="*/ 12203 h 2866639"/>
                  <a:gd name="connsiteX3" fmla="*/ 1285417 w 2525981"/>
                  <a:gd name="connsiteY3" fmla="*/ 113730 h 2866639"/>
                  <a:gd name="connsiteX4" fmla="*/ 1320910 w 2525981"/>
                  <a:gd name="connsiteY4" fmla="*/ 120974 h 2866639"/>
                  <a:gd name="connsiteX5" fmla="*/ 1842538 w 2525981"/>
                  <a:gd name="connsiteY5" fmla="*/ 184942 h 2866639"/>
                  <a:gd name="connsiteX6" fmla="*/ 2420179 w 2525981"/>
                  <a:gd name="connsiteY6" fmla="*/ 250232 h 2866639"/>
                  <a:gd name="connsiteX7" fmla="*/ 2470836 w 2525981"/>
                  <a:gd name="connsiteY7" fmla="*/ 605705 h 2866639"/>
                  <a:gd name="connsiteX8" fmla="*/ 2500915 w 2525981"/>
                  <a:gd name="connsiteY8" fmla="*/ 1618363 h 2866639"/>
                  <a:gd name="connsiteX9" fmla="*/ 2525981 w 2525981"/>
                  <a:gd name="connsiteY9" fmla="*/ 2320205 h 2866639"/>
                  <a:gd name="connsiteX10" fmla="*/ 2505928 w 2525981"/>
                  <a:gd name="connsiteY10" fmla="*/ 2866639 h 2866639"/>
                  <a:gd name="connsiteX11" fmla="*/ 174810 w 2525981"/>
                  <a:gd name="connsiteY11" fmla="*/ 2816507 h 2866639"/>
                  <a:gd name="connsiteX12" fmla="*/ 149744 w 2525981"/>
                  <a:gd name="connsiteY12" fmla="*/ 1272455 h 2866639"/>
                  <a:gd name="connsiteX13" fmla="*/ 0 w 2525981"/>
                  <a:gd name="connsiteY13" fmla="*/ 33663 h 2866639"/>
                  <a:gd name="connsiteX0" fmla="*/ 0 w 2525981"/>
                  <a:gd name="connsiteY0" fmla="*/ 33663 h 2866639"/>
                  <a:gd name="connsiteX1" fmla="*/ 621898 w 2525981"/>
                  <a:gd name="connsiteY1" fmla="*/ 0 h 2866639"/>
                  <a:gd name="connsiteX2" fmla="*/ 778003 w 2525981"/>
                  <a:gd name="connsiteY2" fmla="*/ 12203 h 2866639"/>
                  <a:gd name="connsiteX3" fmla="*/ 1285417 w 2525981"/>
                  <a:gd name="connsiteY3" fmla="*/ 113730 h 2866639"/>
                  <a:gd name="connsiteX4" fmla="*/ 1320910 w 2525981"/>
                  <a:gd name="connsiteY4" fmla="*/ 120974 h 2866639"/>
                  <a:gd name="connsiteX5" fmla="*/ 1662307 w 2525981"/>
                  <a:gd name="connsiteY5" fmla="*/ 151734 h 2866639"/>
                  <a:gd name="connsiteX6" fmla="*/ 1842538 w 2525981"/>
                  <a:gd name="connsiteY6" fmla="*/ 184942 h 2866639"/>
                  <a:gd name="connsiteX7" fmla="*/ 2420179 w 2525981"/>
                  <a:gd name="connsiteY7" fmla="*/ 250232 h 2866639"/>
                  <a:gd name="connsiteX8" fmla="*/ 2470836 w 2525981"/>
                  <a:gd name="connsiteY8" fmla="*/ 605705 h 2866639"/>
                  <a:gd name="connsiteX9" fmla="*/ 2500915 w 2525981"/>
                  <a:gd name="connsiteY9" fmla="*/ 1618363 h 2866639"/>
                  <a:gd name="connsiteX10" fmla="*/ 2525981 w 2525981"/>
                  <a:gd name="connsiteY10" fmla="*/ 2320205 h 2866639"/>
                  <a:gd name="connsiteX11" fmla="*/ 2505928 w 2525981"/>
                  <a:gd name="connsiteY11" fmla="*/ 2866639 h 2866639"/>
                  <a:gd name="connsiteX12" fmla="*/ 174810 w 2525981"/>
                  <a:gd name="connsiteY12" fmla="*/ 2816507 h 2866639"/>
                  <a:gd name="connsiteX13" fmla="*/ 149744 w 2525981"/>
                  <a:gd name="connsiteY13" fmla="*/ 1272455 h 2866639"/>
                  <a:gd name="connsiteX14" fmla="*/ 0 w 2525981"/>
                  <a:gd name="connsiteY14" fmla="*/ 33663 h 2866639"/>
                  <a:gd name="connsiteX0" fmla="*/ 0 w 2525981"/>
                  <a:gd name="connsiteY0" fmla="*/ 33663 h 2866639"/>
                  <a:gd name="connsiteX1" fmla="*/ 621898 w 2525981"/>
                  <a:gd name="connsiteY1" fmla="*/ 0 h 2866639"/>
                  <a:gd name="connsiteX2" fmla="*/ 778003 w 2525981"/>
                  <a:gd name="connsiteY2" fmla="*/ 12203 h 2866639"/>
                  <a:gd name="connsiteX3" fmla="*/ 1285417 w 2525981"/>
                  <a:gd name="connsiteY3" fmla="*/ 113730 h 2866639"/>
                  <a:gd name="connsiteX4" fmla="*/ 1320910 w 2525981"/>
                  <a:gd name="connsiteY4" fmla="*/ 120974 h 2866639"/>
                  <a:gd name="connsiteX5" fmla="*/ 1662307 w 2525981"/>
                  <a:gd name="connsiteY5" fmla="*/ 151734 h 2866639"/>
                  <a:gd name="connsiteX6" fmla="*/ 2420179 w 2525981"/>
                  <a:gd name="connsiteY6" fmla="*/ 250232 h 2866639"/>
                  <a:gd name="connsiteX7" fmla="*/ 2470836 w 2525981"/>
                  <a:gd name="connsiteY7" fmla="*/ 605705 h 2866639"/>
                  <a:gd name="connsiteX8" fmla="*/ 2500915 w 2525981"/>
                  <a:gd name="connsiteY8" fmla="*/ 1618363 h 2866639"/>
                  <a:gd name="connsiteX9" fmla="*/ 2525981 w 2525981"/>
                  <a:gd name="connsiteY9" fmla="*/ 2320205 h 2866639"/>
                  <a:gd name="connsiteX10" fmla="*/ 2505928 w 2525981"/>
                  <a:gd name="connsiteY10" fmla="*/ 2866639 h 2866639"/>
                  <a:gd name="connsiteX11" fmla="*/ 174810 w 2525981"/>
                  <a:gd name="connsiteY11" fmla="*/ 2816507 h 2866639"/>
                  <a:gd name="connsiteX12" fmla="*/ 149744 w 2525981"/>
                  <a:gd name="connsiteY12" fmla="*/ 1272455 h 2866639"/>
                  <a:gd name="connsiteX13" fmla="*/ 0 w 2525981"/>
                  <a:gd name="connsiteY13" fmla="*/ 33663 h 2866639"/>
                  <a:gd name="connsiteX0" fmla="*/ 0 w 2525981"/>
                  <a:gd name="connsiteY0" fmla="*/ 33663 h 2866639"/>
                  <a:gd name="connsiteX1" fmla="*/ 621898 w 2525981"/>
                  <a:gd name="connsiteY1" fmla="*/ 0 h 2866639"/>
                  <a:gd name="connsiteX2" fmla="*/ 778003 w 2525981"/>
                  <a:gd name="connsiteY2" fmla="*/ 12203 h 2866639"/>
                  <a:gd name="connsiteX3" fmla="*/ 1285417 w 2525981"/>
                  <a:gd name="connsiteY3" fmla="*/ 113730 h 2866639"/>
                  <a:gd name="connsiteX4" fmla="*/ 1320910 w 2525981"/>
                  <a:gd name="connsiteY4" fmla="*/ 120974 h 2866639"/>
                  <a:gd name="connsiteX5" fmla="*/ 1662307 w 2525981"/>
                  <a:gd name="connsiteY5" fmla="*/ 151734 h 2866639"/>
                  <a:gd name="connsiteX6" fmla="*/ 2470836 w 2525981"/>
                  <a:gd name="connsiteY6" fmla="*/ 605705 h 2866639"/>
                  <a:gd name="connsiteX7" fmla="*/ 2500915 w 2525981"/>
                  <a:gd name="connsiteY7" fmla="*/ 1618363 h 2866639"/>
                  <a:gd name="connsiteX8" fmla="*/ 2525981 w 2525981"/>
                  <a:gd name="connsiteY8" fmla="*/ 2320205 h 2866639"/>
                  <a:gd name="connsiteX9" fmla="*/ 2505928 w 2525981"/>
                  <a:gd name="connsiteY9" fmla="*/ 2866639 h 2866639"/>
                  <a:gd name="connsiteX10" fmla="*/ 174810 w 2525981"/>
                  <a:gd name="connsiteY10" fmla="*/ 2816507 h 2866639"/>
                  <a:gd name="connsiteX11" fmla="*/ 149744 w 2525981"/>
                  <a:gd name="connsiteY11" fmla="*/ 1272455 h 2866639"/>
                  <a:gd name="connsiteX12" fmla="*/ 0 w 2525981"/>
                  <a:gd name="connsiteY12" fmla="*/ 33663 h 2866639"/>
                  <a:gd name="connsiteX0" fmla="*/ 0 w 2525981"/>
                  <a:gd name="connsiteY0" fmla="*/ 33663 h 2866639"/>
                  <a:gd name="connsiteX1" fmla="*/ 621898 w 2525981"/>
                  <a:gd name="connsiteY1" fmla="*/ 0 h 2866639"/>
                  <a:gd name="connsiteX2" fmla="*/ 778003 w 2525981"/>
                  <a:gd name="connsiteY2" fmla="*/ 12203 h 2866639"/>
                  <a:gd name="connsiteX3" fmla="*/ 1285417 w 2525981"/>
                  <a:gd name="connsiteY3" fmla="*/ 113730 h 2866639"/>
                  <a:gd name="connsiteX4" fmla="*/ 1320910 w 2525981"/>
                  <a:gd name="connsiteY4" fmla="*/ 120974 h 2866639"/>
                  <a:gd name="connsiteX5" fmla="*/ 1662307 w 2525981"/>
                  <a:gd name="connsiteY5" fmla="*/ 151734 h 2866639"/>
                  <a:gd name="connsiteX6" fmla="*/ 1953349 w 2525981"/>
                  <a:gd name="connsiteY6" fmla="*/ 207733 h 2866639"/>
                  <a:gd name="connsiteX7" fmla="*/ 2470836 w 2525981"/>
                  <a:gd name="connsiteY7" fmla="*/ 605705 h 2866639"/>
                  <a:gd name="connsiteX8" fmla="*/ 2500915 w 2525981"/>
                  <a:gd name="connsiteY8" fmla="*/ 1618363 h 2866639"/>
                  <a:gd name="connsiteX9" fmla="*/ 2525981 w 2525981"/>
                  <a:gd name="connsiteY9" fmla="*/ 2320205 h 2866639"/>
                  <a:gd name="connsiteX10" fmla="*/ 2505928 w 2525981"/>
                  <a:gd name="connsiteY10" fmla="*/ 2866639 h 2866639"/>
                  <a:gd name="connsiteX11" fmla="*/ 174810 w 2525981"/>
                  <a:gd name="connsiteY11" fmla="*/ 2816507 h 2866639"/>
                  <a:gd name="connsiteX12" fmla="*/ 149744 w 2525981"/>
                  <a:gd name="connsiteY12" fmla="*/ 1272455 h 2866639"/>
                  <a:gd name="connsiteX13" fmla="*/ 0 w 2525981"/>
                  <a:gd name="connsiteY13" fmla="*/ 33663 h 2866639"/>
                  <a:gd name="connsiteX0" fmla="*/ 0 w 2525981"/>
                  <a:gd name="connsiteY0" fmla="*/ 33663 h 2866639"/>
                  <a:gd name="connsiteX1" fmla="*/ 621898 w 2525981"/>
                  <a:gd name="connsiteY1" fmla="*/ 0 h 2866639"/>
                  <a:gd name="connsiteX2" fmla="*/ 778003 w 2525981"/>
                  <a:gd name="connsiteY2" fmla="*/ 12203 h 2866639"/>
                  <a:gd name="connsiteX3" fmla="*/ 1285417 w 2525981"/>
                  <a:gd name="connsiteY3" fmla="*/ 113730 h 2866639"/>
                  <a:gd name="connsiteX4" fmla="*/ 1320910 w 2525981"/>
                  <a:gd name="connsiteY4" fmla="*/ 120974 h 2866639"/>
                  <a:gd name="connsiteX5" fmla="*/ 1662307 w 2525981"/>
                  <a:gd name="connsiteY5" fmla="*/ 151734 h 2866639"/>
                  <a:gd name="connsiteX6" fmla="*/ 1953349 w 2525981"/>
                  <a:gd name="connsiteY6" fmla="*/ 207733 h 2866639"/>
                  <a:gd name="connsiteX7" fmla="*/ 2470836 w 2525981"/>
                  <a:gd name="connsiteY7" fmla="*/ 605705 h 2866639"/>
                  <a:gd name="connsiteX8" fmla="*/ 2500915 w 2525981"/>
                  <a:gd name="connsiteY8" fmla="*/ 1618363 h 2866639"/>
                  <a:gd name="connsiteX9" fmla="*/ 2525981 w 2525981"/>
                  <a:gd name="connsiteY9" fmla="*/ 2320205 h 2866639"/>
                  <a:gd name="connsiteX10" fmla="*/ 2505928 w 2525981"/>
                  <a:gd name="connsiteY10" fmla="*/ 2866639 h 2866639"/>
                  <a:gd name="connsiteX11" fmla="*/ 174810 w 2525981"/>
                  <a:gd name="connsiteY11" fmla="*/ 2816507 h 2866639"/>
                  <a:gd name="connsiteX12" fmla="*/ 149744 w 2525981"/>
                  <a:gd name="connsiteY12" fmla="*/ 1272455 h 2866639"/>
                  <a:gd name="connsiteX13" fmla="*/ 0 w 2525981"/>
                  <a:gd name="connsiteY13" fmla="*/ 33663 h 2866639"/>
                  <a:gd name="connsiteX0" fmla="*/ 0 w 2525981"/>
                  <a:gd name="connsiteY0" fmla="*/ 33663 h 2866639"/>
                  <a:gd name="connsiteX1" fmla="*/ 621898 w 2525981"/>
                  <a:gd name="connsiteY1" fmla="*/ 0 h 2866639"/>
                  <a:gd name="connsiteX2" fmla="*/ 778003 w 2525981"/>
                  <a:gd name="connsiteY2" fmla="*/ 12203 h 2866639"/>
                  <a:gd name="connsiteX3" fmla="*/ 1285417 w 2525981"/>
                  <a:gd name="connsiteY3" fmla="*/ 113730 h 2866639"/>
                  <a:gd name="connsiteX4" fmla="*/ 1320910 w 2525981"/>
                  <a:gd name="connsiteY4" fmla="*/ 120974 h 2866639"/>
                  <a:gd name="connsiteX5" fmla="*/ 1662307 w 2525981"/>
                  <a:gd name="connsiteY5" fmla="*/ 151734 h 2866639"/>
                  <a:gd name="connsiteX6" fmla="*/ 1953349 w 2525981"/>
                  <a:gd name="connsiteY6" fmla="*/ 207733 h 2866639"/>
                  <a:gd name="connsiteX7" fmla="*/ 2280769 w 2525981"/>
                  <a:gd name="connsiteY7" fmla="*/ 351228 h 2866639"/>
                  <a:gd name="connsiteX8" fmla="*/ 2470836 w 2525981"/>
                  <a:gd name="connsiteY8" fmla="*/ 605705 h 2866639"/>
                  <a:gd name="connsiteX9" fmla="*/ 2500915 w 2525981"/>
                  <a:gd name="connsiteY9" fmla="*/ 1618363 h 2866639"/>
                  <a:gd name="connsiteX10" fmla="*/ 2525981 w 2525981"/>
                  <a:gd name="connsiteY10" fmla="*/ 2320205 h 2866639"/>
                  <a:gd name="connsiteX11" fmla="*/ 2505928 w 2525981"/>
                  <a:gd name="connsiteY11" fmla="*/ 2866639 h 2866639"/>
                  <a:gd name="connsiteX12" fmla="*/ 174810 w 2525981"/>
                  <a:gd name="connsiteY12" fmla="*/ 2816507 h 2866639"/>
                  <a:gd name="connsiteX13" fmla="*/ 149744 w 2525981"/>
                  <a:gd name="connsiteY13" fmla="*/ 1272455 h 2866639"/>
                  <a:gd name="connsiteX14" fmla="*/ 0 w 2525981"/>
                  <a:gd name="connsiteY14" fmla="*/ 33663 h 2866639"/>
                  <a:gd name="connsiteX0" fmla="*/ 0 w 2525981"/>
                  <a:gd name="connsiteY0" fmla="*/ 33663 h 2866639"/>
                  <a:gd name="connsiteX1" fmla="*/ 621898 w 2525981"/>
                  <a:gd name="connsiteY1" fmla="*/ 0 h 2866639"/>
                  <a:gd name="connsiteX2" fmla="*/ 778003 w 2525981"/>
                  <a:gd name="connsiteY2" fmla="*/ 12203 h 2866639"/>
                  <a:gd name="connsiteX3" fmla="*/ 1285417 w 2525981"/>
                  <a:gd name="connsiteY3" fmla="*/ 113730 h 2866639"/>
                  <a:gd name="connsiteX4" fmla="*/ 1320910 w 2525981"/>
                  <a:gd name="connsiteY4" fmla="*/ 120974 h 2866639"/>
                  <a:gd name="connsiteX5" fmla="*/ 1662307 w 2525981"/>
                  <a:gd name="connsiteY5" fmla="*/ 151734 h 2866639"/>
                  <a:gd name="connsiteX6" fmla="*/ 1953349 w 2525981"/>
                  <a:gd name="connsiteY6" fmla="*/ 207733 h 2866639"/>
                  <a:gd name="connsiteX7" fmla="*/ 2280769 w 2525981"/>
                  <a:gd name="connsiteY7" fmla="*/ 351228 h 2866639"/>
                  <a:gd name="connsiteX8" fmla="*/ 2470836 w 2525981"/>
                  <a:gd name="connsiteY8" fmla="*/ 605705 h 2866639"/>
                  <a:gd name="connsiteX9" fmla="*/ 2500915 w 2525981"/>
                  <a:gd name="connsiteY9" fmla="*/ 1618363 h 2866639"/>
                  <a:gd name="connsiteX10" fmla="*/ 2525981 w 2525981"/>
                  <a:gd name="connsiteY10" fmla="*/ 2320205 h 2866639"/>
                  <a:gd name="connsiteX11" fmla="*/ 2505928 w 2525981"/>
                  <a:gd name="connsiteY11" fmla="*/ 2866639 h 2866639"/>
                  <a:gd name="connsiteX12" fmla="*/ 174810 w 2525981"/>
                  <a:gd name="connsiteY12" fmla="*/ 2816507 h 2866639"/>
                  <a:gd name="connsiteX13" fmla="*/ 149744 w 2525981"/>
                  <a:gd name="connsiteY13" fmla="*/ 1272455 h 2866639"/>
                  <a:gd name="connsiteX14" fmla="*/ 0 w 2525981"/>
                  <a:gd name="connsiteY14" fmla="*/ 33663 h 2866639"/>
                  <a:gd name="connsiteX0" fmla="*/ 0 w 2525981"/>
                  <a:gd name="connsiteY0" fmla="*/ 33663 h 2866639"/>
                  <a:gd name="connsiteX1" fmla="*/ 621898 w 2525981"/>
                  <a:gd name="connsiteY1" fmla="*/ 0 h 2866639"/>
                  <a:gd name="connsiteX2" fmla="*/ 778003 w 2525981"/>
                  <a:gd name="connsiteY2" fmla="*/ 12203 h 2866639"/>
                  <a:gd name="connsiteX3" fmla="*/ 1285417 w 2525981"/>
                  <a:gd name="connsiteY3" fmla="*/ 113730 h 2866639"/>
                  <a:gd name="connsiteX4" fmla="*/ 1320910 w 2525981"/>
                  <a:gd name="connsiteY4" fmla="*/ 120974 h 2866639"/>
                  <a:gd name="connsiteX5" fmla="*/ 1662307 w 2525981"/>
                  <a:gd name="connsiteY5" fmla="*/ 151734 h 2866639"/>
                  <a:gd name="connsiteX6" fmla="*/ 1953349 w 2525981"/>
                  <a:gd name="connsiteY6" fmla="*/ 207733 h 2866639"/>
                  <a:gd name="connsiteX7" fmla="*/ 2280769 w 2525981"/>
                  <a:gd name="connsiteY7" fmla="*/ 351228 h 2866639"/>
                  <a:gd name="connsiteX8" fmla="*/ 2470836 w 2525981"/>
                  <a:gd name="connsiteY8" fmla="*/ 605705 h 2866639"/>
                  <a:gd name="connsiteX9" fmla="*/ 2500915 w 2525981"/>
                  <a:gd name="connsiteY9" fmla="*/ 1618363 h 2866639"/>
                  <a:gd name="connsiteX10" fmla="*/ 2525981 w 2525981"/>
                  <a:gd name="connsiteY10" fmla="*/ 2320205 h 2866639"/>
                  <a:gd name="connsiteX11" fmla="*/ 2505928 w 2525981"/>
                  <a:gd name="connsiteY11" fmla="*/ 2866639 h 2866639"/>
                  <a:gd name="connsiteX12" fmla="*/ 174810 w 2525981"/>
                  <a:gd name="connsiteY12" fmla="*/ 2816507 h 2866639"/>
                  <a:gd name="connsiteX13" fmla="*/ 149744 w 2525981"/>
                  <a:gd name="connsiteY13" fmla="*/ 1272455 h 2866639"/>
                  <a:gd name="connsiteX14" fmla="*/ 0 w 2525981"/>
                  <a:gd name="connsiteY14" fmla="*/ 33663 h 2866639"/>
                  <a:gd name="connsiteX0" fmla="*/ 0 w 2525981"/>
                  <a:gd name="connsiteY0" fmla="*/ 33663 h 2866639"/>
                  <a:gd name="connsiteX1" fmla="*/ 621898 w 2525981"/>
                  <a:gd name="connsiteY1" fmla="*/ 0 h 2866639"/>
                  <a:gd name="connsiteX2" fmla="*/ 778003 w 2525981"/>
                  <a:gd name="connsiteY2" fmla="*/ 12203 h 2866639"/>
                  <a:gd name="connsiteX3" fmla="*/ 1285417 w 2525981"/>
                  <a:gd name="connsiteY3" fmla="*/ 113730 h 2866639"/>
                  <a:gd name="connsiteX4" fmla="*/ 1320910 w 2525981"/>
                  <a:gd name="connsiteY4" fmla="*/ 120974 h 2866639"/>
                  <a:gd name="connsiteX5" fmla="*/ 1662307 w 2525981"/>
                  <a:gd name="connsiteY5" fmla="*/ 151734 h 2866639"/>
                  <a:gd name="connsiteX6" fmla="*/ 1953349 w 2525981"/>
                  <a:gd name="connsiteY6" fmla="*/ 207733 h 2866639"/>
                  <a:gd name="connsiteX7" fmla="*/ 2280769 w 2525981"/>
                  <a:gd name="connsiteY7" fmla="*/ 351228 h 2866639"/>
                  <a:gd name="connsiteX8" fmla="*/ 2470836 w 2525981"/>
                  <a:gd name="connsiteY8" fmla="*/ 605705 h 2866639"/>
                  <a:gd name="connsiteX9" fmla="*/ 2500915 w 2525981"/>
                  <a:gd name="connsiteY9" fmla="*/ 1618363 h 2866639"/>
                  <a:gd name="connsiteX10" fmla="*/ 2525981 w 2525981"/>
                  <a:gd name="connsiteY10" fmla="*/ 2320205 h 2866639"/>
                  <a:gd name="connsiteX11" fmla="*/ 2505928 w 2525981"/>
                  <a:gd name="connsiteY11" fmla="*/ 2866639 h 2866639"/>
                  <a:gd name="connsiteX12" fmla="*/ 174810 w 2525981"/>
                  <a:gd name="connsiteY12" fmla="*/ 2816507 h 2866639"/>
                  <a:gd name="connsiteX13" fmla="*/ 149744 w 2525981"/>
                  <a:gd name="connsiteY13" fmla="*/ 1272455 h 2866639"/>
                  <a:gd name="connsiteX14" fmla="*/ 0 w 2525981"/>
                  <a:gd name="connsiteY14" fmla="*/ 33663 h 2866639"/>
                  <a:gd name="connsiteX0" fmla="*/ 0 w 2525981"/>
                  <a:gd name="connsiteY0" fmla="*/ 33663 h 2866639"/>
                  <a:gd name="connsiteX1" fmla="*/ 621898 w 2525981"/>
                  <a:gd name="connsiteY1" fmla="*/ 0 h 2866639"/>
                  <a:gd name="connsiteX2" fmla="*/ 778003 w 2525981"/>
                  <a:gd name="connsiteY2" fmla="*/ 12203 h 2866639"/>
                  <a:gd name="connsiteX3" fmla="*/ 1285417 w 2525981"/>
                  <a:gd name="connsiteY3" fmla="*/ 113730 h 2866639"/>
                  <a:gd name="connsiteX4" fmla="*/ 1320910 w 2525981"/>
                  <a:gd name="connsiteY4" fmla="*/ 120974 h 2866639"/>
                  <a:gd name="connsiteX5" fmla="*/ 1662307 w 2525981"/>
                  <a:gd name="connsiteY5" fmla="*/ 151734 h 2866639"/>
                  <a:gd name="connsiteX6" fmla="*/ 1953349 w 2525981"/>
                  <a:gd name="connsiteY6" fmla="*/ 207733 h 2866639"/>
                  <a:gd name="connsiteX7" fmla="*/ 2280769 w 2525981"/>
                  <a:gd name="connsiteY7" fmla="*/ 351228 h 2866639"/>
                  <a:gd name="connsiteX8" fmla="*/ 2470836 w 2525981"/>
                  <a:gd name="connsiteY8" fmla="*/ 605705 h 2866639"/>
                  <a:gd name="connsiteX9" fmla="*/ 2500915 w 2525981"/>
                  <a:gd name="connsiteY9" fmla="*/ 1618363 h 2866639"/>
                  <a:gd name="connsiteX10" fmla="*/ 2525981 w 2525981"/>
                  <a:gd name="connsiteY10" fmla="*/ 2320205 h 2866639"/>
                  <a:gd name="connsiteX11" fmla="*/ 2505928 w 2525981"/>
                  <a:gd name="connsiteY11" fmla="*/ 2866639 h 2866639"/>
                  <a:gd name="connsiteX12" fmla="*/ 174810 w 2525981"/>
                  <a:gd name="connsiteY12" fmla="*/ 2816507 h 2866639"/>
                  <a:gd name="connsiteX13" fmla="*/ 149744 w 2525981"/>
                  <a:gd name="connsiteY13" fmla="*/ 1272455 h 2866639"/>
                  <a:gd name="connsiteX14" fmla="*/ 0 w 2525981"/>
                  <a:gd name="connsiteY14" fmla="*/ 33663 h 2866639"/>
                  <a:gd name="connsiteX0" fmla="*/ 0 w 2525981"/>
                  <a:gd name="connsiteY0" fmla="*/ 33663 h 2866639"/>
                  <a:gd name="connsiteX1" fmla="*/ 621898 w 2525981"/>
                  <a:gd name="connsiteY1" fmla="*/ 0 h 2866639"/>
                  <a:gd name="connsiteX2" fmla="*/ 778003 w 2525981"/>
                  <a:gd name="connsiteY2" fmla="*/ 12203 h 2866639"/>
                  <a:gd name="connsiteX3" fmla="*/ 1285417 w 2525981"/>
                  <a:gd name="connsiteY3" fmla="*/ 113730 h 2866639"/>
                  <a:gd name="connsiteX4" fmla="*/ 1320910 w 2525981"/>
                  <a:gd name="connsiteY4" fmla="*/ 120974 h 2866639"/>
                  <a:gd name="connsiteX5" fmla="*/ 1662307 w 2525981"/>
                  <a:gd name="connsiteY5" fmla="*/ 151734 h 2866639"/>
                  <a:gd name="connsiteX6" fmla="*/ 1953349 w 2525981"/>
                  <a:gd name="connsiteY6" fmla="*/ 207733 h 2866639"/>
                  <a:gd name="connsiteX7" fmla="*/ 2280769 w 2525981"/>
                  <a:gd name="connsiteY7" fmla="*/ 351228 h 2866639"/>
                  <a:gd name="connsiteX8" fmla="*/ 2389910 w 2525981"/>
                  <a:gd name="connsiteY8" fmla="*/ 393227 h 2866639"/>
                  <a:gd name="connsiteX9" fmla="*/ 2470836 w 2525981"/>
                  <a:gd name="connsiteY9" fmla="*/ 605705 h 2866639"/>
                  <a:gd name="connsiteX10" fmla="*/ 2500915 w 2525981"/>
                  <a:gd name="connsiteY10" fmla="*/ 1618363 h 2866639"/>
                  <a:gd name="connsiteX11" fmla="*/ 2525981 w 2525981"/>
                  <a:gd name="connsiteY11" fmla="*/ 2320205 h 2866639"/>
                  <a:gd name="connsiteX12" fmla="*/ 2505928 w 2525981"/>
                  <a:gd name="connsiteY12" fmla="*/ 2866639 h 2866639"/>
                  <a:gd name="connsiteX13" fmla="*/ 174810 w 2525981"/>
                  <a:gd name="connsiteY13" fmla="*/ 2816507 h 2866639"/>
                  <a:gd name="connsiteX14" fmla="*/ 149744 w 2525981"/>
                  <a:gd name="connsiteY14" fmla="*/ 1272455 h 2866639"/>
                  <a:gd name="connsiteX15" fmla="*/ 0 w 2525981"/>
                  <a:gd name="connsiteY15" fmla="*/ 33663 h 2866639"/>
                  <a:gd name="connsiteX0" fmla="*/ 0 w 2525981"/>
                  <a:gd name="connsiteY0" fmla="*/ 33663 h 2866639"/>
                  <a:gd name="connsiteX1" fmla="*/ 621898 w 2525981"/>
                  <a:gd name="connsiteY1" fmla="*/ 0 h 2866639"/>
                  <a:gd name="connsiteX2" fmla="*/ 778003 w 2525981"/>
                  <a:gd name="connsiteY2" fmla="*/ 12203 h 2866639"/>
                  <a:gd name="connsiteX3" fmla="*/ 1285417 w 2525981"/>
                  <a:gd name="connsiteY3" fmla="*/ 113730 h 2866639"/>
                  <a:gd name="connsiteX4" fmla="*/ 1320910 w 2525981"/>
                  <a:gd name="connsiteY4" fmla="*/ 120974 h 2866639"/>
                  <a:gd name="connsiteX5" fmla="*/ 1662307 w 2525981"/>
                  <a:gd name="connsiteY5" fmla="*/ 151734 h 2866639"/>
                  <a:gd name="connsiteX6" fmla="*/ 1953349 w 2525981"/>
                  <a:gd name="connsiteY6" fmla="*/ 207733 h 2866639"/>
                  <a:gd name="connsiteX7" fmla="*/ 2280769 w 2525981"/>
                  <a:gd name="connsiteY7" fmla="*/ 351228 h 2866639"/>
                  <a:gd name="connsiteX8" fmla="*/ 2389910 w 2525981"/>
                  <a:gd name="connsiteY8" fmla="*/ 393227 h 2866639"/>
                  <a:gd name="connsiteX9" fmla="*/ 2470836 w 2525981"/>
                  <a:gd name="connsiteY9" fmla="*/ 605705 h 2866639"/>
                  <a:gd name="connsiteX10" fmla="*/ 2500915 w 2525981"/>
                  <a:gd name="connsiteY10" fmla="*/ 1618363 h 2866639"/>
                  <a:gd name="connsiteX11" fmla="*/ 2525981 w 2525981"/>
                  <a:gd name="connsiteY11" fmla="*/ 2320205 h 2866639"/>
                  <a:gd name="connsiteX12" fmla="*/ 2505928 w 2525981"/>
                  <a:gd name="connsiteY12" fmla="*/ 2866639 h 2866639"/>
                  <a:gd name="connsiteX13" fmla="*/ 174810 w 2525981"/>
                  <a:gd name="connsiteY13" fmla="*/ 2816507 h 2866639"/>
                  <a:gd name="connsiteX14" fmla="*/ 149744 w 2525981"/>
                  <a:gd name="connsiteY14" fmla="*/ 1272455 h 2866639"/>
                  <a:gd name="connsiteX15" fmla="*/ 0 w 2525981"/>
                  <a:gd name="connsiteY15" fmla="*/ 33663 h 2866639"/>
                  <a:gd name="connsiteX0" fmla="*/ 0 w 2525981"/>
                  <a:gd name="connsiteY0" fmla="*/ 33663 h 2866639"/>
                  <a:gd name="connsiteX1" fmla="*/ 621898 w 2525981"/>
                  <a:gd name="connsiteY1" fmla="*/ 0 h 2866639"/>
                  <a:gd name="connsiteX2" fmla="*/ 778003 w 2525981"/>
                  <a:gd name="connsiteY2" fmla="*/ 12203 h 2866639"/>
                  <a:gd name="connsiteX3" fmla="*/ 1285417 w 2525981"/>
                  <a:gd name="connsiteY3" fmla="*/ 113730 h 2866639"/>
                  <a:gd name="connsiteX4" fmla="*/ 1320910 w 2525981"/>
                  <a:gd name="connsiteY4" fmla="*/ 120974 h 2866639"/>
                  <a:gd name="connsiteX5" fmla="*/ 1662307 w 2525981"/>
                  <a:gd name="connsiteY5" fmla="*/ 151734 h 2866639"/>
                  <a:gd name="connsiteX6" fmla="*/ 1953349 w 2525981"/>
                  <a:gd name="connsiteY6" fmla="*/ 207733 h 2866639"/>
                  <a:gd name="connsiteX7" fmla="*/ 2280769 w 2525981"/>
                  <a:gd name="connsiteY7" fmla="*/ 351228 h 2866639"/>
                  <a:gd name="connsiteX8" fmla="*/ 2389910 w 2525981"/>
                  <a:gd name="connsiteY8" fmla="*/ 393227 h 2866639"/>
                  <a:gd name="connsiteX9" fmla="*/ 2470836 w 2525981"/>
                  <a:gd name="connsiteY9" fmla="*/ 605705 h 2866639"/>
                  <a:gd name="connsiteX10" fmla="*/ 2500915 w 2525981"/>
                  <a:gd name="connsiteY10" fmla="*/ 1618363 h 2866639"/>
                  <a:gd name="connsiteX11" fmla="*/ 2525981 w 2525981"/>
                  <a:gd name="connsiteY11" fmla="*/ 2320205 h 2866639"/>
                  <a:gd name="connsiteX12" fmla="*/ 2505928 w 2525981"/>
                  <a:gd name="connsiteY12" fmla="*/ 2866639 h 2866639"/>
                  <a:gd name="connsiteX13" fmla="*/ 174810 w 2525981"/>
                  <a:gd name="connsiteY13" fmla="*/ 2816507 h 2866639"/>
                  <a:gd name="connsiteX14" fmla="*/ 149744 w 2525981"/>
                  <a:gd name="connsiteY14" fmla="*/ 1272455 h 2866639"/>
                  <a:gd name="connsiteX15" fmla="*/ 0 w 2525981"/>
                  <a:gd name="connsiteY15" fmla="*/ 33663 h 2866639"/>
                  <a:gd name="connsiteX0" fmla="*/ 0 w 2525981"/>
                  <a:gd name="connsiteY0" fmla="*/ 33663 h 2866639"/>
                  <a:gd name="connsiteX1" fmla="*/ 621898 w 2525981"/>
                  <a:gd name="connsiteY1" fmla="*/ 0 h 2866639"/>
                  <a:gd name="connsiteX2" fmla="*/ 778003 w 2525981"/>
                  <a:gd name="connsiteY2" fmla="*/ 12203 h 2866639"/>
                  <a:gd name="connsiteX3" fmla="*/ 1285417 w 2525981"/>
                  <a:gd name="connsiteY3" fmla="*/ 113730 h 2866639"/>
                  <a:gd name="connsiteX4" fmla="*/ 1320910 w 2525981"/>
                  <a:gd name="connsiteY4" fmla="*/ 120974 h 2866639"/>
                  <a:gd name="connsiteX5" fmla="*/ 1662307 w 2525981"/>
                  <a:gd name="connsiteY5" fmla="*/ 151734 h 2866639"/>
                  <a:gd name="connsiteX6" fmla="*/ 1953349 w 2525981"/>
                  <a:gd name="connsiteY6" fmla="*/ 207733 h 2866639"/>
                  <a:gd name="connsiteX7" fmla="*/ 2280769 w 2525981"/>
                  <a:gd name="connsiteY7" fmla="*/ 351228 h 2866639"/>
                  <a:gd name="connsiteX8" fmla="*/ 2389910 w 2525981"/>
                  <a:gd name="connsiteY8" fmla="*/ 393227 h 2866639"/>
                  <a:gd name="connsiteX9" fmla="*/ 2470836 w 2525981"/>
                  <a:gd name="connsiteY9" fmla="*/ 605705 h 2866639"/>
                  <a:gd name="connsiteX10" fmla="*/ 2500915 w 2525981"/>
                  <a:gd name="connsiteY10" fmla="*/ 1618363 h 2866639"/>
                  <a:gd name="connsiteX11" fmla="*/ 2525981 w 2525981"/>
                  <a:gd name="connsiteY11" fmla="*/ 2320205 h 2866639"/>
                  <a:gd name="connsiteX12" fmla="*/ 2505928 w 2525981"/>
                  <a:gd name="connsiteY12" fmla="*/ 2866639 h 2866639"/>
                  <a:gd name="connsiteX13" fmla="*/ 174810 w 2525981"/>
                  <a:gd name="connsiteY13" fmla="*/ 2816507 h 2866639"/>
                  <a:gd name="connsiteX14" fmla="*/ 149744 w 2525981"/>
                  <a:gd name="connsiteY14" fmla="*/ 1272455 h 2866639"/>
                  <a:gd name="connsiteX15" fmla="*/ 0 w 2525981"/>
                  <a:gd name="connsiteY15" fmla="*/ 33663 h 2866639"/>
                  <a:gd name="connsiteX0" fmla="*/ 0 w 2525981"/>
                  <a:gd name="connsiteY0" fmla="*/ 33663 h 2866639"/>
                  <a:gd name="connsiteX1" fmla="*/ 621898 w 2525981"/>
                  <a:gd name="connsiteY1" fmla="*/ 0 h 2866639"/>
                  <a:gd name="connsiteX2" fmla="*/ 778003 w 2525981"/>
                  <a:gd name="connsiteY2" fmla="*/ 12203 h 2866639"/>
                  <a:gd name="connsiteX3" fmla="*/ 1285417 w 2525981"/>
                  <a:gd name="connsiteY3" fmla="*/ 113730 h 2866639"/>
                  <a:gd name="connsiteX4" fmla="*/ 1320910 w 2525981"/>
                  <a:gd name="connsiteY4" fmla="*/ 120974 h 2866639"/>
                  <a:gd name="connsiteX5" fmla="*/ 1662307 w 2525981"/>
                  <a:gd name="connsiteY5" fmla="*/ 151734 h 2866639"/>
                  <a:gd name="connsiteX6" fmla="*/ 1953349 w 2525981"/>
                  <a:gd name="connsiteY6" fmla="*/ 207733 h 2866639"/>
                  <a:gd name="connsiteX7" fmla="*/ 2280769 w 2525981"/>
                  <a:gd name="connsiteY7" fmla="*/ 351228 h 2866639"/>
                  <a:gd name="connsiteX8" fmla="*/ 2389910 w 2525981"/>
                  <a:gd name="connsiteY8" fmla="*/ 393227 h 2866639"/>
                  <a:gd name="connsiteX9" fmla="*/ 2470836 w 2525981"/>
                  <a:gd name="connsiteY9" fmla="*/ 605705 h 2866639"/>
                  <a:gd name="connsiteX10" fmla="*/ 2500915 w 2525981"/>
                  <a:gd name="connsiteY10" fmla="*/ 1618363 h 2866639"/>
                  <a:gd name="connsiteX11" fmla="*/ 2525981 w 2525981"/>
                  <a:gd name="connsiteY11" fmla="*/ 2320205 h 2866639"/>
                  <a:gd name="connsiteX12" fmla="*/ 2505928 w 2525981"/>
                  <a:gd name="connsiteY12" fmla="*/ 2866639 h 2866639"/>
                  <a:gd name="connsiteX13" fmla="*/ 174810 w 2525981"/>
                  <a:gd name="connsiteY13" fmla="*/ 2816507 h 2866639"/>
                  <a:gd name="connsiteX14" fmla="*/ 149744 w 2525981"/>
                  <a:gd name="connsiteY14" fmla="*/ 1272455 h 2866639"/>
                  <a:gd name="connsiteX15" fmla="*/ 0 w 2525981"/>
                  <a:gd name="connsiteY15" fmla="*/ 33663 h 2866639"/>
                  <a:gd name="connsiteX0" fmla="*/ 0 w 2525981"/>
                  <a:gd name="connsiteY0" fmla="*/ 33663 h 2866639"/>
                  <a:gd name="connsiteX1" fmla="*/ 621898 w 2525981"/>
                  <a:gd name="connsiteY1" fmla="*/ 0 h 2866639"/>
                  <a:gd name="connsiteX2" fmla="*/ 778003 w 2525981"/>
                  <a:gd name="connsiteY2" fmla="*/ 12203 h 2866639"/>
                  <a:gd name="connsiteX3" fmla="*/ 1285417 w 2525981"/>
                  <a:gd name="connsiteY3" fmla="*/ 113730 h 2866639"/>
                  <a:gd name="connsiteX4" fmla="*/ 1320910 w 2525981"/>
                  <a:gd name="connsiteY4" fmla="*/ 120974 h 2866639"/>
                  <a:gd name="connsiteX5" fmla="*/ 1662307 w 2525981"/>
                  <a:gd name="connsiteY5" fmla="*/ 151734 h 2866639"/>
                  <a:gd name="connsiteX6" fmla="*/ 1953349 w 2525981"/>
                  <a:gd name="connsiteY6" fmla="*/ 207733 h 2866639"/>
                  <a:gd name="connsiteX7" fmla="*/ 2280769 w 2525981"/>
                  <a:gd name="connsiteY7" fmla="*/ 351228 h 2866639"/>
                  <a:gd name="connsiteX8" fmla="*/ 2411739 w 2525981"/>
                  <a:gd name="connsiteY8" fmla="*/ 400227 h 2866639"/>
                  <a:gd name="connsiteX9" fmla="*/ 2470836 w 2525981"/>
                  <a:gd name="connsiteY9" fmla="*/ 605705 h 2866639"/>
                  <a:gd name="connsiteX10" fmla="*/ 2500915 w 2525981"/>
                  <a:gd name="connsiteY10" fmla="*/ 1618363 h 2866639"/>
                  <a:gd name="connsiteX11" fmla="*/ 2525981 w 2525981"/>
                  <a:gd name="connsiteY11" fmla="*/ 2320205 h 2866639"/>
                  <a:gd name="connsiteX12" fmla="*/ 2505928 w 2525981"/>
                  <a:gd name="connsiteY12" fmla="*/ 2866639 h 2866639"/>
                  <a:gd name="connsiteX13" fmla="*/ 174810 w 2525981"/>
                  <a:gd name="connsiteY13" fmla="*/ 2816507 h 2866639"/>
                  <a:gd name="connsiteX14" fmla="*/ 149744 w 2525981"/>
                  <a:gd name="connsiteY14" fmla="*/ 1272455 h 2866639"/>
                  <a:gd name="connsiteX15" fmla="*/ 0 w 2525981"/>
                  <a:gd name="connsiteY15" fmla="*/ 33663 h 2866639"/>
                  <a:gd name="connsiteX0" fmla="*/ 0 w 2525981"/>
                  <a:gd name="connsiteY0" fmla="*/ 33663 h 2866639"/>
                  <a:gd name="connsiteX1" fmla="*/ 621898 w 2525981"/>
                  <a:gd name="connsiteY1" fmla="*/ 0 h 2866639"/>
                  <a:gd name="connsiteX2" fmla="*/ 778003 w 2525981"/>
                  <a:gd name="connsiteY2" fmla="*/ 12203 h 2866639"/>
                  <a:gd name="connsiteX3" fmla="*/ 1285417 w 2525981"/>
                  <a:gd name="connsiteY3" fmla="*/ 113730 h 2866639"/>
                  <a:gd name="connsiteX4" fmla="*/ 1320910 w 2525981"/>
                  <a:gd name="connsiteY4" fmla="*/ 120974 h 2866639"/>
                  <a:gd name="connsiteX5" fmla="*/ 1662307 w 2525981"/>
                  <a:gd name="connsiteY5" fmla="*/ 151734 h 2866639"/>
                  <a:gd name="connsiteX6" fmla="*/ 1953349 w 2525981"/>
                  <a:gd name="connsiteY6" fmla="*/ 207733 h 2866639"/>
                  <a:gd name="connsiteX7" fmla="*/ 2280769 w 2525981"/>
                  <a:gd name="connsiteY7" fmla="*/ 351228 h 2866639"/>
                  <a:gd name="connsiteX8" fmla="*/ 2411739 w 2525981"/>
                  <a:gd name="connsiteY8" fmla="*/ 400227 h 2866639"/>
                  <a:gd name="connsiteX9" fmla="*/ 2470836 w 2525981"/>
                  <a:gd name="connsiteY9" fmla="*/ 605705 h 2866639"/>
                  <a:gd name="connsiteX10" fmla="*/ 2500915 w 2525981"/>
                  <a:gd name="connsiteY10" fmla="*/ 1618363 h 2866639"/>
                  <a:gd name="connsiteX11" fmla="*/ 2525981 w 2525981"/>
                  <a:gd name="connsiteY11" fmla="*/ 2320205 h 2866639"/>
                  <a:gd name="connsiteX12" fmla="*/ 2505928 w 2525981"/>
                  <a:gd name="connsiteY12" fmla="*/ 2866639 h 2866639"/>
                  <a:gd name="connsiteX13" fmla="*/ 174810 w 2525981"/>
                  <a:gd name="connsiteY13" fmla="*/ 2816507 h 2866639"/>
                  <a:gd name="connsiteX14" fmla="*/ 149744 w 2525981"/>
                  <a:gd name="connsiteY14" fmla="*/ 1272455 h 2866639"/>
                  <a:gd name="connsiteX15" fmla="*/ 0 w 2525981"/>
                  <a:gd name="connsiteY15" fmla="*/ 33663 h 2866639"/>
                  <a:gd name="connsiteX0" fmla="*/ 0 w 2525981"/>
                  <a:gd name="connsiteY0" fmla="*/ 33663 h 2866639"/>
                  <a:gd name="connsiteX1" fmla="*/ 621898 w 2525981"/>
                  <a:gd name="connsiteY1" fmla="*/ 0 h 2866639"/>
                  <a:gd name="connsiteX2" fmla="*/ 778003 w 2525981"/>
                  <a:gd name="connsiteY2" fmla="*/ 12203 h 2866639"/>
                  <a:gd name="connsiteX3" fmla="*/ 1285417 w 2525981"/>
                  <a:gd name="connsiteY3" fmla="*/ 113730 h 2866639"/>
                  <a:gd name="connsiteX4" fmla="*/ 1320910 w 2525981"/>
                  <a:gd name="connsiteY4" fmla="*/ 120974 h 2866639"/>
                  <a:gd name="connsiteX5" fmla="*/ 1662307 w 2525981"/>
                  <a:gd name="connsiteY5" fmla="*/ 151734 h 2866639"/>
                  <a:gd name="connsiteX6" fmla="*/ 1953349 w 2525981"/>
                  <a:gd name="connsiteY6" fmla="*/ 207733 h 2866639"/>
                  <a:gd name="connsiteX7" fmla="*/ 2280769 w 2525981"/>
                  <a:gd name="connsiteY7" fmla="*/ 351228 h 2866639"/>
                  <a:gd name="connsiteX8" fmla="*/ 2411739 w 2525981"/>
                  <a:gd name="connsiteY8" fmla="*/ 400227 h 2866639"/>
                  <a:gd name="connsiteX9" fmla="*/ 2470836 w 2525981"/>
                  <a:gd name="connsiteY9" fmla="*/ 605705 h 2866639"/>
                  <a:gd name="connsiteX10" fmla="*/ 2500915 w 2525981"/>
                  <a:gd name="connsiteY10" fmla="*/ 1618363 h 2866639"/>
                  <a:gd name="connsiteX11" fmla="*/ 2525981 w 2525981"/>
                  <a:gd name="connsiteY11" fmla="*/ 2320205 h 2866639"/>
                  <a:gd name="connsiteX12" fmla="*/ 2505928 w 2525981"/>
                  <a:gd name="connsiteY12" fmla="*/ 2866639 h 2866639"/>
                  <a:gd name="connsiteX13" fmla="*/ 168888 w 2525981"/>
                  <a:gd name="connsiteY13" fmla="*/ 2706954 h 2866639"/>
                  <a:gd name="connsiteX14" fmla="*/ 149744 w 2525981"/>
                  <a:gd name="connsiteY14" fmla="*/ 1272455 h 2866639"/>
                  <a:gd name="connsiteX15" fmla="*/ 0 w 2525981"/>
                  <a:gd name="connsiteY15" fmla="*/ 33663 h 2866639"/>
                  <a:gd name="connsiteX0" fmla="*/ 0 w 2525981"/>
                  <a:gd name="connsiteY0" fmla="*/ 33663 h 2739789"/>
                  <a:gd name="connsiteX1" fmla="*/ 621898 w 2525981"/>
                  <a:gd name="connsiteY1" fmla="*/ 0 h 2739789"/>
                  <a:gd name="connsiteX2" fmla="*/ 778003 w 2525981"/>
                  <a:gd name="connsiteY2" fmla="*/ 12203 h 2739789"/>
                  <a:gd name="connsiteX3" fmla="*/ 1285417 w 2525981"/>
                  <a:gd name="connsiteY3" fmla="*/ 113730 h 2739789"/>
                  <a:gd name="connsiteX4" fmla="*/ 1320910 w 2525981"/>
                  <a:gd name="connsiteY4" fmla="*/ 120974 h 2739789"/>
                  <a:gd name="connsiteX5" fmla="*/ 1662307 w 2525981"/>
                  <a:gd name="connsiteY5" fmla="*/ 151734 h 2739789"/>
                  <a:gd name="connsiteX6" fmla="*/ 1953349 w 2525981"/>
                  <a:gd name="connsiteY6" fmla="*/ 207733 h 2739789"/>
                  <a:gd name="connsiteX7" fmla="*/ 2280769 w 2525981"/>
                  <a:gd name="connsiteY7" fmla="*/ 351228 h 2739789"/>
                  <a:gd name="connsiteX8" fmla="*/ 2411739 w 2525981"/>
                  <a:gd name="connsiteY8" fmla="*/ 400227 h 2739789"/>
                  <a:gd name="connsiteX9" fmla="*/ 2470836 w 2525981"/>
                  <a:gd name="connsiteY9" fmla="*/ 605705 h 2739789"/>
                  <a:gd name="connsiteX10" fmla="*/ 2500915 w 2525981"/>
                  <a:gd name="connsiteY10" fmla="*/ 1618363 h 2739789"/>
                  <a:gd name="connsiteX11" fmla="*/ 2525981 w 2525981"/>
                  <a:gd name="connsiteY11" fmla="*/ 2320205 h 2739789"/>
                  <a:gd name="connsiteX12" fmla="*/ 2500006 w 2525981"/>
                  <a:gd name="connsiteY12" fmla="*/ 2739789 h 2739789"/>
                  <a:gd name="connsiteX13" fmla="*/ 168888 w 2525981"/>
                  <a:gd name="connsiteY13" fmla="*/ 2706954 h 2739789"/>
                  <a:gd name="connsiteX14" fmla="*/ 149744 w 2525981"/>
                  <a:gd name="connsiteY14" fmla="*/ 1272455 h 2739789"/>
                  <a:gd name="connsiteX15" fmla="*/ 0 w 2525981"/>
                  <a:gd name="connsiteY15" fmla="*/ 33663 h 273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5981" h="2739789">
                    <a:moveTo>
                      <a:pt x="0" y="33663"/>
                    </a:moveTo>
                    <a:lnTo>
                      <a:pt x="621898" y="0"/>
                    </a:lnTo>
                    <a:lnTo>
                      <a:pt x="778003" y="12203"/>
                    </a:lnTo>
                    <a:lnTo>
                      <a:pt x="1285417" y="113730"/>
                    </a:lnTo>
                    <a:lnTo>
                      <a:pt x="1320910" y="120974"/>
                    </a:lnTo>
                    <a:lnTo>
                      <a:pt x="1662307" y="151734"/>
                    </a:lnTo>
                    <a:cubicBezTo>
                      <a:pt x="1760437" y="172610"/>
                      <a:pt x="1833148" y="177571"/>
                      <a:pt x="1953349" y="207733"/>
                    </a:cubicBezTo>
                    <a:cubicBezTo>
                      <a:pt x="2041874" y="238649"/>
                      <a:pt x="2165418" y="298899"/>
                      <a:pt x="2280769" y="351228"/>
                    </a:cubicBezTo>
                    <a:cubicBezTo>
                      <a:pt x="2368688" y="382728"/>
                      <a:pt x="2292748" y="357813"/>
                      <a:pt x="2411739" y="400227"/>
                    </a:cubicBezTo>
                    <a:cubicBezTo>
                      <a:pt x="2483435" y="603636"/>
                      <a:pt x="2398373" y="395099"/>
                      <a:pt x="2470836" y="605705"/>
                    </a:cubicBezTo>
                    <a:lnTo>
                      <a:pt x="2500915" y="1618363"/>
                    </a:lnTo>
                    <a:lnTo>
                      <a:pt x="2525981" y="2320205"/>
                    </a:lnTo>
                    <a:lnTo>
                      <a:pt x="2500006" y="2739789"/>
                    </a:lnTo>
                    <a:lnTo>
                      <a:pt x="168888" y="2706954"/>
                    </a:lnTo>
                    <a:lnTo>
                      <a:pt x="149744" y="1272455"/>
                    </a:lnTo>
                    <a:lnTo>
                      <a:pt x="0" y="33663"/>
                    </a:lnTo>
                    <a:close/>
                  </a:path>
                </a:pathLst>
              </a:custGeom>
              <a:solidFill>
                <a:srgbClr val="FFFF00">
                  <a:alpha val="30000"/>
                </a:srgbClr>
              </a:solidFill>
              <a:ln w="15875">
                <a:solidFill>
                  <a:srgbClr val="FFFF00">
                    <a:alpha val="5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ja-JP" altLang="en-US"/>
              </a:p>
            </p:txBody>
          </p:sp>
          <p:pic>
            <p:nvPicPr>
              <p:cNvPr id="2085" name="図 65"/>
              <p:cNvPicPr>
                <a:picLocks noChangeAspect="1"/>
              </p:cNvPicPr>
              <p:nvPr/>
            </p:nvPicPr>
            <p:blipFill>
              <a:blip r:embed="rId6" cstate="email"/>
              <a:srcRect/>
              <a:stretch>
                <a:fillRect/>
              </a:stretch>
            </p:blipFill>
            <p:spPr bwMode="auto">
              <a:xfrm>
                <a:off x="8781585" y="3252474"/>
                <a:ext cx="230188" cy="236781"/>
              </a:xfrm>
              <a:prstGeom prst="rect">
                <a:avLst/>
              </a:prstGeom>
              <a:noFill/>
              <a:ln w="9525">
                <a:noFill/>
                <a:miter lim="800000"/>
                <a:headEnd/>
                <a:tailEnd/>
              </a:ln>
            </p:spPr>
          </p:pic>
          <p:sp>
            <p:nvSpPr>
              <p:cNvPr id="67" name="角丸四角形 66"/>
              <p:cNvSpPr/>
              <p:nvPr/>
            </p:nvSpPr>
            <p:spPr>
              <a:xfrm>
                <a:off x="6807634" y="3465502"/>
                <a:ext cx="465890" cy="394186"/>
              </a:xfrm>
              <a:prstGeom prst="round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ja-JP" altLang="en-US">
                    <a:solidFill>
                      <a:sysClr val="windowText" lastClr="000000"/>
                    </a:solidFill>
                  </a:rPr>
                  <a:t>③</a:t>
                </a:r>
              </a:p>
            </p:txBody>
          </p:sp>
          <p:sp>
            <p:nvSpPr>
              <p:cNvPr id="69" name="角丸四角形 68"/>
              <p:cNvSpPr/>
              <p:nvPr/>
            </p:nvSpPr>
            <p:spPr>
              <a:xfrm>
                <a:off x="7380496" y="3620361"/>
                <a:ext cx="413811" cy="282969"/>
              </a:xfrm>
              <a:prstGeom prst="round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ja-JP" altLang="en-US">
                    <a:solidFill>
                      <a:sysClr val="windowText" lastClr="000000"/>
                    </a:solidFill>
                  </a:rPr>
                  <a:t>①</a:t>
                </a:r>
              </a:p>
            </p:txBody>
          </p:sp>
          <p:sp>
            <p:nvSpPr>
              <p:cNvPr id="70" name="角丸四角形 69"/>
              <p:cNvSpPr/>
              <p:nvPr/>
            </p:nvSpPr>
            <p:spPr>
              <a:xfrm>
                <a:off x="7379088" y="4100422"/>
                <a:ext cx="413811" cy="154859"/>
              </a:xfrm>
              <a:prstGeom prst="round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ja-JP" altLang="en-US" dirty="0">
                    <a:solidFill>
                      <a:sysClr val="windowText" lastClr="000000"/>
                    </a:solidFill>
                  </a:rPr>
                  <a:t>②</a:t>
                </a:r>
              </a:p>
            </p:txBody>
          </p:sp>
          <p:cxnSp>
            <p:nvCxnSpPr>
              <p:cNvPr id="72" name="直線矢印コネクタ 71"/>
              <p:cNvCxnSpPr/>
              <p:nvPr/>
            </p:nvCxnSpPr>
            <p:spPr bwMode="auto">
              <a:xfrm flipH="1">
                <a:off x="7791492" y="3565456"/>
                <a:ext cx="39411" cy="2122971"/>
              </a:xfrm>
              <a:prstGeom prst="straightConnector1">
                <a:avLst/>
              </a:prstGeom>
              <a:ln w="38100" cmpd="dbl">
                <a:solidFill>
                  <a:srgbClr val="0000FF"/>
                </a:solidFill>
                <a:bevel/>
                <a:headEnd type="arrow" w="sm" len="sm"/>
                <a:tailEnd type="arrow" w="sm" len="sm"/>
              </a:ln>
            </p:spPr>
            <p:style>
              <a:lnRef idx="1">
                <a:schemeClr val="accent1"/>
              </a:lnRef>
              <a:fillRef idx="0">
                <a:schemeClr val="accent1"/>
              </a:fillRef>
              <a:effectRef idx="0">
                <a:schemeClr val="accent1"/>
              </a:effectRef>
              <a:fontRef idx="minor">
                <a:schemeClr val="tx1"/>
              </a:fontRef>
            </p:style>
          </p:cxnSp>
        </p:grpSp>
        <p:sp>
          <p:nvSpPr>
            <p:cNvPr id="73" name="角丸四角形 72"/>
            <p:cNvSpPr/>
            <p:nvPr/>
          </p:nvSpPr>
          <p:spPr>
            <a:xfrm>
              <a:off x="8494119" y="3837063"/>
              <a:ext cx="172335" cy="668505"/>
            </a:xfrm>
            <a:prstGeom prst="roundRect">
              <a:avLst/>
            </a:prstGeom>
            <a:solidFill>
              <a:schemeClr val="bg1"/>
            </a:solid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eaVert" wrap="none" lIns="0" tIns="36000" rIns="0" bIns="3600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ja-JP" altLang="en-US" sz="800" dirty="0">
                  <a:solidFill>
                    <a:sysClr val="windowText" lastClr="000000"/>
                  </a:solidFill>
                </a:rPr>
                <a:t>御　堂　筋</a:t>
              </a:r>
            </a:p>
          </p:txBody>
        </p:sp>
        <p:sp>
          <p:nvSpPr>
            <p:cNvPr id="74" name="角丸四角形 73"/>
            <p:cNvSpPr/>
            <p:nvPr/>
          </p:nvSpPr>
          <p:spPr>
            <a:xfrm>
              <a:off x="10145119" y="3913261"/>
              <a:ext cx="172335" cy="451537"/>
            </a:xfrm>
            <a:prstGeom prst="roundRect">
              <a:avLst/>
            </a:prstGeom>
            <a:solidFill>
              <a:schemeClr val="bg1"/>
            </a:solid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eaVert" wrap="none" lIns="0" tIns="36000" rIns="0" bIns="3600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ja-JP" altLang="en-US" sz="800" dirty="0">
                  <a:solidFill>
                    <a:sysClr val="windowText" lastClr="000000"/>
                  </a:solidFill>
                </a:rPr>
                <a:t>堺　筋</a:t>
              </a:r>
            </a:p>
          </p:txBody>
        </p:sp>
        <p:sp>
          <p:nvSpPr>
            <p:cNvPr id="75" name="角丸四角形 74"/>
            <p:cNvSpPr/>
            <p:nvPr/>
          </p:nvSpPr>
          <p:spPr>
            <a:xfrm>
              <a:off x="9514911" y="4038069"/>
              <a:ext cx="226188" cy="1121267"/>
            </a:xfrm>
            <a:prstGeom prst="roundRect">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eaVert" wrap="none" lIns="0" tIns="36000" rIns="0" bIns="3600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ja-JP" altLang="en-US" sz="1050" b="1" dirty="0">
                  <a:solidFill>
                    <a:sysClr val="windowText" lastClr="000000"/>
                  </a:solidFill>
                </a:rPr>
                <a:t>三　休　橋　筋</a:t>
              </a:r>
            </a:p>
          </p:txBody>
        </p:sp>
        <p:sp>
          <p:nvSpPr>
            <p:cNvPr id="76" name="角丸四角形 75"/>
            <p:cNvSpPr/>
            <p:nvPr/>
          </p:nvSpPr>
          <p:spPr>
            <a:xfrm>
              <a:off x="8909850" y="5499953"/>
              <a:ext cx="860607" cy="193876"/>
            </a:xfrm>
            <a:prstGeom prst="roundRect">
              <a:avLst/>
            </a:prstGeom>
            <a:solidFill>
              <a:schemeClr val="bg1"/>
            </a:solid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ysClr val="windowText" lastClr="000000"/>
                  </a:solidFill>
                </a:rPr>
                <a:t>中央大通</a:t>
              </a:r>
            </a:p>
          </p:txBody>
        </p:sp>
        <p:sp>
          <p:nvSpPr>
            <p:cNvPr id="77" name="角丸四角形 76"/>
            <p:cNvSpPr/>
            <p:nvPr/>
          </p:nvSpPr>
          <p:spPr>
            <a:xfrm>
              <a:off x="9172708" y="2697672"/>
              <a:ext cx="623021" cy="172335"/>
            </a:xfrm>
            <a:prstGeom prst="roundRect">
              <a:avLst/>
            </a:prstGeom>
            <a:solidFill>
              <a:schemeClr val="bg1"/>
            </a:solid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ja-JP" altLang="en-US" sz="800" dirty="0">
                  <a:solidFill>
                    <a:sysClr val="windowText" lastClr="000000"/>
                  </a:solidFill>
                </a:rPr>
                <a:t>土佐堀通</a:t>
              </a:r>
            </a:p>
          </p:txBody>
        </p:sp>
      </p:grpSp>
      <p:sp>
        <p:nvSpPr>
          <p:cNvPr id="42" name="正方形/長方形 41"/>
          <p:cNvSpPr/>
          <p:nvPr/>
        </p:nvSpPr>
        <p:spPr>
          <a:xfrm>
            <a:off x="1343472" y="1268761"/>
            <a:ext cx="9616628" cy="60423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dirty="0">
                <a:solidFill>
                  <a:schemeClr val="tx1"/>
                </a:solidFill>
              </a:rPr>
              <a:t>・</a:t>
            </a:r>
            <a:endParaRPr lang="en-US" altLang="ja-JP" sz="1600" dirty="0">
              <a:solidFill>
                <a:schemeClr val="tx1"/>
              </a:solidFill>
              <a:latin typeface="ＭＳ Ｐ明朝" pitchFamily="18" charset="-128"/>
              <a:ea typeface="ＭＳ Ｐ明朝" pitchFamily="18" charset="-128"/>
              <a:cs typeface="Meiryo UI" pitchFamily="50" charset="-128"/>
            </a:endParaRPr>
          </a:p>
        </p:txBody>
      </p:sp>
      <p:sp>
        <p:nvSpPr>
          <p:cNvPr id="43" name="正方形/長方形 42"/>
          <p:cNvSpPr/>
          <p:nvPr/>
        </p:nvSpPr>
        <p:spPr>
          <a:xfrm>
            <a:off x="1349128" y="1268760"/>
            <a:ext cx="1365000" cy="360040"/>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dirty="0" smtClean="0"/>
              <a:t>取組前</a:t>
            </a:r>
            <a:endParaRPr lang="ja-JP" altLang="en-US" sz="1400" b="1" dirty="0"/>
          </a:p>
        </p:txBody>
      </p:sp>
      <p:sp>
        <p:nvSpPr>
          <p:cNvPr id="45" name="正方形/長方形 44"/>
          <p:cNvSpPr/>
          <p:nvPr/>
        </p:nvSpPr>
        <p:spPr>
          <a:xfrm>
            <a:off x="1579772" y="1608108"/>
            <a:ext cx="9340879" cy="276999"/>
          </a:xfrm>
          <a:prstGeom prst="rect">
            <a:avLst/>
          </a:prstGeom>
        </p:spPr>
        <p:txBody>
          <a:bodyPr wrap="square">
            <a:spAutoFit/>
          </a:bodyPr>
          <a:lstStyle/>
          <a:p>
            <a:pPr marL="88900" indent="-88900"/>
            <a:r>
              <a:rPr lang="ja-JP" altLang="en-US" sz="1200" dirty="0">
                <a:latin typeface="ＭＳ Ｐ明朝" pitchFamily="18" charset="-128"/>
                <a:ea typeface="ＭＳ Ｐ明朝" pitchFamily="18" charset="-128"/>
                <a:cs typeface="Meiryo UI" pitchFamily="50" charset="-128"/>
              </a:rPr>
              <a:t>・船場地区には、歴史・文化的建築物等が集積しているが、電線類により景観阻害されるなど、観光資源が活かしきれていない。</a:t>
            </a:r>
            <a:endParaRPr lang="ja-JP" altLang="en-US" sz="1200" dirty="0"/>
          </a:p>
        </p:txBody>
      </p:sp>
      <p:sp>
        <p:nvSpPr>
          <p:cNvPr id="46" name="正方形/長方形 45"/>
          <p:cNvSpPr/>
          <p:nvPr/>
        </p:nvSpPr>
        <p:spPr>
          <a:xfrm>
            <a:off x="1343472" y="2127622"/>
            <a:ext cx="9616628" cy="37650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600" dirty="0">
              <a:solidFill>
                <a:schemeClr val="tx1"/>
              </a:solidFill>
            </a:endParaRPr>
          </a:p>
          <a:p>
            <a:endParaRPr lang="en-US" altLang="ja-JP" sz="800" dirty="0">
              <a:solidFill>
                <a:schemeClr val="tx1"/>
              </a:solidFill>
            </a:endParaRPr>
          </a:p>
        </p:txBody>
      </p:sp>
      <p:sp>
        <p:nvSpPr>
          <p:cNvPr id="47" name="正方形/長方形 46"/>
          <p:cNvSpPr/>
          <p:nvPr/>
        </p:nvSpPr>
        <p:spPr>
          <a:xfrm>
            <a:off x="1349128" y="2131503"/>
            <a:ext cx="1365000"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t>取組後～将来</a:t>
            </a:r>
            <a:endParaRPr lang="ja-JP" altLang="en-US" sz="1400" b="1" dirty="0"/>
          </a:p>
        </p:txBody>
      </p:sp>
      <p:sp>
        <p:nvSpPr>
          <p:cNvPr id="48" name="正方形/長方形 47"/>
          <p:cNvSpPr/>
          <p:nvPr/>
        </p:nvSpPr>
        <p:spPr>
          <a:xfrm>
            <a:off x="1343666" y="2487937"/>
            <a:ext cx="9576985" cy="646331"/>
          </a:xfrm>
          <a:prstGeom prst="rect">
            <a:avLst/>
          </a:prstGeom>
        </p:spPr>
        <p:txBody>
          <a:bodyPr wrap="square">
            <a:spAutoFit/>
          </a:bodyPr>
          <a:lstStyle/>
          <a:p>
            <a:pPr marL="88900" indent="-88900"/>
            <a:r>
              <a:rPr lang="ja-JP" altLang="en-US" sz="1200" dirty="0">
                <a:latin typeface="ＭＳ Ｐ明朝" pitchFamily="18" charset="-128"/>
                <a:ea typeface="ＭＳ Ｐ明朝" pitchFamily="18" charset="-128"/>
                <a:cs typeface="Meiryo UI" pitchFamily="50" charset="-128"/>
              </a:rPr>
              <a:t>・歴史・文化的な建築資源を活かした着地型観光拠点を創出するため、生きた建築ミュージアム等で選定された建築物の周辺に</a:t>
            </a:r>
            <a:r>
              <a:rPr lang="ja-JP" altLang="en-US" sz="1200" dirty="0" smtClean="0">
                <a:latin typeface="ＭＳ Ｐ明朝" pitchFamily="18" charset="-128"/>
                <a:ea typeface="ＭＳ Ｐ明朝" pitchFamily="18" charset="-128"/>
                <a:cs typeface="Meiryo UI" pitchFamily="50" charset="-128"/>
              </a:rPr>
              <a:t>おいて、無電柱化</a:t>
            </a:r>
            <a:r>
              <a:rPr lang="ja-JP" altLang="en-US" sz="1200" dirty="0">
                <a:latin typeface="ＭＳ Ｐ明朝" pitchFamily="18" charset="-128"/>
                <a:ea typeface="ＭＳ Ｐ明朝" pitchFamily="18" charset="-128"/>
                <a:cs typeface="Meiryo UI" pitchFamily="50" charset="-128"/>
              </a:rPr>
              <a:t>や周辺景観と調和した</a:t>
            </a:r>
            <a:r>
              <a:rPr lang="ja-JP" altLang="en-US" sz="1200" dirty="0" smtClean="0">
                <a:latin typeface="ＭＳ Ｐ明朝" pitchFamily="18" charset="-128"/>
                <a:ea typeface="ＭＳ Ｐ明朝" pitchFamily="18" charset="-128"/>
                <a:cs typeface="Meiryo UI" pitchFamily="50" charset="-128"/>
              </a:rPr>
              <a:t>道路整備を行うとともに、民地内への地上機器の設置や民間照明灯の活用協力を行うなど官民連携の取組みにより御堂筋</a:t>
            </a:r>
            <a:r>
              <a:rPr lang="ja-JP" altLang="en-US" sz="1200" dirty="0">
                <a:latin typeface="ＭＳ Ｐ明朝" pitchFamily="18" charset="-128"/>
                <a:ea typeface="ＭＳ Ｐ明朝" pitchFamily="18" charset="-128"/>
                <a:cs typeface="Meiryo UI" pitchFamily="50" charset="-128"/>
              </a:rPr>
              <a:t>や三休橋筋からの回遊性を</a:t>
            </a:r>
            <a:r>
              <a:rPr lang="ja-JP" altLang="en-US" sz="1200" dirty="0" smtClean="0">
                <a:latin typeface="ＭＳ Ｐ明朝" pitchFamily="18" charset="-128"/>
                <a:ea typeface="ＭＳ Ｐ明朝" pitchFamily="18" charset="-128"/>
                <a:cs typeface="Meiryo UI" pitchFamily="50" charset="-128"/>
              </a:rPr>
              <a:t>向上</a:t>
            </a:r>
            <a:endParaRPr lang="en-US" altLang="ja-JP" sz="1200" dirty="0">
              <a:latin typeface="ＭＳ Ｐ明朝" pitchFamily="18" charset="-128"/>
              <a:ea typeface="ＭＳ Ｐ明朝" pitchFamily="18" charset="-128"/>
              <a:cs typeface="Meiryo UI" pitchFamily="50" charset="-128"/>
            </a:endParaRPr>
          </a:p>
        </p:txBody>
      </p:sp>
      <p:sp>
        <p:nvSpPr>
          <p:cNvPr id="49" name="右矢印 48"/>
          <p:cNvSpPr/>
          <p:nvPr/>
        </p:nvSpPr>
        <p:spPr>
          <a:xfrm rot="5400000">
            <a:off x="5823099" y="1559207"/>
            <a:ext cx="199459" cy="879742"/>
          </a:xfrm>
          <a:prstGeom prst="rightArrow">
            <a:avLst>
              <a:gd name="adj1" fmla="val 50000"/>
              <a:gd name="adj2" fmla="val 7228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3" name="スライド番号プレースホルダ 52"/>
          <p:cNvSpPr>
            <a:spLocks noGrp="1"/>
          </p:cNvSpPr>
          <p:nvPr>
            <p:ph type="sldNum" sz="quarter" idx="12"/>
          </p:nvPr>
        </p:nvSpPr>
        <p:spPr/>
        <p:txBody>
          <a:bodyPr/>
          <a:lstStyle/>
          <a:p>
            <a:fld id="{37EF5067-3AB7-4642-9103-42CBD40CC6D9}" type="slidenum">
              <a:rPr kumimoji="1" lang="ja-JP" altLang="en-US" smtClean="0"/>
              <a:pPr/>
              <a:t>30</a:t>
            </a:fld>
            <a:endParaRPr kumimoji="1" lang="ja-JP" altLang="en-US" dirty="0"/>
          </a:p>
        </p:txBody>
      </p:sp>
      <p:sp>
        <p:nvSpPr>
          <p:cNvPr id="57" name="角丸四角形 56"/>
          <p:cNvSpPr/>
          <p:nvPr/>
        </p:nvSpPr>
        <p:spPr bwMode="auto">
          <a:xfrm>
            <a:off x="9265726" y="4076568"/>
            <a:ext cx="907407" cy="138018"/>
          </a:xfrm>
          <a:prstGeom prst="round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ja-JP" altLang="en-US" dirty="0">
                <a:solidFill>
                  <a:sysClr val="windowText" lastClr="000000"/>
                </a:solidFill>
              </a:rPr>
              <a:t>　</a:t>
            </a:r>
            <a:r>
              <a:rPr lang="ja-JP" altLang="en-US" dirty="0" smtClean="0">
                <a:solidFill>
                  <a:sysClr val="windowText" lastClr="000000"/>
                </a:solidFill>
              </a:rPr>
              <a:t>　　　④</a:t>
            </a:r>
            <a:endParaRPr lang="ja-JP" altLang="en-US" dirty="0">
              <a:solidFill>
                <a:sysClr val="windowText" lastClr="000000"/>
              </a:solidFill>
            </a:endParaRPr>
          </a:p>
        </p:txBody>
      </p:sp>
      <p:pic>
        <p:nvPicPr>
          <p:cNvPr id="58" name="図 57">
            <a:extLst>
              <a:ext uri="{FF2B5EF4-FFF2-40B4-BE49-F238E27FC236}">
                <a16:creationId xmlns="" xmlns:a16="http://schemas.microsoft.com/office/drawing/2014/main" id="{24AA5A56-144F-4CD8-A656-4ABC40EE5541}"/>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a:ext>
            </a:extLst>
          </a:blip>
          <a:srcRect l="22213" t="6473" r="1032" b="33709"/>
          <a:stretch/>
        </p:blipFill>
        <p:spPr>
          <a:xfrm>
            <a:off x="5971584" y="4379249"/>
            <a:ext cx="2423160" cy="1416321"/>
          </a:xfrm>
          <a:prstGeom prst="rect">
            <a:avLst/>
          </a:prstGeom>
          <a:noFill/>
          <a:ln w="9525">
            <a:noFill/>
          </a:ln>
          <a:effectLst>
            <a:softEdge rad="25400"/>
          </a:effectLst>
        </p:spPr>
      </p:pic>
      <p:sp>
        <p:nvSpPr>
          <p:cNvPr id="59" name="テキスト ボックス 96"/>
          <p:cNvSpPr txBox="1">
            <a:spLocks noChangeArrowheads="1"/>
          </p:cNvSpPr>
          <p:nvPr/>
        </p:nvSpPr>
        <p:spPr bwMode="auto">
          <a:xfrm>
            <a:off x="5927585" y="4351785"/>
            <a:ext cx="2022775" cy="195814"/>
          </a:xfrm>
          <a:prstGeom prst="rect">
            <a:avLst/>
          </a:prstGeom>
          <a:solidFill>
            <a:schemeClr val="bg1"/>
          </a:solidFill>
          <a:ln w="9525">
            <a:noFill/>
            <a:miter lim="800000"/>
            <a:headEnd/>
            <a:tailEnd/>
          </a:ln>
          <a:effectLst>
            <a:softEdge rad="12700"/>
          </a:effectLst>
        </p:spPr>
        <p:txBody>
          <a:bodyPr wrap="square" lIns="36000" tIns="36000" rIns="36000" bIns="36000">
            <a:spAutoFit/>
          </a:bodyPr>
          <a:lstStyle/>
          <a:p>
            <a:pPr algn="ctr"/>
            <a:r>
              <a:rPr lang="ja-JP" altLang="en-US" sz="800" dirty="0" smtClean="0">
                <a:latin typeface="Meiryo UI" panose="020B0604030504040204" pitchFamily="50" charset="-128"/>
                <a:ea typeface="Meiryo UI" panose="020B0604030504040204" pitchFamily="50" charset="-128"/>
                <a:cs typeface="Meiryo UI" pitchFamily="50" charset="-128"/>
              </a:rPr>
              <a:t>日本生命本館・適塾周辺（</a:t>
            </a:r>
            <a:r>
              <a:rPr lang="en-US" altLang="ja-JP" sz="800" dirty="0" smtClean="0">
                <a:latin typeface="Meiryo UI" panose="020B0604030504040204" pitchFamily="50" charset="-128"/>
                <a:ea typeface="Meiryo UI" panose="020B0604030504040204" pitchFamily="50" charset="-128"/>
                <a:cs typeface="Meiryo UI" pitchFamily="50" charset="-128"/>
              </a:rPr>
              <a:t>2015</a:t>
            </a:r>
            <a:r>
              <a:rPr lang="ja-JP" altLang="en-US" sz="800" dirty="0" smtClean="0">
                <a:latin typeface="Meiryo UI" panose="020B0604030504040204" pitchFamily="50" charset="-128"/>
                <a:ea typeface="Meiryo UI" panose="020B0604030504040204" pitchFamily="50" charset="-128"/>
                <a:cs typeface="Meiryo UI" pitchFamily="50" charset="-128"/>
              </a:rPr>
              <a:t>年度完了）</a:t>
            </a:r>
            <a:endParaRPr lang="en-US" altLang="ja-JP" sz="800" dirty="0">
              <a:latin typeface="Meiryo UI" panose="020B0604030504040204" pitchFamily="50" charset="-128"/>
              <a:ea typeface="Meiryo UI" panose="020B0604030504040204" pitchFamily="50" charset="-128"/>
              <a:cs typeface="Meiryo UI" pitchFamily="50" charset="-128"/>
            </a:endParaRPr>
          </a:p>
        </p:txBody>
      </p:sp>
      <p:sp>
        <p:nvSpPr>
          <p:cNvPr id="60" name="円/楕円 59"/>
          <p:cNvSpPr>
            <a:spLocks noChangeAspect="1"/>
          </p:cNvSpPr>
          <p:nvPr/>
        </p:nvSpPr>
        <p:spPr>
          <a:xfrm>
            <a:off x="6921501" y="5332654"/>
            <a:ext cx="45719" cy="48376"/>
          </a:xfrm>
          <a:prstGeom prst="ellipse">
            <a:avLst/>
          </a:prstGeom>
          <a:solidFill>
            <a:srgbClr val="B88E8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16242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2481</Words>
  <Application>Microsoft Office PowerPoint</Application>
  <PresentationFormat>ワイド画面</PresentationFormat>
  <Paragraphs>489</Paragraphs>
  <Slides>8</Slides>
  <Notes>4</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8</vt:i4>
      </vt:variant>
    </vt:vector>
  </HeadingPairs>
  <TitlesOfParts>
    <vt:vector size="20" baseType="lpstr">
      <vt:lpstr>HGPｺﾞｼｯｸM</vt:lpstr>
      <vt:lpstr>HG丸ｺﾞｼｯｸM-PRO</vt:lpstr>
      <vt:lpstr>Meiryo UI</vt:lpstr>
      <vt:lpstr>ＭＳ Ｐゴシック</vt:lpstr>
      <vt:lpstr>ＭＳ Ｐ明朝</vt:lpstr>
      <vt:lpstr>ＭＳ ゴシック</vt:lpstr>
      <vt:lpstr>ＭＳ 明朝</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2019-02-12T06:25:31Z</dcterms:created>
  <dcterms:modified xsi:type="dcterms:W3CDTF">2019-02-12T06:26:13Z</dcterms:modified>
</cp:coreProperties>
</file>